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322" r:id="rId6"/>
    <p:sldId id="268" r:id="rId7"/>
    <p:sldId id="269" r:id="rId8"/>
    <p:sldId id="259" r:id="rId9"/>
    <p:sldId id="267" r:id="rId10"/>
    <p:sldId id="298" r:id="rId11"/>
    <p:sldId id="297" r:id="rId12"/>
    <p:sldId id="323" r:id="rId13"/>
    <p:sldId id="328" r:id="rId14"/>
    <p:sldId id="324" r:id="rId15"/>
    <p:sldId id="329" r:id="rId16"/>
    <p:sldId id="330" r:id="rId17"/>
    <p:sldId id="300" r:id="rId18"/>
    <p:sldId id="301" r:id="rId19"/>
    <p:sldId id="347" r:id="rId20"/>
    <p:sldId id="302" r:id="rId21"/>
    <p:sldId id="348" r:id="rId22"/>
    <p:sldId id="333" r:id="rId23"/>
    <p:sldId id="261" r:id="rId24"/>
    <p:sldId id="334" r:id="rId25"/>
    <p:sldId id="338" r:id="rId26"/>
    <p:sldId id="342" r:id="rId27"/>
    <p:sldId id="343" r:id="rId28"/>
    <p:sldId id="336" r:id="rId29"/>
    <p:sldId id="344" r:id="rId30"/>
    <p:sldId id="262" r:id="rId31"/>
    <p:sldId id="345" r:id="rId32"/>
    <p:sldId id="346" r:id="rId33"/>
    <p:sldId id="307" r:id="rId34"/>
    <p:sldId id="349" r:id="rId35"/>
    <p:sldId id="317" r:id="rId36"/>
    <p:sldId id="318" r:id="rId37"/>
    <p:sldId id="319" r:id="rId38"/>
    <p:sldId id="264" r:id="rId39"/>
    <p:sldId id="266" r:id="rId40"/>
    <p:sldId id="320" r:id="rId41"/>
    <p:sldId id="265" r:id="rId42"/>
    <p:sldId id="35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7705560-C1DF-4CF2-8972-BBE74FAA5271}">
          <p14:sldIdLst>
            <p14:sldId id="256"/>
          </p14:sldIdLst>
        </p14:section>
        <p14:section name="Khởi động" id="{0AEA53A1-E38D-4BA4-8A08-3D7E172D2AD5}">
          <p14:sldIdLst>
            <p14:sldId id="257"/>
            <p14:sldId id="258"/>
            <p14:sldId id="322"/>
            <p14:sldId id="268"/>
            <p14:sldId id="269"/>
          </p14:sldIdLst>
        </p14:section>
        <p14:section name="Khám phá" id="{DF56C82B-1E7E-42A7-B3D3-019715394C2C}">
          <p14:sldIdLst>
            <p14:sldId id="259"/>
            <p14:sldId id="267"/>
            <p14:sldId id="298"/>
            <p14:sldId id="297"/>
            <p14:sldId id="323"/>
            <p14:sldId id="328"/>
            <p14:sldId id="324"/>
            <p14:sldId id="329"/>
            <p14:sldId id="330"/>
            <p14:sldId id="300"/>
            <p14:sldId id="301"/>
            <p14:sldId id="347"/>
            <p14:sldId id="302"/>
            <p14:sldId id="348"/>
            <p14:sldId id="333"/>
          </p14:sldIdLst>
        </p14:section>
        <p14:section name="Luyện tập" id="{FF321823-BE74-4C82-BE9B-29C434585478}">
          <p14:sldIdLst>
            <p14:sldId id="261"/>
            <p14:sldId id="334"/>
            <p14:sldId id="338"/>
            <p14:sldId id="342"/>
            <p14:sldId id="343"/>
            <p14:sldId id="336"/>
            <p14:sldId id="344"/>
            <p14:sldId id="262"/>
            <p14:sldId id="345"/>
            <p14:sldId id="346"/>
            <p14:sldId id="307"/>
          </p14:sldIdLst>
        </p14:section>
        <p14:section name="Vận dụng" id="{52908E1F-2E9A-4259-BC2A-F1839B221F8F}">
          <p14:sldIdLst>
            <p14:sldId id="349"/>
            <p14:sldId id="317"/>
            <p14:sldId id="318"/>
          </p14:sldIdLst>
        </p14:section>
        <p14:section name="END" id="{C3B24F66-FB1D-46AE-BBC2-1A6F6102A2E6}">
          <p14:sldIdLst>
            <p14:sldId id="319"/>
            <p14:sldId id="264"/>
            <p14:sldId id="266"/>
            <p14:sldId id="320"/>
            <p14:sldId id="265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1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157A96-AC7B-4697-BC2D-5DBB3FEDE668}" v="2544" dt="2023-03-15T10:28:09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2" autoAdjust="0"/>
    <p:restoredTop sz="92011" autoAdjust="0"/>
  </p:normalViewPr>
  <p:slideViewPr>
    <p:cSldViewPr snapToGrid="0">
      <p:cViewPr varScale="1">
        <p:scale>
          <a:sx n="63" d="100"/>
          <a:sy n="63" d="100"/>
        </p:scale>
        <p:origin x="414" y="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uy" userId="03e08db4-59cf-4cb4-b2d1-70d2dd8489fe" providerId="ADAL" clId="{93157A96-AC7B-4697-BC2D-5DBB3FEDE668}"/>
    <pc:docChg chg="undo custSel addSld delSld modSld sldOrd modSection">
      <pc:chgData name="Nguyen Huy" userId="03e08db4-59cf-4cb4-b2d1-70d2dd8489fe" providerId="ADAL" clId="{93157A96-AC7B-4697-BC2D-5DBB3FEDE668}" dt="2023-03-15T10:28:38.796" v="5823" actId="478"/>
      <pc:docMkLst>
        <pc:docMk/>
      </pc:docMkLst>
      <pc:sldChg chg="modSp mod">
        <pc:chgData name="Nguyen Huy" userId="03e08db4-59cf-4cb4-b2d1-70d2dd8489fe" providerId="ADAL" clId="{93157A96-AC7B-4697-BC2D-5DBB3FEDE668}" dt="2023-03-12T18:43:26.874" v="5486" actId="27636"/>
        <pc:sldMkLst>
          <pc:docMk/>
          <pc:sldMk cId="3438162459" sldId="256"/>
        </pc:sldMkLst>
        <pc:spChg chg="mod">
          <ac:chgData name="Nguyen Huy" userId="03e08db4-59cf-4cb4-b2d1-70d2dd8489fe" providerId="ADAL" clId="{93157A96-AC7B-4697-BC2D-5DBB3FEDE668}" dt="2023-03-12T18:43:10.012" v="5422" actId="20577"/>
          <ac:spMkLst>
            <pc:docMk/>
            <pc:sldMk cId="3438162459" sldId="256"/>
            <ac:spMk id="4" creationId="{2947951F-FEB8-5505-D889-7FABDF6F688E}"/>
          </ac:spMkLst>
        </pc:spChg>
        <pc:spChg chg="mod">
          <ac:chgData name="Nguyen Huy" userId="03e08db4-59cf-4cb4-b2d1-70d2dd8489fe" providerId="ADAL" clId="{93157A96-AC7B-4697-BC2D-5DBB3FEDE668}" dt="2023-03-12T18:43:26.874" v="5486" actId="27636"/>
          <ac:spMkLst>
            <pc:docMk/>
            <pc:sldMk cId="3438162459" sldId="256"/>
            <ac:spMk id="5" creationId="{5900F4F5-42E0-1C65-5B8B-7776EF8F3520}"/>
          </ac:spMkLst>
        </pc:spChg>
      </pc:sldChg>
      <pc:sldChg chg="addSp delSp modSp mod delAnim modAnim">
        <pc:chgData name="Nguyen Huy" userId="03e08db4-59cf-4cb4-b2d1-70d2dd8489fe" providerId="ADAL" clId="{93157A96-AC7B-4697-BC2D-5DBB3FEDE668}" dt="2023-03-12T18:43:55.901" v="5491"/>
        <pc:sldMkLst>
          <pc:docMk/>
          <pc:sldMk cId="2581696541" sldId="258"/>
        </pc:sldMkLst>
        <pc:spChg chg="del">
          <ac:chgData name="Nguyen Huy" userId="03e08db4-59cf-4cb4-b2d1-70d2dd8489fe" providerId="ADAL" clId="{93157A96-AC7B-4697-BC2D-5DBB3FEDE668}" dt="2023-03-12T17:13:15.081" v="1" actId="478"/>
          <ac:spMkLst>
            <pc:docMk/>
            <pc:sldMk cId="2581696541" sldId="258"/>
            <ac:spMk id="3" creationId="{08E74C93-2BF5-4075-2895-B122396893FE}"/>
          </ac:spMkLst>
        </pc:spChg>
        <pc:spChg chg="mod">
          <ac:chgData name="Nguyen Huy" userId="03e08db4-59cf-4cb4-b2d1-70d2dd8489fe" providerId="ADAL" clId="{93157A96-AC7B-4697-BC2D-5DBB3FEDE668}" dt="2023-03-12T17:14:58.161" v="90" actId="313"/>
          <ac:spMkLst>
            <pc:docMk/>
            <pc:sldMk cId="2581696541" sldId="258"/>
            <ac:spMk id="4" creationId="{50983183-D120-42A2-4C76-1712A38FDDCE}"/>
          </ac:spMkLst>
        </pc:spChg>
        <pc:spChg chg="add mod">
          <ac:chgData name="Nguyen Huy" userId="03e08db4-59cf-4cb4-b2d1-70d2dd8489fe" providerId="ADAL" clId="{93157A96-AC7B-4697-BC2D-5DBB3FEDE668}" dt="2023-03-12T17:14:22.660" v="19" actId="164"/>
          <ac:spMkLst>
            <pc:docMk/>
            <pc:sldMk cId="2581696541" sldId="258"/>
            <ac:spMk id="9" creationId="{1688E0BC-2D28-DC2B-536E-2AEC20A5B8D8}"/>
          </ac:spMkLst>
        </pc:spChg>
        <pc:grpChg chg="add mod">
          <ac:chgData name="Nguyen Huy" userId="03e08db4-59cf-4cb4-b2d1-70d2dd8489fe" providerId="ADAL" clId="{93157A96-AC7B-4697-BC2D-5DBB3FEDE668}" dt="2023-03-12T17:14:22.660" v="19" actId="164"/>
          <ac:grpSpMkLst>
            <pc:docMk/>
            <pc:sldMk cId="2581696541" sldId="258"/>
            <ac:grpSpMk id="5" creationId="{0D0ED230-5A80-A5CF-F169-A9C8518919E2}"/>
          </ac:grpSpMkLst>
        </pc:grpChg>
        <pc:grpChg chg="add mod">
          <ac:chgData name="Nguyen Huy" userId="03e08db4-59cf-4cb4-b2d1-70d2dd8489fe" providerId="ADAL" clId="{93157A96-AC7B-4697-BC2D-5DBB3FEDE668}" dt="2023-03-12T17:14:30.678" v="21" actId="1076"/>
          <ac:grpSpMkLst>
            <pc:docMk/>
            <pc:sldMk cId="2581696541" sldId="258"/>
            <ac:grpSpMk id="10" creationId="{CBFA458C-40F2-2151-C21E-1BC728F7BAAC}"/>
          </ac:grpSpMkLst>
        </pc:grpChg>
        <pc:picChg chg="del">
          <ac:chgData name="Nguyen Huy" userId="03e08db4-59cf-4cb4-b2d1-70d2dd8489fe" providerId="ADAL" clId="{93157A96-AC7B-4697-BC2D-5DBB3FEDE668}" dt="2023-03-12T17:13:06.144" v="0" actId="478"/>
          <ac:picMkLst>
            <pc:docMk/>
            <pc:sldMk cId="2581696541" sldId="258"/>
            <ac:picMk id="2" creationId="{9A0CF3F1-A501-48A2-3724-B1E3C3DD1A4A}"/>
          </ac:picMkLst>
        </pc:picChg>
        <pc:picChg chg="mod">
          <ac:chgData name="Nguyen Huy" userId="03e08db4-59cf-4cb4-b2d1-70d2dd8489fe" providerId="ADAL" clId="{93157A96-AC7B-4697-BC2D-5DBB3FEDE668}" dt="2023-03-12T17:13:15.513" v="2"/>
          <ac:picMkLst>
            <pc:docMk/>
            <pc:sldMk cId="2581696541" sldId="258"/>
            <ac:picMk id="6" creationId="{F2D9E527-7024-7F72-1ED4-9E070129B0BC}"/>
          </ac:picMkLst>
        </pc:picChg>
        <pc:picChg chg="mod">
          <ac:chgData name="Nguyen Huy" userId="03e08db4-59cf-4cb4-b2d1-70d2dd8489fe" providerId="ADAL" clId="{93157A96-AC7B-4697-BC2D-5DBB3FEDE668}" dt="2023-03-12T17:13:15.513" v="2"/>
          <ac:picMkLst>
            <pc:docMk/>
            <pc:sldMk cId="2581696541" sldId="258"/>
            <ac:picMk id="7" creationId="{ECE6FA81-062E-CBAC-E180-99ADAC0587CE}"/>
          </ac:picMkLst>
        </pc:picChg>
        <pc:picChg chg="add mod">
          <ac:chgData name="Nguyen Huy" userId="03e08db4-59cf-4cb4-b2d1-70d2dd8489fe" providerId="ADAL" clId="{93157A96-AC7B-4697-BC2D-5DBB3FEDE668}" dt="2023-03-12T17:15:45.702" v="96" actId="1076"/>
          <ac:picMkLst>
            <pc:docMk/>
            <pc:sldMk cId="2581696541" sldId="258"/>
            <ac:picMk id="11" creationId="{C6F0CF98-066A-7F65-672D-4E8A2E1347C1}"/>
          </ac:picMkLst>
        </pc:picChg>
      </pc:sldChg>
      <pc:sldChg chg="add del ord setBg">
        <pc:chgData name="Nguyen Huy" userId="03e08db4-59cf-4cb4-b2d1-70d2dd8489fe" providerId="ADAL" clId="{93157A96-AC7B-4697-BC2D-5DBB3FEDE668}" dt="2023-03-12T18:07:44.408" v="2343" actId="47"/>
        <pc:sldMkLst>
          <pc:docMk/>
          <pc:sldMk cId="3039359506" sldId="260"/>
        </pc:sldMkLst>
      </pc:sldChg>
      <pc:sldChg chg="addSp delSp modSp mod delAnim modAnim">
        <pc:chgData name="Nguyen Huy" userId="03e08db4-59cf-4cb4-b2d1-70d2dd8489fe" providerId="ADAL" clId="{93157A96-AC7B-4697-BC2D-5DBB3FEDE668}" dt="2023-03-12T18:49:23.488" v="5542"/>
        <pc:sldMkLst>
          <pc:docMk/>
          <pc:sldMk cId="771063460" sldId="262"/>
        </pc:sldMkLst>
        <pc:spChg chg="mod">
          <ac:chgData name="Nguyen Huy" userId="03e08db4-59cf-4cb4-b2d1-70d2dd8489fe" providerId="ADAL" clId="{93157A96-AC7B-4697-BC2D-5DBB3FEDE668}" dt="2023-03-12T18:21:32.189" v="4103" actId="1035"/>
          <ac:spMkLst>
            <pc:docMk/>
            <pc:sldMk cId="771063460" sldId="262"/>
            <ac:spMk id="2" creationId="{126CEF9E-0B80-CD95-E077-BC2306B8CE2F}"/>
          </ac:spMkLst>
        </pc:spChg>
        <pc:spChg chg="del">
          <ac:chgData name="Nguyen Huy" userId="03e08db4-59cf-4cb4-b2d1-70d2dd8489fe" providerId="ADAL" clId="{93157A96-AC7B-4697-BC2D-5DBB3FEDE668}" dt="2023-03-12T18:15:15.329" v="3395" actId="478"/>
          <ac:spMkLst>
            <pc:docMk/>
            <pc:sldMk cId="771063460" sldId="262"/>
            <ac:spMk id="4" creationId="{B3119E0F-E3B3-778B-6CCF-0B005A447C2E}"/>
          </ac:spMkLst>
        </pc:spChg>
        <pc:spChg chg="add del mod">
          <ac:chgData name="Nguyen Huy" userId="03e08db4-59cf-4cb4-b2d1-70d2dd8489fe" providerId="ADAL" clId="{93157A96-AC7B-4697-BC2D-5DBB3FEDE668}" dt="2023-03-12T18:15:33.131" v="3400"/>
          <ac:spMkLst>
            <pc:docMk/>
            <pc:sldMk cId="771063460" sldId="262"/>
            <ac:spMk id="5" creationId="{FAF6BF36-884F-85B2-63E4-14810BCA71B6}"/>
          </ac:spMkLst>
        </pc:spChg>
        <pc:spChg chg="add del mod">
          <ac:chgData name="Nguyen Huy" userId="03e08db4-59cf-4cb4-b2d1-70d2dd8489fe" providerId="ADAL" clId="{93157A96-AC7B-4697-BC2D-5DBB3FEDE668}" dt="2023-03-12T18:15:33.131" v="3400"/>
          <ac:spMkLst>
            <pc:docMk/>
            <pc:sldMk cId="771063460" sldId="262"/>
            <ac:spMk id="6" creationId="{5C21FADA-E34A-8FF6-9B10-4376D15BE7D8}"/>
          </ac:spMkLst>
        </pc:spChg>
        <pc:spChg chg="add mod">
          <ac:chgData name="Nguyen Huy" userId="03e08db4-59cf-4cb4-b2d1-70d2dd8489fe" providerId="ADAL" clId="{93157A96-AC7B-4697-BC2D-5DBB3FEDE668}" dt="2023-03-12T18:21:32.189" v="4103" actId="1035"/>
          <ac:spMkLst>
            <pc:docMk/>
            <pc:sldMk cId="771063460" sldId="262"/>
            <ac:spMk id="8" creationId="{5ACDEAF4-5710-E31E-00D0-E6BB72E98BD3}"/>
          </ac:spMkLst>
        </pc:spChg>
        <pc:spChg chg="add del mod">
          <ac:chgData name="Nguyen Huy" userId="03e08db4-59cf-4cb4-b2d1-70d2dd8489fe" providerId="ADAL" clId="{93157A96-AC7B-4697-BC2D-5DBB3FEDE668}" dt="2023-03-12T18:16:07.016" v="3471" actId="478"/>
          <ac:spMkLst>
            <pc:docMk/>
            <pc:sldMk cId="771063460" sldId="262"/>
            <ac:spMk id="9" creationId="{74554552-038A-E774-EBD3-98B3AA4B0A11}"/>
          </ac:spMkLst>
        </pc:spChg>
        <pc:spChg chg="add del mod">
          <ac:chgData name="Nguyen Huy" userId="03e08db4-59cf-4cb4-b2d1-70d2dd8489fe" providerId="ADAL" clId="{93157A96-AC7B-4697-BC2D-5DBB3FEDE668}" dt="2023-03-12T18:21:27.583" v="4096" actId="478"/>
          <ac:spMkLst>
            <pc:docMk/>
            <pc:sldMk cId="771063460" sldId="262"/>
            <ac:spMk id="12" creationId="{71A5C7BC-0027-5FFD-15F3-083CED9AEDDE}"/>
          </ac:spMkLst>
        </pc:spChg>
        <pc:spChg chg="add mod">
          <ac:chgData name="Nguyen Huy" userId="03e08db4-59cf-4cb4-b2d1-70d2dd8489fe" providerId="ADAL" clId="{93157A96-AC7B-4697-BC2D-5DBB3FEDE668}" dt="2023-03-12T18:24:36.413" v="4421" actId="113"/>
          <ac:spMkLst>
            <pc:docMk/>
            <pc:sldMk cId="771063460" sldId="262"/>
            <ac:spMk id="13" creationId="{3179B1C6-3D1A-47F4-67BA-CEBDB21D198B}"/>
          </ac:spMkLst>
        </pc:spChg>
        <pc:picChg chg="add del mod">
          <ac:chgData name="Nguyen Huy" userId="03e08db4-59cf-4cb4-b2d1-70d2dd8489fe" providerId="ADAL" clId="{93157A96-AC7B-4697-BC2D-5DBB3FEDE668}" dt="2023-03-12T18:15:33.131" v="3400"/>
          <ac:picMkLst>
            <pc:docMk/>
            <pc:sldMk cId="771063460" sldId="262"/>
            <ac:picMk id="3" creationId="{E420D5CA-8DA9-D7BC-7F49-EB266D9BA6E1}"/>
          </ac:picMkLst>
        </pc:picChg>
        <pc:picChg chg="add del mod">
          <ac:chgData name="Nguyen Huy" userId="03e08db4-59cf-4cb4-b2d1-70d2dd8489fe" providerId="ADAL" clId="{93157A96-AC7B-4697-BC2D-5DBB3FEDE668}" dt="2023-03-12T18:20:10.239" v="4036" actId="478"/>
          <ac:picMkLst>
            <pc:docMk/>
            <pc:sldMk cId="771063460" sldId="262"/>
            <ac:picMk id="7" creationId="{B7279A6D-9EF7-D4CF-831E-7813049C5EC3}"/>
          </ac:picMkLst>
        </pc:picChg>
        <pc:picChg chg="del">
          <ac:chgData name="Nguyen Huy" userId="03e08db4-59cf-4cb4-b2d1-70d2dd8489fe" providerId="ADAL" clId="{93157A96-AC7B-4697-BC2D-5DBB3FEDE668}" dt="2023-03-12T18:15:58.945" v="3467" actId="478"/>
          <ac:picMkLst>
            <pc:docMk/>
            <pc:sldMk cId="771063460" sldId="262"/>
            <ac:picMk id="10" creationId="{77F03F24-48FC-0C91-0C50-7E10F840A4AB}"/>
          </ac:picMkLst>
        </pc:picChg>
        <pc:picChg chg="add mod">
          <ac:chgData name="Nguyen Huy" userId="03e08db4-59cf-4cb4-b2d1-70d2dd8489fe" providerId="ADAL" clId="{93157A96-AC7B-4697-BC2D-5DBB3FEDE668}" dt="2023-03-12T18:20:49.444" v="4095" actId="1036"/>
          <ac:picMkLst>
            <pc:docMk/>
            <pc:sldMk cId="771063460" sldId="262"/>
            <ac:picMk id="14" creationId="{B2C982AA-32FB-3830-9102-00795796684B}"/>
          </ac:picMkLst>
        </pc:picChg>
      </pc:sldChg>
      <pc:sldChg chg="add del setBg">
        <pc:chgData name="Nguyen Huy" userId="03e08db4-59cf-4cb4-b2d1-70d2dd8489fe" providerId="ADAL" clId="{93157A96-AC7B-4697-BC2D-5DBB3FEDE668}" dt="2023-03-12T17:22:17.974" v="148" actId="47"/>
        <pc:sldMkLst>
          <pc:docMk/>
          <pc:sldMk cId="1459412227" sldId="263"/>
        </pc:sldMkLst>
      </pc:sldChg>
      <pc:sldChg chg="modSp modAnim">
        <pc:chgData name="Nguyen Huy" userId="03e08db4-59cf-4cb4-b2d1-70d2dd8489fe" providerId="ADAL" clId="{93157A96-AC7B-4697-BC2D-5DBB3FEDE668}" dt="2023-03-12T18:40:35.004" v="5415" actId="20577"/>
        <pc:sldMkLst>
          <pc:docMk/>
          <pc:sldMk cId="3115844764" sldId="266"/>
        </pc:sldMkLst>
        <pc:spChg chg="mod">
          <ac:chgData name="Nguyen Huy" userId="03e08db4-59cf-4cb4-b2d1-70d2dd8489fe" providerId="ADAL" clId="{93157A96-AC7B-4697-BC2D-5DBB3FEDE668}" dt="2023-03-12T18:40:35.004" v="5415" actId="20577"/>
          <ac:spMkLst>
            <pc:docMk/>
            <pc:sldMk cId="3115844764" sldId="266"/>
            <ac:spMk id="2" creationId="{D3730F18-A514-AE38-3716-106615F23AEF}"/>
          </ac:spMkLst>
        </pc:spChg>
      </pc:sldChg>
      <pc:sldChg chg="addSp delSp modSp mod delAnim modAnim">
        <pc:chgData name="Nguyen Huy" userId="03e08db4-59cf-4cb4-b2d1-70d2dd8489fe" providerId="ADAL" clId="{93157A96-AC7B-4697-BC2D-5DBB3FEDE668}" dt="2023-03-12T18:44:40.318" v="5500"/>
        <pc:sldMkLst>
          <pc:docMk/>
          <pc:sldMk cId="774190828" sldId="267"/>
        </pc:sldMkLst>
        <pc:spChg chg="del">
          <ac:chgData name="Nguyen Huy" userId="03e08db4-59cf-4cb4-b2d1-70d2dd8489fe" providerId="ADAL" clId="{93157A96-AC7B-4697-BC2D-5DBB3FEDE668}" dt="2023-03-12T17:25:57.511" v="510" actId="478"/>
          <ac:spMkLst>
            <pc:docMk/>
            <pc:sldMk cId="774190828" sldId="267"/>
            <ac:spMk id="8" creationId="{2E28DD2D-FC93-65BC-CFFA-C9028AD46FA6}"/>
          </ac:spMkLst>
        </pc:spChg>
        <pc:spChg chg="mod">
          <ac:chgData name="Nguyen Huy" userId="03e08db4-59cf-4cb4-b2d1-70d2dd8489fe" providerId="ADAL" clId="{93157A96-AC7B-4697-BC2D-5DBB3FEDE668}" dt="2023-03-12T17:26:57.421" v="619" actId="14100"/>
          <ac:spMkLst>
            <pc:docMk/>
            <pc:sldMk cId="774190828" sldId="267"/>
            <ac:spMk id="12" creationId="{2E28DD2D-FC93-65BC-CFFA-C9028AD46FA6}"/>
          </ac:spMkLst>
        </pc:spChg>
        <pc:picChg chg="add mod">
          <ac:chgData name="Nguyen Huy" userId="03e08db4-59cf-4cb4-b2d1-70d2dd8489fe" providerId="ADAL" clId="{93157A96-AC7B-4697-BC2D-5DBB3FEDE668}" dt="2023-03-12T17:27:43.588" v="625"/>
          <ac:picMkLst>
            <pc:docMk/>
            <pc:sldMk cId="774190828" sldId="267"/>
            <ac:picMk id="2" creationId="{D04F9D06-B2DA-7771-8BB5-713F46423865}"/>
          </ac:picMkLst>
        </pc:picChg>
        <pc:picChg chg="del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5" creationId="{2B61D484-3E48-5D3D-B4F7-B9C6CA62B7E8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7" creationId="{39B314C3-C08A-E034-D295-6522C4C9DD73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9" creationId="{ED980DEF-5C15-8B1B-08A8-FC8519AB09EF}"/>
          </ac:picMkLst>
        </pc:picChg>
        <pc:picChg chg="del mod">
          <ac:chgData name="Nguyen Huy" userId="03e08db4-59cf-4cb4-b2d1-70d2dd8489fe" providerId="ADAL" clId="{93157A96-AC7B-4697-BC2D-5DBB3FEDE668}" dt="2023-03-12T17:25:50.626" v="509" actId="478"/>
          <ac:picMkLst>
            <pc:docMk/>
            <pc:sldMk cId="774190828" sldId="267"/>
            <ac:picMk id="11" creationId="{59287B9B-ED8E-37BB-19D4-1B656F529595}"/>
          </ac:picMkLst>
        </pc:picChg>
      </pc:sldChg>
      <pc:sldChg chg="add setBg">
        <pc:chgData name="Nguyen Huy" userId="03e08db4-59cf-4cb4-b2d1-70d2dd8489fe" providerId="ADAL" clId="{93157A96-AC7B-4697-BC2D-5DBB3FEDE668}" dt="2023-03-12T17:21:02.981" v="126"/>
        <pc:sldMkLst>
          <pc:docMk/>
          <pc:sldMk cId="4073838599" sldId="268"/>
        </pc:sldMkLst>
      </pc:sldChg>
      <pc:sldChg chg="add setBg">
        <pc:chgData name="Nguyen Huy" userId="03e08db4-59cf-4cb4-b2d1-70d2dd8489fe" providerId="ADAL" clId="{93157A96-AC7B-4697-BC2D-5DBB3FEDE668}" dt="2023-03-12T17:21:09.670" v="129"/>
        <pc:sldMkLst>
          <pc:docMk/>
          <pc:sldMk cId="896176536" sldId="269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809247084" sldId="270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2587383931" sldId="271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55943396" sldId="274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131116433" sldId="276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863354905" sldId="287"/>
        </pc:sldMkLst>
      </pc:sldChg>
      <pc:sldChg chg="add del setBg">
        <pc:chgData name="Nguyen Huy" userId="03e08db4-59cf-4cb4-b2d1-70d2dd8489fe" providerId="ADAL" clId="{93157A96-AC7B-4697-BC2D-5DBB3FEDE668}" dt="2023-03-12T17:22:21.076" v="149" actId="47"/>
        <pc:sldMkLst>
          <pc:docMk/>
          <pc:sldMk cId="3944591214" sldId="288"/>
        </pc:sldMkLst>
      </pc:sldChg>
      <pc:sldChg chg="modSp mod">
        <pc:chgData name="Nguyen Huy" userId="03e08db4-59cf-4cb4-b2d1-70d2dd8489fe" providerId="ADAL" clId="{93157A96-AC7B-4697-BC2D-5DBB3FEDE668}" dt="2023-03-12T17:33:47.791" v="1196" actId="1037"/>
        <pc:sldMkLst>
          <pc:docMk/>
          <pc:sldMk cId="2376389728" sldId="297"/>
        </pc:sldMkLst>
        <pc:spChg chg="mod">
          <ac:chgData name="Nguyen Huy" userId="03e08db4-59cf-4cb4-b2d1-70d2dd8489fe" providerId="ADAL" clId="{93157A96-AC7B-4697-BC2D-5DBB3FEDE668}" dt="2023-03-12T17:33:05.546" v="1000" actId="1035"/>
          <ac:spMkLst>
            <pc:docMk/>
            <pc:sldMk cId="2376389728" sldId="297"/>
            <ac:spMk id="3" creationId="{6C213CD5-22ED-2987-BB5E-AB1EBC1B35FA}"/>
          </ac:spMkLst>
        </pc:spChg>
        <pc:spChg chg="mod">
          <ac:chgData name="Nguyen Huy" userId="03e08db4-59cf-4cb4-b2d1-70d2dd8489fe" providerId="ADAL" clId="{93157A96-AC7B-4697-BC2D-5DBB3FEDE668}" dt="2023-03-12T17:33:47.791" v="1196" actId="1037"/>
          <ac:spMkLst>
            <pc:docMk/>
            <pc:sldMk cId="2376389728" sldId="297"/>
            <ac:spMk id="4" creationId="{DA63C6A5-A570-7BB5-9A85-5D2310EA2F3A}"/>
          </ac:spMkLst>
        </pc:spChg>
      </pc:sldChg>
      <pc:sldChg chg="modSp mod">
        <pc:chgData name="Nguyen Huy" userId="03e08db4-59cf-4cb4-b2d1-70d2dd8489fe" providerId="ADAL" clId="{93157A96-AC7B-4697-BC2D-5DBB3FEDE668}" dt="2023-03-12T17:34:02.558" v="1204" actId="122"/>
        <pc:sldMkLst>
          <pc:docMk/>
          <pc:sldMk cId="3647029036" sldId="298"/>
        </pc:sldMkLst>
        <pc:spChg chg="mod">
          <ac:chgData name="Nguyen Huy" userId="03e08db4-59cf-4cb4-b2d1-70d2dd8489fe" providerId="ADAL" clId="{93157A96-AC7B-4697-BC2D-5DBB3FEDE668}" dt="2023-03-12T17:28:55.230" v="726" actId="1076"/>
          <ac:spMkLst>
            <pc:docMk/>
            <pc:sldMk cId="3647029036" sldId="298"/>
            <ac:spMk id="3" creationId="{6C213CD5-22ED-2987-BB5E-AB1EBC1B35FA}"/>
          </ac:spMkLst>
        </pc:spChg>
        <pc:spChg chg="mod">
          <ac:chgData name="Nguyen Huy" userId="03e08db4-59cf-4cb4-b2d1-70d2dd8489fe" providerId="ADAL" clId="{93157A96-AC7B-4697-BC2D-5DBB3FEDE668}" dt="2023-03-12T17:34:02.558" v="1204" actId="122"/>
          <ac:spMkLst>
            <pc:docMk/>
            <pc:sldMk cId="3647029036" sldId="298"/>
            <ac:spMk id="4" creationId="{DA63C6A5-A570-7BB5-9A85-5D2310EA2F3A}"/>
          </ac:spMkLst>
        </pc:spChg>
        <pc:grpChg chg="mod">
          <ac:chgData name="Nguyen Huy" userId="03e08db4-59cf-4cb4-b2d1-70d2dd8489fe" providerId="ADAL" clId="{93157A96-AC7B-4697-BC2D-5DBB3FEDE668}" dt="2023-03-12T17:32:07.039" v="873" actId="1076"/>
          <ac:grpSpMkLst>
            <pc:docMk/>
            <pc:sldMk cId="3647029036" sldId="298"/>
            <ac:grpSpMk id="6" creationId="{CA20241C-DEA2-FF94-8CBB-3AB21F771EC0}"/>
          </ac:grpSpMkLst>
        </pc:grpChg>
        <pc:picChg chg="mod">
          <ac:chgData name="Nguyen Huy" userId="03e08db4-59cf-4cb4-b2d1-70d2dd8489fe" providerId="ADAL" clId="{93157A96-AC7B-4697-BC2D-5DBB3FEDE668}" dt="2023-03-12T17:32:27.985" v="880" actId="1076"/>
          <ac:picMkLst>
            <pc:docMk/>
            <pc:sldMk cId="3647029036" sldId="298"/>
            <ac:picMk id="7" creationId="{61F9F1A2-E912-288E-F75B-7720672D8575}"/>
          </ac:picMkLst>
        </pc:picChg>
        <pc:picChg chg="mod">
          <ac:chgData name="Nguyen Huy" userId="03e08db4-59cf-4cb4-b2d1-70d2dd8489fe" providerId="ADAL" clId="{93157A96-AC7B-4697-BC2D-5DBB3FEDE668}" dt="2023-03-12T17:33:54.577" v="1198" actId="14100"/>
          <ac:picMkLst>
            <pc:docMk/>
            <pc:sldMk cId="3647029036" sldId="298"/>
            <ac:picMk id="21" creationId="{831D6340-C9BC-1ECD-3576-4EFE2E1F854A}"/>
          </ac:picMkLst>
        </pc:picChg>
      </pc:sldChg>
      <pc:sldChg chg="del">
        <pc:chgData name="Nguyen Huy" userId="03e08db4-59cf-4cb4-b2d1-70d2dd8489fe" providerId="ADAL" clId="{93157A96-AC7B-4697-BC2D-5DBB3FEDE668}" dt="2023-03-12T17:34:07.569" v="1205" actId="47"/>
        <pc:sldMkLst>
          <pc:docMk/>
          <pc:sldMk cId="2020977869" sldId="299"/>
        </pc:sldMkLst>
      </pc:sldChg>
      <pc:sldChg chg="delSp modSp mod delAnim modAnim delCm modCm">
        <pc:chgData name="Nguyen Huy" userId="03e08db4-59cf-4cb4-b2d1-70d2dd8489fe" providerId="ADAL" clId="{93157A96-AC7B-4697-BC2D-5DBB3FEDE668}" dt="2023-03-15T10:17:53.990" v="5619"/>
        <pc:sldMkLst>
          <pc:docMk/>
          <pc:sldMk cId="1095605852" sldId="301"/>
        </pc:sldMkLst>
        <pc:spChg chg="mod">
          <ac:chgData name="Nguyen Huy" userId="03e08db4-59cf-4cb4-b2d1-70d2dd8489fe" providerId="ADAL" clId="{93157A96-AC7B-4697-BC2D-5DBB3FEDE668}" dt="2023-03-12T17:50:10.841" v="1682" actId="14100"/>
          <ac:spMkLst>
            <pc:docMk/>
            <pc:sldMk cId="1095605852" sldId="301"/>
            <ac:spMk id="9" creationId="{FD43E4AE-85C5-5EC9-E1FF-A23243DA5F20}"/>
          </ac:spMkLst>
        </pc:spChg>
        <pc:spChg chg="mod topLvl">
          <ac:chgData name="Nguyen Huy" userId="03e08db4-59cf-4cb4-b2d1-70d2dd8489fe" providerId="ADAL" clId="{93157A96-AC7B-4697-BC2D-5DBB3FEDE668}" dt="2023-03-15T10:14:33.414" v="5597" actId="255"/>
          <ac:spMkLst>
            <pc:docMk/>
            <pc:sldMk cId="1095605852" sldId="301"/>
            <ac:spMk id="12" creationId="{00000000-0000-0000-0000-000000000000}"/>
          </ac:spMkLst>
        </pc:spChg>
        <pc:spChg chg="mod topLvl">
          <ac:chgData name="Nguyen Huy" userId="03e08db4-59cf-4cb4-b2d1-70d2dd8489fe" providerId="ADAL" clId="{93157A96-AC7B-4697-BC2D-5DBB3FEDE668}" dt="2023-03-15T10:14:42.124" v="5598" actId="14100"/>
          <ac:spMkLst>
            <pc:docMk/>
            <pc:sldMk cId="1095605852" sldId="301"/>
            <ac:spMk id="15" creationId="{00000000-0000-0000-0000-000000000000}"/>
          </ac:spMkLst>
        </pc:spChg>
        <pc:spChg chg="del mod topLvl">
          <ac:chgData name="Nguyen Huy" userId="03e08db4-59cf-4cb4-b2d1-70d2dd8489fe" providerId="ADAL" clId="{93157A96-AC7B-4697-BC2D-5DBB3FEDE668}" dt="2023-03-15T10:14:05.531" v="5589" actId="478"/>
          <ac:spMkLst>
            <pc:docMk/>
            <pc:sldMk cId="1095605852" sldId="301"/>
            <ac:spMk id="17" creationId="{EE0D2C25-676D-9E97-8AAE-444B09D418B9}"/>
          </ac:spMkLst>
        </pc:spChg>
        <pc:spChg chg="del mod topLvl">
          <ac:chgData name="Nguyen Huy" userId="03e08db4-59cf-4cb4-b2d1-70d2dd8489fe" providerId="ADAL" clId="{93157A96-AC7B-4697-BC2D-5DBB3FEDE668}" dt="2023-03-15T10:14:19.401" v="5593" actId="478"/>
          <ac:spMkLst>
            <pc:docMk/>
            <pc:sldMk cId="1095605852" sldId="301"/>
            <ac:spMk id="18" creationId="{A90484EF-337C-E308-9AAC-9912FAD2A366}"/>
          </ac:spMkLst>
        </pc:spChg>
        <pc:grpChg chg="del">
          <ac:chgData name="Nguyen Huy" userId="03e08db4-59cf-4cb4-b2d1-70d2dd8489fe" providerId="ADAL" clId="{93157A96-AC7B-4697-BC2D-5DBB3FEDE668}" dt="2023-03-15T10:12:49.026" v="5584" actId="165"/>
          <ac:grpSpMkLst>
            <pc:docMk/>
            <pc:sldMk cId="1095605852" sldId="301"/>
            <ac:grpSpMk id="19" creationId="{897BFFB4-9986-4B08-5BB1-2535CEE3A833}"/>
          </ac:grpSpMkLst>
        </pc:grpChg>
        <pc:grpChg chg="del">
          <ac:chgData name="Nguyen Huy" userId="03e08db4-59cf-4cb4-b2d1-70d2dd8489fe" providerId="ADAL" clId="{93157A96-AC7B-4697-BC2D-5DBB3FEDE668}" dt="2023-03-15T10:12:52.728" v="5585" actId="165"/>
          <ac:grpSpMkLst>
            <pc:docMk/>
            <pc:sldMk cId="1095605852" sldId="301"/>
            <ac:grpSpMk id="20" creationId="{4F51D4CC-C7C4-D3D2-2B8F-A33374F92A21}"/>
          </ac:grpSpMkLst>
        </pc:grpChg>
        <pc:picChg chg="mod">
          <ac:chgData name="Nguyen Huy" userId="03e08db4-59cf-4cb4-b2d1-70d2dd8489fe" providerId="ADAL" clId="{93157A96-AC7B-4697-BC2D-5DBB3FEDE668}" dt="2023-03-12T17:50:19.432" v="1684" actId="1076"/>
          <ac:picMkLst>
            <pc:docMk/>
            <pc:sldMk cId="1095605852" sldId="301"/>
            <ac:picMk id="7" creationId="{B4FAB624-6ED9-6D9B-8B42-718685ABE02D}"/>
          </ac:picMkLst>
        </pc:picChg>
        <pc:picChg chg="del">
          <ac:chgData name="Nguyen Huy" userId="03e08db4-59cf-4cb4-b2d1-70d2dd8489fe" providerId="ADAL" clId="{93157A96-AC7B-4697-BC2D-5DBB3FEDE668}" dt="2023-03-15T10:09:53.391" v="5580" actId="478"/>
          <ac:picMkLst>
            <pc:docMk/>
            <pc:sldMk cId="1095605852" sldId="301"/>
            <ac:picMk id="11" creationId="{C5F8BDBF-BC2A-F1D6-4CA3-A70C3D78D0AE}"/>
          </ac:picMkLst>
        </pc:picChg>
        <pc:picChg chg="del">
          <ac:chgData name="Nguyen Huy" userId="03e08db4-59cf-4cb4-b2d1-70d2dd8489fe" providerId="ADAL" clId="{93157A96-AC7B-4697-BC2D-5DBB3FEDE668}" dt="2023-03-15T10:09:56.482" v="5581" actId="478"/>
          <ac:picMkLst>
            <pc:docMk/>
            <pc:sldMk cId="1095605852" sldId="301"/>
            <ac:picMk id="50" creationId="{00000000-0000-0000-0000-000000000000}"/>
          </ac:picMkLst>
        </pc:picChg>
        <pc:picChg chg="mod">
          <ac:chgData name="Nguyen Huy" userId="03e08db4-59cf-4cb4-b2d1-70d2dd8489fe" providerId="ADAL" clId="{93157A96-AC7B-4697-BC2D-5DBB3FEDE668}" dt="2023-03-12T17:52:34.523" v="1752" actId="1076"/>
          <ac:picMkLst>
            <pc:docMk/>
            <pc:sldMk cId="1095605852" sldId="301"/>
            <ac:picMk id="1026" creationId="{00000000-0000-0000-0000-000000000000}"/>
          </ac:picMkLst>
        </pc:picChg>
      </pc:sldChg>
      <pc:sldChg chg="delSp modSp mod delAnim modAnim">
        <pc:chgData name="Nguyen Huy" userId="03e08db4-59cf-4cb4-b2d1-70d2dd8489fe" providerId="ADAL" clId="{93157A96-AC7B-4697-BC2D-5DBB3FEDE668}" dt="2023-03-15T10:24:18.817" v="5659"/>
        <pc:sldMkLst>
          <pc:docMk/>
          <pc:sldMk cId="1306841096" sldId="302"/>
        </pc:sldMkLst>
        <pc:spChg chg="mod">
          <ac:chgData name="Nguyen Huy" userId="03e08db4-59cf-4cb4-b2d1-70d2dd8489fe" providerId="ADAL" clId="{93157A96-AC7B-4697-BC2D-5DBB3FEDE668}" dt="2023-03-12T17:55:17.855" v="2049" actId="20577"/>
          <ac:spMkLst>
            <pc:docMk/>
            <pc:sldMk cId="1306841096" sldId="302"/>
            <ac:spMk id="3" creationId="{6728AD0D-532D-91D5-8AD1-5247FA1D3567}"/>
          </ac:spMkLst>
        </pc:spChg>
        <pc:spChg chg="mod topLvl">
          <ac:chgData name="Nguyen Huy" userId="03e08db4-59cf-4cb4-b2d1-70d2dd8489fe" providerId="ADAL" clId="{93157A96-AC7B-4697-BC2D-5DBB3FEDE668}" dt="2023-03-15T10:21:31.331" v="5637" actId="1076"/>
          <ac:spMkLst>
            <pc:docMk/>
            <pc:sldMk cId="1306841096" sldId="302"/>
            <ac:spMk id="12" creationId="{00000000-0000-0000-0000-000000000000}"/>
          </ac:spMkLst>
        </pc:spChg>
        <pc:spChg chg="mod topLvl">
          <ac:chgData name="Nguyen Huy" userId="03e08db4-59cf-4cb4-b2d1-70d2dd8489fe" providerId="ADAL" clId="{93157A96-AC7B-4697-BC2D-5DBB3FEDE668}" dt="2023-03-15T10:21:20.230" v="5635" actId="122"/>
          <ac:spMkLst>
            <pc:docMk/>
            <pc:sldMk cId="1306841096" sldId="302"/>
            <ac:spMk id="15" creationId="{00000000-0000-0000-0000-000000000000}"/>
          </ac:spMkLst>
        </pc:spChg>
        <pc:spChg chg="del mod topLvl">
          <ac:chgData name="Nguyen Huy" userId="03e08db4-59cf-4cb4-b2d1-70d2dd8489fe" providerId="ADAL" clId="{93157A96-AC7B-4697-BC2D-5DBB3FEDE668}" dt="2023-03-15T10:21:10.217" v="5631" actId="478"/>
          <ac:spMkLst>
            <pc:docMk/>
            <pc:sldMk cId="1306841096" sldId="302"/>
            <ac:spMk id="17" creationId="{43A394C1-D466-658F-10A0-92A1BDCE33F8}"/>
          </ac:spMkLst>
        </pc:spChg>
        <pc:spChg chg="del mod topLvl">
          <ac:chgData name="Nguyen Huy" userId="03e08db4-59cf-4cb4-b2d1-70d2dd8489fe" providerId="ADAL" clId="{93157A96-AC7B-4697-BC2D-5DBB3FEDE668}" dt="2023-03-15T10:20:52.568" v="5628" actId="478"/>
          <ac:spMkLst>
            <pc:docMk/>
            <pc:sldMk cId="1306841096" sldId="302"/>
            <ac:spMk id="19" creationId="{E34074EE-80A9-E3CE-D1B0-5439487723EF}"/>
          </ac:spMkLst>
        </pc:spChg>
        <pc:grpChg chg="del">
          <ac:chgData name="Nguyen Huy" userId="03e08db4-59cf-4cb4-b2d1-70d2dd8489fe" providerId="ADAL" clId="{93157A96-AC7B-4697-BC2D-5DBB3FEDE668}" dt="2023-03-15T10:21:10.217" v="5631" actId="478"/>
          <ac:grpSpMkLst>
            <pc:docMk/>
            <pc:sldMk cId="1306841096" sldId="302"/>
            <ac:grpSpMk id="20" creationId="{35EBFDE8-6F60-BD6F-24C9-7E71592E5488}"/>
          </ac:grpSpMkLst>
        </pc:grpChg>
        <pc:grpChg chg="del">
          <ac:chgData name="Nguyen Huy" userId="03e08db4-59cf-4cb4-b2d1-70d2dd8489fe" providerId="ADAL" clId="{93157A96-AC7B-4697-BC2D-5DBB3FEDE668}" dt="2023-03-15T10:20:52.568" v="5628" actId="478"/>
          <ac:grpSpMkLst>
            <pc:docMk/>
            <pc:sldMk cId="1306841096" sldId="302"/>
            <ac:grpSpMk id="22" creationId="{FD89176A-BFF4-A8C4-46DF-0D1EFEA7D6A0}"/>
          </ac:grpSpMkLst>
        </pc:grpChg>
      </pc:sldChg>
      <pc:sldChg chg="del">
        <pc:chgData name="Nguyen Huy" userId="03e08db4-59cf-4cb4-b2d1-70d2dd8489fe" providerId="ADAL" clId="{93157A96-AC7B-4697-BC2D-5DBB3FEDE668}" dt="2023-03-12T17:58:18.801" v="2055" actId="47"/>
        <pc:sldMkLst>
          <pc:docMk/>
          <pc:sldMk cId="2484606896" sldId="304"/>
        </pc:sldMkLst>
      </pc:sldChg>
      <pc:sldChg chg="del">
        <pc:chgData name="Nguyen Huy" userId="03e08db4-59cf-4cb4-b2d1-70d2dd8489fe" providerId="ADAL" clId="{93157A96-AC7B-4697-BC2D-5DBB3FEDE668}" dt="2023-03-12T18:30:57.480" v="4904" actId="47"/>
        <pc:sldMkLst>
          <pc:docMk/>
          <pc:sldMk cId="2573482080" sldId="305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2866396422" sldId="306"/>
        </pc:sldMkLst>
      </pc:sldChg>
      <pc:sldChg chg="addSp delSp modSp mod delAnim modAnim">
        <pc:chgData name="Nguyen Huy" userId="03e08db4-59cf-4cb4-b2d1-70d2dd8489fe" providerId="ADAL" clId="{93157A96-AC7B-4697-BC2D-5DBB3FEDE668}" dt="2023-03-12T18:51:24.614" v="5565"/>
        <pc:sldMkLst>
          <pc:docMk/>
          <pc:sldMk cId="3511571067" sldId="307"/>
        </pc:sldMkLst>
        <pc:spChg chg="add mod">
          <ac:chgData name="Nguyen Huy" userId="03e08db4-59cf-4cb4-b2d1-70d2dd8489fe" providerId="ADAL" clId="{93157A96-AC7B-4697-BC2D-5DBB3FEDE668}" dt="2023-03-12T18:29:18.189" v="4842" actId="1076"/>
          <ac:spMkLst>
            <pc:docMk/>
            <pc:sldMk cId="3511571067" sldId="307"/>
            <ac:spMk id="2" creationId="{DF4E5B69-3282-41E6-6D79-F69F1F6EFB2C}"/>
          </ac:spMkLst>
        </pc:spChg>
        <pc:spChg chg="add mod">
          <ac:chgData name="Nguyen Huy" userId="03e08db4-59cf-4cb4-b2d1-70d2dd8489fe" providerId="ADAL" clId="{93157A96-AC7B-4697-BC2D-5DBB3FEDE668}" dt="2023-03-12T18:30:38.338" v="4901" actId="14100"/>
          <ac:spMkLst>
            <pc:docMk/>
            <pc:sldMk cId="3511571067" sldId="307"/>
            <ac:spMk id="3" creationId="{95FE12C5-C8F6-90DF-5717-A9A4EBF50D7C}"/>
          </ac:spMkLst>
        </pc:spChg>
        <pc:spChg chg="add mod">
          <ac:chgData name="Nguyen Huy" userId="03e08db4-59cf-4cb4-b2d1-70d2dd8489fe" providerId="ADAL" clId="{93157A96-AC7B-4697-BC2D-5DBB3FEDE668}" dt="2023-03-12T18:50:59.069" v="5560" actId="1076"/>
          <ac:spMkLst>
            <pc:docMk/>
            <pc:sldMk cId="3511571067" sldId="307"/>
            <ac:spMk id="4" creationId="{5568D797-EEB9-6A07-274F-FEA2FC802872}"/>
          </ac:spMkLst>
        </pc:spChg>
        <pc:spChg chg="del mod">
          <ac:chgData name="Nguyen Huy" userId="03e08db4-59cf-4cb4-b2d1-70d2dd8489fe" providerId="ADAL" clId="{93157A96-AC7B-4697-BC2D-5DBB3FEDE668}" dt="2023-03-12T18:28:52.133" v="4832" actId="478"/>
          <ac:spMkLst>
            <pc:docMk/>
            <pc:sldMk cId="3511571067" sldId="307"/>
            <ac:spMk id="5" creationId="{B638F982-D67B-0DDC-5280-1A31087B9F83}"/>
          </ac:spMkLst>
        </pc:spChg>
        <pc:spChg chg="del mod">
          <ac:chgData name="Nguyen Huy" userId="03e08db4-59cf-4cb4-b2d1-70d2dd8489fe" providerId="ADAL" clId="{93157A96-AC7B-4697-BC2D-5DBB3FEDE668}" dt="2023-03-12T18:28:52.133" v="4832" actId="478"/>
          <ac:spMkLst>
            <pc:docMk/>
            <pc:sldMk cId="3511571067" sldId="307"/>
            <ac:spMk id="6" creationId="{A44B96C3-A2D4-6A08-B2A3-FC5F8CEEB04D}"/>
          </ac:spMkLst>
        </pc:spChg>
        <pc:picChg chg="del mod">
          <ac:chgData name="Nguyen Huy" userId="03e08db4-59cf-4cb4-b2d1-70d2dd8489fe" providerId="ADAL" clId="{93157A96-AC7B-4697-BC2D-5DBB3FEDE668}" dt="2023-03-12T18:28:52.133" v="4832" actId="478"/>
          <ac:picMkLst>
            <pc:docMk/>
            <pc:sldMk cId="3511571067" sldId="307"/>
            <ac:picMk id="7" creationId="{3AA8AC34-0258-1F47-7B30-C0C67179F7CD}"/>
          </ac:picMkLst>
        </pc:picChg>
        <pc:picChg chg="add del mod">
          <ac:chgData name="Nguyen Huy" userId="03e08db4-59cf-4cb4-b2d1-70d2dd8489fe" providerId="ADAL" clId="{93157A96-AC7B-4697-BC2D-5DBB3FEDE668}" dt="2023-03-12T18:29:43.990" v="4850" actId="478"/>
          <ac:picMkLst>
            <pc:docMk/>
            <pc:sldMk cId="3511571067" sldId="307"/>
            <ac:picMk id="8" creationId="{E92230EF-989B-40E4-4197-BF2D93C3EF57}"/>
          </ac:picMkLst>
        </pc:picChg>
        <pc:picChg chg="add mod">
          <ac:chgData name="Nguyen Huy" userId="03e08db4-59cf-4cb4-b2d1-70d2dd8489fe" providerId="ADAL" clId="{93157A96-AC7B-4697-BC2D-5DBB3FEDE668}" dt="2023-03-12T18:30:25.906" v="4899" actId="688"/>
          <ac:picMkLst>
            <pc:docMk/>
            <pc:sldMk cId="3511571067" sldId="307"/>
            <ac:picMk id="9" creationId="{25FB1F48-B1BD-85F6-6E6F-31259A39A68C}"/>
          </ac:picMkLst>
        </pc:picChg>
        <pc:picChg chg="add mod">
          <ac:chgData name="Nguyen Huy" userId="03e08db4-59cf-4cb4-b2d1-70d2dd8489fe" providerId="ADAL" clId="{93157A96-AC7B-4697-BC2D-5DBB3FEDE668}" dt="2023-03-12T18:30:08.415" v="4888" actId="1076"/>
          <ac:picMkLst>
            <pc:docMk/>
            <pc:sldMk cId="3511571067" sldId="307"/>
            <ac:picMk id="10" creationId="{E1AA84EF-ED6B-F325-4CA2-9DC0A4B61801}"/>
          </ac:picMkLst>
        </pc:picChg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392465628" sldId="308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705630625" sldId="309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323349766" sldId="310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38236111" sldId="311"/>
        </pc:sldMkLst>
      </pc:sldChg>
      <pc:sldChg chg="del">
        <pc:chgData name="Nguyen Huy" userId="03e08db4-59cf-4cb4-b2d1-70d2dd8489fe" providerId="ADAL" clId="{93157A96-AC7B-4697-BC2D-5DBB3FEDE668}" dt="2023-03-12T18:34:39.256" v="4905" actId="47"/>
        <pc:sldMkLst>
          <pc:docMk/>
          <pc:sldMk cId="1194179810" sldId="312"/>
        </pc:sldMkLst>
      </pc:sldChg>
      <pc:sldChg chg="del">
        <pc:chgData name="Nguyen Huy" userId="03e08db4-59cf-4cb4-b2d1-70d2dd8489fe" providerId="ADAL" clId="{93157A96-AC7B-4697-BC2D-5DBB3FEDE668}" dt="2023-03-12T18:34:45.099" v="4906" actId="47"/>
        <pc:sldMkLst>
          <pc:docMk/>
          <pc:sldMk cId="684896194" sldId="314"/>
        </pc:sldMkLst>
      </pc:sldChg>
      <pc:sldChg chg="addSp delSp modSp mod delAnim modAnim">
        <pc:chgData name="Nguyen Huy" userId="03e08db4-59cf-4cb4-b2d1-70d2dd8489fe" providerId="ADAL" clId="{93157A96-AC7B-4697-BC2D-5DBB3FEDE668}" dt="2023-03-12T18:52:15.459" v="5570"/>
        <pc:sldMkLst>
          <pc:docMk/>
          <pc:sldMk cId="4273880461" sldId="317"/>
        </pc:sldMkLst>
        <pc:spChg chg="del mod">
          <ac:chgData name="Nguyen Huy" userId="03e08db4-59cf-4cb4-b2d1-70d2dd8489fe" providerId="ADAL" clId="{93157A96-AC7B-4697-BC2D-5DBB3FEDE668}" dt="2023-03-12T18:35:02.363" v="4911" actId="478"/>
          <ac:spMkLst>
            <pc:docMk/>
            <pc:sldMk cId="4273880461" sldId="317"/>
            <ac:spMk id="4" creationId="{04BB1619-2E96-E256-3E6E-A2AE70F277A0}"/>
          </ac:spMkLst>
        </pc:spChg>
        <pc:spChg chg="del mod">
          <ac:chgData name="Nguyen Huy" userId="03e08db4-59cf-4cb4-b2d1-70d2dd8489fe" providerId="ADAL" clId="{93157A96-AC7B-4697-BC2D-5DBB3FEDE668}" dt="2023-03-12T18:35:02.363" v="4911" actId="478"/>
          <ac:spMkLst>
            <pc:docMk/>
            <pc:sldMk cId="4273880461" sldId="317"/>
            <ac:spMk id="5" creationId="{3E4D51C3-8445-EDE8-E77D-DC77B5274084}"/>
          </ac:spMkLst>
        </pc:spChg>
        <pc:spChg chg="add del mod">
          <ac:chgData name="Nguyen Huy" userId="03e08db4-59cf-4cb4-b2d1-70d2dd8489fe" providerId="ADAL" clId="{93157A96-AC7B-4697-BC2D-5DBB3FEDE668}" dt="2023-03-12T18:35:41.241" v="4997" actId="478"/>
          <ac:spMkLst>
            <pc:docMk/>
            <pc:sldMk cId="4273880461" sldId="317"/>
            <ac:spMk id="6" creationId="{4F385ADE-984D-108B-E925-2D32540F5A6D}"/>
          </ac:spMkLst>
        </pc:spChg>
        <pc:spChg chg="add mod">
          <ac:chgData name="Nguyen Huy" userId="03e08db4-59cf-4cb4-b2d1-70d2dd8489fe" providerId="ADAL" clId="{93157A96-AC7B-4697-BC2D-5DBB3FEDE668}" dt="2023-03-12T18:35:26.299" v="4993" actId="20577"/>
          <ac:spMkLst>
            <pc:docMk/>
            <pc:sldMk cId="4273880461" sldId="317"/>
            <ac:spMk id="8" creationId="{9B0C18B9-4F7A-2A61-0C6D-62F72D74F9A4}"/>
          </ac:spMkLst>
        </pc:spChg>
        <pc:spChg chg="add mod">
          <ac:chgData name="Nguyen Huy" userId="03e08db4-59cf-4cb4-b2d1-70d2dd8489fe" providerId="ADAL" clId="{93157A96-AC7B-4697-BC2D-5DBB3FEDE668}" dt="2023-03-12T18:36:16.353" v="5011" actId="12"/>
          <ac:spMkLst>
            <pc:docMk/>
            <pc:sldMk cId="4273880461" sldId="317"/>
            <ac:spMk id="10" creationId="{5344DB41-BA0F-7236-3A2A-C3B228CF9483}"/>
          </ac:spMkLst>
        </pc:spChg>
        <pc:picChg chg="del mod">
          <ac:chgData name="Nguyen Huy" userId="03e08db4-59cf-4cb4-b2d1-70d2dd8489fe" providerId="ADAL" clId="{93157A96-AC7B-4697-BC2D-5DBB3FEDE668}" dt="2023-03-12T18:35:02.363" v="4911" actId="478"/>
          <ac:picMkLst>
            <pc:docMk/>
            <pc:sldMk cId="4273880461" sldId="317"/>
            <ac:picMk id="2" creationId="{9CDE2487-F6D4-C6DB-D01C-19E3974DB3B8}"/>
          </ac:picMkLst>
        </pc:picChg>
        <pc:picChg chg="del">
          <ac:chgData name="Nguyen Huy" userId="03e08db4-59cf-4cb4-b2d1-70d2dd8489fe" providerId="ADAL" clId="{93157A96-AC7B-4697-BC2D-5DBB3FEDE668}" dt="2023-03-12T18:35:02.363" v="4911" actId="478"/>
          <ac:picMkLst>
            <pc:docMk/>
            <pc:sldMk cId="4273880461" sldId="317"/>
            <ac:picMk id="3" creationId="{28C04210-D2C1-38EE-5E40-42B064137D8D}"/>
          </ac:picMkLst>
        </pc:picChg>
        <pc:picChg chg="add mod">
          <ac:chgData name="Nguyen Huy" userId="03e08db4-59cf-4cb4-b2d1-70d2dd8489fe" providerId="ADAL" clId="{93157A96-AC7B-4697-BC2D-5DBB3FEDE668}" dt="2023-03-12T18:36:02.301" v="5008" actId="1076"/>
          <ac:picMkLst>
            <pc:docMk/>
            <pc:sldMk cId="4273880461" sldId="317"/>
            <ac:picMk id="7" creationId="{3322BBF0-FAA9-F926-B5E8-AF155A87C92C}"/>
          </ac:picMkLst>
        </pc:picChg>
      </pc:sldChg>
      <pc:sldChg chg="addSp delSp modSp mod delAnim modAnim">
        <pc:chgData name="Nguyen Huy" userId="03e08db4-59cf-4cb4-b2d1-70d2dd8489fe" providerId="ADAL" clId="{93157A96-AC7B-4697-BC2D-5DBB3FEDE668}" dt="2023-03-12T18:52:49.339" v="5579"/>
        <pc:sldMkLst>
          <pc:docMk/>
          <pc:sldMk cId="3445357002" sldId="318"/>
        </pc:sldMkLst>
        <pc:spChg chg="mod">
          <ac:chgData name="Nguyen Huy" userId="03e08db4-59cf-4cb4-b2d1-70d2dd8489fe" providerId="ADAL" clId="{93157A96-AC7B-4697-BC2D-5DBB3FEDE668}" dt="2023-03-12T18:36:40.829" v="5063" actId="20577"/>
          <ac:spMkLst>
            <pc:docMk/>
            <pc:sldMk cId="3445357002" sldId="318"/>
            <ac:spMk id="2" creationId="{A850E51C-CC11-04D5-F267-160B37D63F65}"/>
          </ac:spMkLst>
        </pc:spChg>
        <pc:spChg chg="del">
          <ac:chgData name="Nguyen Huy" userId="03e08db4-59cf-4cb4-b2d1-70d2dd8489fe" providerId="ADAL" clId="{93157A96-AC7B-4697-BC2D-5DBB3FEDE668}" dt="2023-03-12T18:36:48.842" v="5066" actId="478"/>
          <ac:spMkLst>
            <pc:docMk/>
            <pc:sldMk cId="3445357002" sldId="318"/>
            <ac:spMk id="3" creationId="{04C429A6-F3C6-3AFC-EB8F-1646C9E028F9}"/>
          </ac:spMkLst>
        </pc:spChg>
        <pc:spChg chg="add del mod">
          <ac:chgData name="Nguyen Huy" userId="03e08db4-59cf-4cb4-b2d1-70d2dd8489fe" providerId="ADAL" clId="{93157A96-AC7B-4697-BC2D-5DBB3FEDE668}" dt="2023-03-12T18:36:48.468" v="5065"/>
          <ac:spMkLst>
            <pc:docMk/>
            <pc:sldMk cId="3445357002" sldId="318"/>
            <ac:spMk id="5" creationId="{9CE8E071-8A59-F28D-CA8A-10796D0501BC}"/>
          </ac:spMkLst>
        </pc:spChg>
        <pc:spChg chg="add del mod">
          <ac:chgData name="Nguyen Huy" userId="03e08db4-59cf-4cb4-b2d1-70d2dd8489fe" providerId="ADAL" clId="{93157A96-AC7B-4697-BC2D-5DBB3FEDE668}" dt="2023-03-12T18:36:48.468" v="5065"/>
          <ac:spMkLst>
            <pc:docMk/>
            <pc:sldMk cId="3445357002" sldId="318"/>
            <ac:spMk id="6" creationId="{91F3146A-05D8-E171-79A6-E5EFD64317F7}"/>
          </ac:spMkLst>
        </pc:spChg>
        <pc:spChg chg="add mod">
          <ac:chgData name="Nguyen Huy" userId="03e08db4-59cf-4cb4-b2d1-70d2dd8489fe" providerId="ADAL" clId="{93157A96-AC7B-4697-BC2D-5DBB3FEDE668}" dt="2023-03-12T18:37:05.551" v="5073" actId="14100"/>
          <ac:spMkLst>
            <pc:docMk/>
            <pc:sldMk cId="3445357002" sldId="318"/>
            <ac:spMk id="8" creationId="{0E875F13-C2E3-7324-39CA-5BDC40C1E47D}"/>
          </ac:spMkLst>
        </pc:spChg>
        <pc:spChg chg="add mod">
          <ac:chgData name="Nguyen Huy" userId="03e08db4-59cf-4cb4-b2d1-70d2dd8489fe" providerId="ADAL" clId="{93157A96-AC7B-4697-BC2D-5DBB3FEDE668}" dt="2023-03-12T18:38:02.565" v="5085" actId="14100"/>
          <ac:spMkLst>
            <pc:docMk/>
            <pc:sldMk cId="3445357002" sldId="318"/>
            <ac:spMk id="9" creationId="{2F14D687-3071-197D-FEF7-60DA8A158B08}"/>
          </ac:spMkLst>
        </pc:spChg>
        <pc:picChg chg="del">
          <ac:chgData name="Nguyen Huy" userId="03e08db4-59cf-4cb4-b2d1-70d2dd8489fe" providerId="ADAL" clId="{93157A96-AC7B-4697-BC2D-5DBB3FEDE668}" dt="2023-03-12T18:36:48.842" v="5066" actId="478"/>
          <ac:picMkLst>
            <pc:docMk/>
            <pc:sldMk cId="3445357002" sldId="318"/>
            <ac:picMk id="4" creationId="{53F756FD-AEC7-D1C1-515A-061767FE118D}"/>
          </ac:picMkLst>
        </pc:picChg>
        <pc:picChg chg="add del mod">
          <ac:chgData name="Nguyen Huy" userId="03e08db4-59cf-4cb4-b2d1-70d2dd8489fe" providerId="ADAL" clId="{93157A96-AC7B-4697-BC2D-5DBB3FEDE668}" dt="2023-03-12T18:36:48.468" v="5065"/>
          <ac:picMkLst>
            <pc:docMk/>
            <pc:sldMk cId="3445357002" sldId="318"/>
            <ac:picMk id="7" creationId="{D013A5E0-2EB8-CC70-437D-9BC06DCEC0E3}"/>
          </ac:picMkLst>
        </pc:picChg>
        <pc:picChg chg="add mod">
          <ac:chgData name="Nguyen Huy" userId="03e08db4-59cf-4cb4-b2d1-70d2dd8489fe" providerId="ADAL" clId="{93157A96-AC7B-4697-BC2D-5DBB3FEDE668}" dt="2023-03-12T18:38:10.882" v="5088" actId="1076"/>
          <ac:picMkLst>
            <pc:docMk/>
            <pc:sldMk cId="3445357002" sldId="318"/>
            <ac:picMk id="10" creationId="{48B3BD2D-B778-6850-24B0-36BBAC3EFB96}"/>
          </ac:picMkLst>
        </pc:picChg>
      </pc:sldChg>
      <pc:sldChg chg="addSp delSp modSp mod">
        <pc:chgData name="Nguyen Huy" userId="03e08db4-59cf-4cb4-b2d1-70d2dd8489fe" providerId="ADAL" clId="{93157A96-AC7B-4697-BC2D-5DBB3FEDE668}" dt="2023-03-12T18:42:53.561" v="5421" actId="1076"/>
        <pc:sldMkLst>
          <pc:docMk/>
          <pc:sldMk cId="440253826" sldId="319"/>
        </pc:sldMkLst>
        <pc:picChg chg="del">
          <ac:chgData name="Nguyen Huy" userId="03e08db4-59cf-4cb4-b2d1-70d2dd8489fe" providerId="ADAL" clId="{93157A96-AC7B-4697-BC2D-5DBB3FEDE668}" dt="2023-03-12T18:39:45.841" v="5163" actId="478"/>
          <ac:picMkLst>
            <pc:docMk/>
            <pc:sldMk cId="440253826" sldId="319"/>
            <ac:picMk id="3" creationId="{506C98D7-254C-08B7-EEC1-71C61F9137F0}"/>
          </ac:picMkLst>
        </pc:picChg>
        <pc:picChg chg="add mod">
          <ac:chgData name="Nguyen Huy" userId="03e08db4-59cf-4cb4-b2d1-70d2dd8489fe" providerId="ADAL" clId="{93157A96-AC7B-4697-BC2D-5DBB3FEDE668}" dt="2023-03-12T18:42:53.561" v="5421" actId="1076"/>
          <ac:picMkLst>
            <pc:docMk/>
            <pc:sldMk cId="440253826" sldId="319"/>
            <ac:picMk id="4" creationId="{C2698096-5179-B780-9782-EDD25DB9107A}"/>
          </ac:picMkLst>
        </pc:picChg>
      </pc:sldChg>
      <pc:sldChg chg="modSp mod">
        <pc:chgData name="Nguyen Huy" userId="03e08db4-59cf-4cb4-b2d1-70d2dd8489fe" providerId="ADAL" clId="{93157A96-AC7B-4697-BC2D-5DBB3FEDE668}" dt="2023-03-12T18:39:40.145" v="5162" actId="1076"/>
        <pc:sldMkLst>
          <pc:docMk/>
          <pc:sldMk cId="2868157134" sldId="320"/>
        </pc:sldMkLst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23" creationId="{4DC7EAAD-0432-3FD5-91BC-3CC300D08785}"/>
          </ac:spMkLst>
        </pc:spChg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33" creationId="{DB3A7F3A-752B-3776-F299-C2CA0DAF4CC9}"/>
          </ac:spMkLst>
        </pc:spChg>
        <pc:spChg chg="mod">
          <ac:chgData name="Nguyen Huy" userId="03e08db4-59cf-4cb4-b2d1-70d2dd8489fe" providerId="ADAL" clId="{93157A96-AC7B-4697-BC2D-5DBB3FEDE668}" dt="2023-03-12T18:38:53.558" v="5092" actId="2711"/>
          <ac:spMkLst>
            <pc:docMk/>
            <pc:sldMk cId="2868157134" sldId="320"/>
            <ac:spMk id="34" creationId="{36EF999A-0E48-BD20-6DB6-A23E97450448}"/>
          </ac:spMkLst>
        </pc:spChg>
        <pc:spChg chg="mod">
          <ac:chgData name="Nguyen Huy" userId="03e08db4-59cf-4cb4-b2d1-70d2dd8489fe" providerId="ADAL" clId="{93157A96-AC7B-4697-BC2D-5DBB3FEDE668}" dt="2023-03-12T18:39:40.145" v="5162" actId="1076"/>
          <ac:spMkLst>
            <pc:docMk/>
            <pc:sldMk cId="2868157134" sldId="320"/>
            <ac:spMk id="35" creationId="{736DBFB5-4216-79BA-D191-8DA77EE17ED8}"/>
          </ac:spMkLst>
        </pc:spChg>
        <pc:spChg chg="mod">
          <ac:chgData name="Nguyen Huy" userId="03e08db4-59cf-4cb4-b2d1-70d2dd8489fe" providerId="ADAL" clId="{93157A96-AC7B-4697-BC2D-5DBB3FEDE668}" dt="2023-03-12T18:39:32.041" v="5159" actId="122"/>
          <ac:spMkLst>
            <pc:docMk/>
            <pc:sldMk cId="2868157134" sldId="320"/>
            <ac:spMk id="36" creationId="{FBDE1F88-F29F-9497-9E47-8FE67B3B7DD5}"/>
          </ac:spMkLst>
        </pc:spChg>
      </pc:sldChg>
      <pc:sldChg chg="addSp delSp modSp del mod ord">
        <pc:chgData name="Nguyen Huy" userId="03e08db4-59cf-4cb4-b2d1-70d2dd8489fe" providerId="ADAL" clId="{93157A96-AC7B-4697-BC2D-5DBB3FEDE668}" dt="2023-03-12T18:45:38.845" v="5506" actId="47"/>
        <pc:sldMkLst>
          <pc:docMk/>
          <pc:sldMk cId="2930319092" sldId="321"/>
        </pc:sldMkLst>
        <pc:spChg chg="del">
          <ac:chgData name="Nguyen Huy" userId="03e08db4-59cf-4cb4-b2d1-70d2dd8489fe" providerId="ADAL" clId="{93157A96-AC7B-4697-BC2D-5DBB3FEDE668}" dt="2023-03-12T17:41:09.636" v="1405" actId="478"/>
          <ac:spMkLst>
            <pc:docMk/>
            <pc:sldMk cId="2930319092" sldId="321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09.945" v="1406"/>
          <ac:spMkLst>
            <pc:docMk/>
            <pc:sldMk cId="2930319092" sldId="321"/>
            <ac:spMk id="3" creationId="{592A4D88-8B8E-EF05-655F-CBFFA42BAB9A}"/>
          </ac:spMkLst>
        </pc:spChg>
        <pc:grpChg chg="del">
          <ac:chgData name="Nguyen Huy" userId="03e08db4-59cf-4cb4-b2d1-70d2dd8489fe" providerId="ADAL" clId="{93157A96-AC7B-4697-BC2D-5DBB3FEDE668}" dt="2023-03-12T17:41:09.636" v="1405" actId="478"/>
          <ac:grpSpMkLst>
            <pc:docMk/>
            <pc:sldMk cId="2930319092" sldId="321"/>
            <ac:grpSpMk id="8" creationId="{00000000-0000-0000-0000-000000000000}"/>
          </ac:grpSpMkLst>
        </pc:grpChg>
      </pc:sldChg>
      <pc:sldChg chg="modSp add mod setBg">
        <pc:chgData name="Nguyen Huy" userId="03e08db4-59cf-4cb4-b2d1-70d2dd8489fe" providerId="ADAL" clId="{93157A96-AC7B-4697-BC2D-5DBB3FEDE668}" dt="2023-03-12T18:44:11.343" v="5492" actId="20577"/>
        <pc:sldMkLst>
          <pc:docMk/>
          <pc:sldMk cId="3314690844" sldId="322"/>
        </pc:sldMkLst>
        <pc:spChg chg="mod">
          <ac:chgData name="Nguyen Huy" userId="03e08db4-59cf-4cb4-b2d1-70d2dd8489fe" providerId="ADAL" clId="{93157A96-AC7B-4697-BC2D-5DBB3FEDE668}" dt="2023-03-12T18:44:11.343" v="5492" actId="20577"/>
          <ac:spMkLst>
            <pc:docMk/>
            <pc:sldMk cId="3314690844" sldId="322"/>
            <ac:spMk id="9" creationId="{370D21A3-650A-4B05-52CA-AD8EABFD575F}"/>
          </ac:spMkLst>
        </pc:spChg>
        <pc:spChg chg="mod">
          <ac:chgData name="Nguyen Huy" userId="03e08db4-59cf-4cb4-b2d1-70d2dd8489fe" providerId="ADAL" clId="{93157A96-AC7B-4697-BC2D-5DBB3FEDE668}" dt="2023-03-12T17:25:12.114" v="500" actId="404"/>
          <ac:spMkLst>
            <pc:docMk/>
            <pc:sldMk cId="3314690844" sldId="322"/>
            <ac:spMk id="28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6.186" v="505" actId="1076"/>
          <ac:spMkLst>
            <pc:docMk/>
            <pc:sldMk cId="3314690844" sldId="322"/>
            <ac:spMk id="31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8.553" v="506" actId="1076"/>
          <ac:spMkLst>
            <pc:docMk/>
            <pc:sldMk cId="3314690844" sldId="322"/>
            <ac:spMk id="32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23.048" v="504" actId="1076"/>
          <ac:spMkLst>
            <pc:docMk/>
            <pc:sldMk cId="3314690844" sldId="322"/>
            <ac:spMk id="33" creationId="{00000000-0000-0000-0000-000000000000}"/>
          </ac:spMkLst>
        </pc:spChg>
        <pc:spChg chg="mod">
          <ac:chgData name="Nguyen Huy" userId="03e08db4-59cf-4cb4-b2d1-70d2dd8489fe" providerId="ADAL" clId="{93157A96-AC7B-4697-BC2D-5DBB3FEDE668}" dt="2023-03-12T17:25:18.316" v="501" actId="1076"/>
          <ac:spMkLst>
            <pc:docMk/>
            <pc:sldMk cId="3314690844" sldId="322"/>
            <ac:spMk id="34" creationId="{00000000-0000-0000-0000-000000000000}"/>
          </ac:spMkLst>
        </pc:spChg>
        <pc:grpChg chg="mod">
          <ac:chgData name="Nguyen Huy" userId="03e08db4-59cf-4cb4-b2d1-70d2dd8489fe" providerId="ADAL" clId="{93157A96-AC7B-4697-BC2D-5DBB3FEDE668}" dt="2023-03-12T17:25:10.965" v="499" actId="1076"/>
          <ac:grpSpMkLst>
            <pc:docMk/>
            <pc:sldMk cId="3314690844" sldId="322"/>
            <ac:grpSpMk id="4" creationId="{00000000-0000-0000-0000-000000000000}"/>
          </ac:grpSpMkLst>
        </pc:grpChg>
        <pc:grpChg chg="mod">
          <ac:chgData name="Nguyen Huy" userId="03e08db4-59cf-4cb4-b2d1-70d2dd8489fe" providerId="ADAL" clId="{93157A96-AC7B-4697-BC2D-5DBB3FEDE668}" dt="2023-03-12T17:25:10.965" v="499" actId="1076"/>
          <ac:grpSpMkLst>
            <pc:docMk/>
            <pc:sldMk cId="3314690844" sldId="322"/>
            <ac:grpSpMk id="39" creationId="{00000000-0000-0000-0000-000000000000}"/>
          </ac:grpSpMkLst>
        </pc:grpChg>
      </pc:sldChg>
      <pc:sldChg chg="addSp delSp modSp add mod ord delAnim modAnim">
        <pc:chgData name="Nguyen Huy" userId="03e08db4-59cf-4cb4-b2d1-70d2dd8489fe" providerId="ADAL" clId="{93157A96-AC7B-4697-BC2D-5DBB3FEDE668}" dt="2023-03-12T18:45:28.342" v="5505"/>
        <pc:sldMkLst>
          <pc:docMk/>
          <pc:sldMk cId="1830842360" sldId="323"/>
        </pc:sldMkLst>
        <pc:spChg chg="add del mod">
          <ac:chgData name="Nguyen Huy" userId="03e08db4-59cf-4cb4-b2d1-70d2dd8489fe" providerId="ADAL" clId="{93157A96-AC7B-4697-BC2D-5DBB3FEDE668}" dt="2023-03-12T17:36:53.583" v="1265" actId="478"/>
          <ac:spMkLst>
            <pc:docMk/>
            <pc:sldMk cId="1830842360" sldId="323"/>
            <ac:spMk id="5" creationId="{831061DF-314D-5AF6-BB19-83622B893ADA}"/>
          </ac:spMkLst>
        </pc:spChg>
        <pc:spChg chg="add del mod">
          <ac:chgData name="Nguyen Huy" userId="03e08db4-59cf-4cb4-b2d1-70d2dd8489fe" providerId="ADAL" clId="{93157A96-AC7B-4697-BC2D-5DBB3FEDE668}" dt="2023-03-12T17:36:54.469" v="1266" actId="478"/>
          <ac:spMkLst>
            <pc:docMk/>
            <pc:sldMk cId="1830842360" sldId="323"/>
            <ac:spMk id="6" creationId="{5BF1A519-EC4F-3D8A-34D7-4790D8262F5F}"/>
          </ac:spMkLst>
        </pc:spChg>
        <pc:spChg chg="add mod">
          <ac:chgData name="Nguyen Huy" userId="03e08db4-59cf-4cb4-b2d1-70d2dd8489fe" providerId="ADAL" clId="{93157A96-AC7B-4697-BC2D-5DBB3FEDE668}" dt="2023-03-12T17:37:56.097" v="1308" actId="14100"/>
          <ac:spMkLst>
            <pc:docMk/>
            <pc:sldMk cId="1830842360" sldId="323"/>
            <ac:spMk id="7" creationId="{C292620C-86DD-580F-4491-C19B1C16067C}"/>
          </ac:spMkLst>
        </pc:spChg>
        <pc:spChg chg="add mod">
          <ac:chgData name="Nguyen Huy" userId="03e08db4-59cf-4cb4-b2d1-70d2dd8489fe" providerId="ADAL" clId="{93157A96-AC7B-4697-BC2D-5DBB3FEDE668}" dt="2023-03-12T17:37:56.097" v="1308" actId="14100"/>
          <ac:spMkLst>
            <pc:docMk/>
            <pc:sldMk cId="1830842360" sldId="323"/>
            <ac:spMk id="8" creationId="{6A8AD37A-A695-FD92-D1B3-0D62C4A9C866}"/>
          </ac:spMkLst>
        </pc:spChg>
        <pc:spChg chg="mod">
          <ac:chgData name="Nguyen Huy" userId="03e08db4-59cf-4cb4-b2d1-70d2dd8489fe" providerId="ADAL" clId="{93157A96-AC7B-4697-BC2D-5DBB3FEDE668}" dt="2023-03-12T17:40:58.122" v="1402" actId="20577"/>
          <ac:spMkLst>
            <pc:docMk/>
            <pc:sldMk cId="1830842360" sldId="323"/>
            <ac:spMk id="12" creationId="{2E28DD2D-FC93-65BC-CFFA-C9028AD46FA6}"/>
          </ac:spMkLst>
        </pc:spChg>
        <pc:picChg chg="del">
          <ac:chgData name="Nguyen Huy" userId="03e08db4-59cf-4cb4-b2d1-70d2dd8489fe" providerId="ADAL" clId="{93157A96-AC7B-4697-BC2D-5DBB3FEDE668}" dt="2023-03-12T17:34:56.728" v="1207" actId="478"/>
          <ac:picMkLst>
            <pc:docMk/>
            <pc:sldMk cId="1830842360" sldId="323"/>
            <ac:picMk id="2" creationId="{D04F9D06-B2DA-7771-8BB5-713F46423865}"/>
          </ac:picMkLst>
        </pc:picChg>
        <pc:picChg chg="add mod">
          <ac:chgData name="Nguyen Huy" userId="03e08db4-59cf-4cb4-b2d1-70d2dd8489fe" providerId="ADAL" clId="{93157A96-AC7B-4697-BC2D-5DBB3FEDE668}" dt="2023-03-12T17:37:36.835" v="1303" actId="1035"/>
          <ac:picMkLst>
            <pc:docMk/>
            <pc:sldMk cId="1830842360" sldId="323"/>
            <ac:picMk id="3" creationId="{C0FFAD96-EBC0-074C-639F-E382591D16F1}"/>
          </ac:picMkLst>
        </pc:picChg>
        <pc:picChg chg="add mod">
          <ac:chgData name="Nguyen Huy" userId="03e08db4-59cf-4cb4-b2d1-70d2dd8489fe" providerId="ADAL" clId="{93157A96-AC7B-4697-BC2D-5DBB3FEDE668}" dt="2023-03-12T17:37:34.106" v="1290" actId="1036"/>
          <ac:picMkLst>
            <pc:docMk/>
            <pc:sldMk cId="1830842360" sldId="323"/>
            <ac:picMk id="4" creationId="{DA4DC925-70FD-AC8B-CD2D-777387DF92C0}"/>
          </ac:picMkLst>
        </pc:picChg>
      </pc:sldChg>
      <pc:sldChg chg="addSp delSp modSp add mod ord modAnim">
        <pc:chgData name="Nguyen Huy" userId="03e08db4-59cf-4cb4-b2d1-70d2dd8489fe" providerId="ADAL" clId="{93157A96-AC7B-4697-BC2D-5DBB3FEDE668}" dt="2023-03-12T18:46:13.605" v="5518"/>
        <pc:sldMkLst>
          <pc:docMk/>
          <pc:sldMk cId="572432830" sldId="324"/>
        </pc:sldMkLst>
        <pc:spChg chg="del">
          <ac:chgData name="Nguyen Huy" userId="03e08db4-59cf-4cb4-b2d1-70d2dd8489fe" providerId="ADAL" clId="{93157A96-AC7B-4697-BC2D-5DBB3FEDE668}" dt="2023-03-12T17:41:13.661" v="1407" actId="478"/>
          <ac:spMkLst>
            <pc:docMk/>
            <pc:sldMk cId="572432830" sldId="324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13.910" v="1408"/>
          <ac:spMkLst>
            <pc:docMk/>
            <pc:sldMk cId="572432830" sldId="324"/>
            <ac:spMk id="3" creationId="{596E9AF5-C612-593B-240F-5952A31C3A0F}"/>
          </ac:spMkLst>
        </pc:spChg>
        <pc:spChg chg="add mod">
          <ac:chgData name="Nguyen Huy" userId="03e08db4-59cf-4cb4-b2d1-70d2dd8489fe" providerId="ADAL" clId="{93157A96-AC7B-4697-BC2D-5DBB3FEDE668}" dt="2023-03-12T17:45:01.602" v="1455" actId="1076"/>
          <ac:spMkLst>
            <pc:docMk/>
            <pc:sldMk cId="572432830" sldId="324"/>
            <ac:spMk id="6" creationId="{1CD6C22B-C72B-095D-6645-760428E51D3C}"/>
          </ac:spMkLst>
        </pc:spChg>
        <pc:grpChg chg="del">
          <ac:chgData name="Nguyen Huy" userId="03e08db4-59cf-4cb4-b2d1-70d2dd8489fe" providerId="ADAL" clId="{93157A96-AC7B-4697-BC2D-5DBB3FEDE668}" dt="2023-03-12T17:41:13.661" v="1407" actId="478"/>
          <ac:grpSpMkLst>
            <pc:docMk/>
            <pc:sldMk cId="572432830" sldId="324"/>
            <ac:grpSpMk id="8" creationId="{00000000-0000-0000-0000-000000000000}"/>
          </ac:grpSpMkLst>
        </pc:grpChg>
        <pc:picChg chg="add mod ord">
          <ac:chgData name="Nguyen Huy" userId="03e08db4-59cf-4cb4-b2d1-70d2dd8489fe" providerId="ADAL" clId="{93157A96-AC7B-4697-BC2D-5DBB3FEDE668}" dt="2023-03-12T17:44:26.129" v="1447" actId="1076"/>
          <ac:picMkLst>
            <pc:docMk/>
            <pc:sldMk cId="572432830" sldId="324"/>
            <ac:picMk id="4" creationId="{020B9E1C-BAA1-1E7C-2AC4-CA202C7EA3D5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4:15.372" v="1443" actId="478"/>
          <ac:picMkLst>
            <pc:docMk/>
            <pc:sldMk cId="572432830" sldId="324"/>
            <ac:picMk id="13" creationId="{00000000-0000-0000-0000-000000000000}"/>
          </ac:picMkLst>
        </pc:picChg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3444001970" sldId="325"/>
        </pc:sldMkLst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270088356" sldId="326"/>
        </pc:sldMkLst>
      </pc:sldChg>
      <pc:sldChg chg="add del ord">
        <pc:chgData name="Nguyen Huy" userId="03e08db4-59cf-4cb4-b2d1-70d2dd8489fe" providerId="ADAL" clId="{93157A96-AC7B-4697-BC2D-5DBB3FEDE668}" dt="2023-03-12T17:41:17.017" v="1409" actId="47"/>
        <pc:sldMkLst>
          <pc:docMk/>
          <pc:sldMk cId="140936053" sldId="327"/>
        </pc:sldMkLst>
      </pc:sldChg>
      <pc:sldChg chg="addSp delSp modSp add mod ord modAnim">
        <pc:chgData name="Nguyen Huy" userId="03e08db4-59cf-4cb4-b2d1-70d2dd8489fe" providerId="ADAL" clId="{93157A96-AC7B-4697-BC2D-5DBB3FEDE668}" dt="2023-03-12T18:45:58.269" v="5512"/>
        <pc:sldMkLst>
          <pc:docMk/>
          <pc:sldMk cId="2588081602" sldId="328"/>
        </pc:sldMkLst>
        <pc:spChg chg="del mod">
          <ac:chgData name="Nguyen Huy" userId="03e08db4-59cf-4cb4-b2d1-70d2dd8489fe" providerId="ADAL" clId="{93157A96-AC7B-4697-BC2D-5DBB3FEDE668}" dt="2023-03-12T17:41:05.699" v="1403" actId="478"/>
          <ac:spMkLst>
            <pc:docMk/>
            <pc:sldMk cId="2588081602" sldId="328"/>
            <ac:spMk id="2" creationId="{00000000-0000-0000-0000-000000000000}"/>
          </ac:spMkLst>
        </pc:spChg>
        <pc:spChg chg="add mod">
          <ac:chgData name="Nguyen Huy" userId="03e08db4-59cf-4cb4-b2d1-70d2dd8489fe" providerId="ADAL" clId="{93157A96-AC7B-4697-BC2D-5DBB3FEDE668}" dt="2023-03-12T17:41:05.915" v="1404"/>
          <ac:spMkLst>
            <pc:docMk/>
            <pc:sldMk cId="2588081602" sldId="328"/>
            <ac:spMk id="3" creationId="{79FC1CD5-797E-D832-E565-812E485ECA42}"/>
          </ac:spMkLst>
        </pc:spChg>
        <pc:spChg chg="add del mod">
          <ac:chgData name="Nguyen Huy" userId="03e08db4-59cf-4cb4-b2d1-70d2dd8489fe" providerId="ADAL" clId="{93157A96-AC7B-4697-BC2D-5DBB3FEDE668}" dt="2023-03-12T17:41:50.580" v="1424" actId="478"/>
          <ac:spMkLst>
            <pc:docMk/>
            <pc:sldMk cId="2588081602" sldId="328"/>
            <ac:spMk id="5" creationId="{B8829739-8888-DF72-87BB-645B969D4D0B}"/>
          </ac:spMkLst>
        </pc:spChg>
        <pc:spChg chg="add mod">
          <ac:chgData name="Nguyen Huy" userId="03e08db4-59cf-4cb4-b2d1-70d2dd8489fe" providerId="ADAL" clId="{93157A96-AC7B-4697-BC2D-5DBB3FEDE668}" dt="2023-03-12T17:42:21.694" v="1439" actId="1076"/>
          <ac:spMkLst>
            <pc:docMk/>
            <pc:sldMk cId="2588081602" sldId="328"/>
            <ac:spMk id="7" creationId="{12A10F44-9E57-3FB6-819E-17F22BF468E8}"/>
          </ac:spMkLst>
        </pc:spChg>
        <pc:grpChg chg="del">
          <ac:chgData name="Nguyen Huy" userId="03e08db4-59cf-4cb4-b2d1-70d2dd8489fe" providerId="ADAL" clId="{93157A96-AC7B-4697-BC2D-5DBB3FEDE668}" dt="2023-03-12T17:39:41.658" v="1318" actId="478"/>
          <ac:grpSpMkLst>
            <pc:docMk/>
            <pc:sldMk cId="2588081602" sldId="328"/>
            <ac:grpSpMk id="8" creationId="{00000000-0000-0000-0000-000000000000}"/>
          </ac:grpSpMkLst>
        </pc:grpChg>
        <pc:picChg chg="add mod">
          <ac:chgData name="Nguyen Huy" userId="03e08db4-59cf-4cb4-b2d1-70d2dd8489fe" providerId="ADAL" clId="{93157A96-AC7B-4697-BC2D-5DBB3FEDE668}" dt="2023-03-12T17:41:47.227" v="1422" actId="1076"/>
          <ac:picMkLst>
            <pc:docMk/>
            <pc:sldMk cId="2588081602" sldId="328"/>
            <ac:picMk id="4" creationId="{63C7A00D-8313-2383-6B37-24ECDA8C403A}"/>
          </ac:picMkLst>
        </pc:picChg>
        <pc:picChg chg="del">
          <ac:chgData name="Nguyen Huy" userId="03e08db4-59cf-4cb4-b2d1-70d2dd8489fe" providerId="ADAL" clId="{93157A96-AC7B-4697-BC2D-5DBB3FEDE668}" dt="2023-03-12T17:41:40.747" v="1417" actId="478"/>
          <ac:picMkLst>
            <pc:docMk/>
            <pc:sldMk cId="2588081602" sldId="328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1:39.375" v="1416" actId="478"/>
          <ac:picMkLst>
            <pc:docMk/>
            <pc:sldMk cId="2588081602" sldId="328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1:41.160" v="1418" actId="478"/>
          <ac:picMkLst>
            <pc:docMk/>
            <pc:sldMk cId="2588081602" sldId="328"/>
            <ac:picMk id="13" creationId="{00000000-0000-0000-0000-000000000000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46:30.316" v="5524"/>
        <pc:sldMkLst>
          <pc:docMk/>
          <pc:sldMk cId="414497309" sldId="329"/>
        </pc:sldMkLst>
        <pc:spChg chg="add mod">
          <ac:chgData name="Nguyen Huy" userId="03e08db4-59cf-4cb4-b2d1-70d2dd8489fe" providerId="ADAL" clId="{93157A96-AC7B-4697-BC2D-5DBB3FEDE668}" dt="2023-03-12T17:45:34.372" v="1472" actId="1076"/>
          <ac:spMkLst>
            <pc:docMk/>
            <pc:sldMk cId="414497309" sldId="329"/>
            <ac:spMk id="5" creationId="{18BB7061-C63C-2FA0-5186-E9E22FBC6221}"/>
          </ac:spMkLst>
        </pc:spChg>
        <pc:picChg chg="add mod">
          <ac:chgData name="Nguyen Huy" userId="03e08db4-59cf-4cb4-b2d1-70d2dd8489fe" providerId="ADAL" clId="{93157A96-AC7B-4697-BC2D-5DBB3FEDE668}" dt="2023-03-12T17:45:17.614" v="1463" actId="1076"/>
          <ac:picMkLst>
            <pc:docMk/>
            <pc:sldMk cId="414497309" sldId="329"/>
            <ac:picMk id="2" creationId="{C7C61C22-01B3-0D73-8F18-6A9884208D69}"/>
          </ac:picMkLst>
        </pc:picChg>
        <pc:picChg chg="del">
          <ac:chgData name="Nguyen Huy" userId="03e08db4-59cf-4cb4-b2d1-70d2dd8489fe" providerId="ADAL" clId="{93157A96-AC7B-4697-BC2D-5DBB3FEDE668}" dt="2023-03-12T17:45:10.929" v="1458" actId="478"/>
          <ac:picMkLst>
            <pc:docMk/>
            <pc:sldMk cId="414497309" sldId="329"/>
            <ac:picMk id="11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5:11.540" v="1459" actId="478"/>
          <ac:picMkLst>
            <pc:docMk/>
            <pc:sldMk cId="414497309" sldId="329"/>
            <ac:picMk id="12" creationId="{00000000-0000-0000-0000-000000000000}"/>
          </ac:picMkLst>
        </pc:picChg>
        <pc:picChg chg="del mod">
          <ac:chgData name="Nguyen Huy" userId="03e08db4-59cf-4cb4-b2d1-70d2dd8489fe" providerId="ADAL" clId="{93157A96-AC7B-4697-BC2D-5DBB3FEDE668}" dt="2023-03-12T17:45:10.929" v="1458" actId="478"/>
          <ac:picMkLst>
            <pc:docMk/>
            <pc:sldMk cId="414497309" sldId="329"/>
            <ac:picMk id="13" creationId="{00000000-0000-0000-0000-000000000000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46:47.375" v="5532"/>
        <pc:sldMkLst>
          <pc:docMk/>
          <pc:sldMk cId="1227251305" sldId="330"/>
        </pc:sldMkLst>
        <pc:spChg chg="add mod">
          <ac:chgData name="Nguyen Huy" userId="03e08db4-59cf-4cb4-b2d1-70d2dd8489fe" providerId="ADAL" clId="{93157A96-AC7B-4697-BC2D-5DBB3FEDE668}" dt="2023-03-12T17:46:09.813" v="1492" actId="1076"/>
          <ac:spMkLst>
            <pc:docMk/>
            <pc:sldMk cId="1227251305" sldId="330"/>
            <ac:spMk id="5" creationId="{47E59017-80A2-3BBA-44D2-BFDDFC9CBAA0}"/>
          </ac:spMkLst>
        </pc:spChg>
        <pc:picChg chg="add mod">
          <ac:chgData name="Nguyen Huy" userId="03e08db4-59cf-4cb4-b2d1-70d2dd8489fe" providerId="ADAL" clId="{93157A96-AC7B-4697-BC2D-5DBB3FEDE668}" dt="2023-03-12T17:45:49.487" v="1479" actId="14100"/>
          <ac:picMkLst>
            <pc:docMk/>
            <pc:sldMk cId="1227251305" sldId="330"/>
            <ac:picMk id="2" creationId="{FF97720F-E967-2FED-6FDA-4547B639CE81}"/>
          </ac:picMkLst>
        </pc:picChg>
        <pc:picChg chg="del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1" creationId="{00000000-0000-0000-0000-000000000000}"/>
          </ac:picMkLst>
        </pc:picChg>
        <pc:picChg chg="del mod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2" creationId="{00000000-0000-0000-0000-000000000000}"/>
          </ac:picMkLst>
        </pc:picChg>
        <pc:picChg chg="del">
          <ac:chgData name="Nguyen Huy" userId="03e08db4-59cf-4cb4-b2d1-70d2dd8489fe" providerId="ADAL" clId="{93157A96-AC7B-4697-BC2D-5DBB3FEDE668}" dt="2023-03-12T17:45:43" v="1475" actId="478"/>
          <ac:picMkLst>
            <pc:docMk/>
            <pc:sldMk cId="1227251305" sldId="330"/>
            <ac:picMk id="13" creationId="{00000000-0000-0000-0000-000000000000}"/>
          </ac:picMkLst>
        </pc:picChg>
      </pc:sldChg>
      <pc:sldChg chg="modSp add del ord modAnim">
        <pc:chgData name="Nguyen Huy" userId="03e08db4-59cf-4cb4-b2d1-70d2dd8489fe" providerId="ADAL" clId="{93157A96-AC7B-4697-BC2D-5DBB3FEDE668}" dt="2023-03-15T10:20:32.868" v="5625" actId="47"/>
        <pc:sldMkLst>
          <pc:docMk/>
          <pc:sldMk cId="316317446" sldId="331"/>
        </pc:sldMkLst>
        <pc:spChg chg="mod">
          <ac:chgData name="Nguyen Huy" userId="03e08db4-59cf-4cb4-b2d1-70d2dd8489fe" providerId="ADAL" clId="{93157A96-AC7B-4697-BC2D-5DBB3FEDE668}" dt="2023-03-12T17:55:29.796" v="2052"/>
          <ac:spMkLst>
            <pc:docMk/>
            <pc:sldMk cId="316317446" sldId="331"/>
            <ac:spMk id="9" creationId="{FD43E4AE-85C5-5EC9-E1FF-A23243DA5F20}"/>
          </ac:spMkLst>
        </pc:spChg>
      </pc:sldChg>
      <pc:sldChg chg="modSp add del mod">
        <pc:chgData name="Nguyen Huy" userId="03e08db4-59cf-4cb4-b2d1-70d2dd8489fe" providerId="ADAL" clId="{93157A96-AC7B-4697-BC2D-5DBB3FEDE668}" dt="2023-03-15T10:20:40.579" v="5626" actId="47"/>
        <pc:sldMkLst>
          <pc:docMk/>
          <pc:sldMk cId="4063256669" sldId="332"/>
        </pc:sldMkLst>
        <pc:spChg chg="mod">
          <ac:chgData name="Nguyen Huy" userId="03e08db4-59cf-4cb4-b2d1-70d2dd8489fe" providerId="ADAL" clId="{93157A96-AC7B-4697-BC2D-5DBB3FEDE668}" dt="2023-03-12T17:59:24.371" v="2224" actId="1038"/>
          <ac:spMkLst>
            <pc:docMk/>
            <pc:sldMk cId="4063256669" sldId="332"/>
            <ac:spMk id="3" creationId="{6728AD0D-532D-91D5-8AD1-5247FA1D3567}"/>
          </ac:spMkLst>
        </pc:spChg>
        <pc:picChg chg="mod">
          <ac:chgData name="Nguyen Huy" userId="03e08db4-59cf-4cb4-b2d1-70d2dd8489fe" providerId="ADAL" clId="{93157A96-AC7B-4697-BC2D-5DBB3FEDE668}" dt="2023-03-12T17:59:19.027" v="2220" actId="1076"/>
          <ac:picMkLst>
            <pc:docMk/>
            <pc:sldMk cId="4063256669" sldId="332"/>
            <ac:picMk id="2" creationId="{5265656D-0870-D6FF-DE1C-30CA310776C9}"/>
          </ac:picMkLst>
        </pc:picChg>
        <pc:picChg chg="mod">
          <ac:chgData name="Nguyen Huy" userId="03e08db4-59cf-4cb4-b2d1-70d2dd8489fe" providerId="ADAL" clId="{93157A96-AC7B-4697-BC2D-5DBB3FEDE668}" dt="2023-03-12T17:59:11.188" v="2219" actId="1076"/>
          <ac:picMkLst>
            <pc:docMk/>
            <pc:sldMk cId="4063256669" sldId="332"/>
            <ac:picMk id="1026" creationId="{00000000-0000-0000-0000-000000000000}"/>
          </ac:picMkLst>
        </pc:picChg>
      </pc:sldChg>
      <pc:sldChg chg="addSp delSp modSp add mod ord modAnim">
        <pc:chgData name="Nguyen Huy" userId="03e08db4-59cf-4cb4-b2d1-70d2dd8489fe" providerId="ADAL" clId="{93157A96-AC7B-4697-BC2D-5DBB3FEDE668}" dt="2023-03-12T18:48:43.059" v="5536"/>
        <pc:sldMkLst>
          <pc:docMk/>
          <pc:sldMk cId="1636424263" sldId="333"/>
        </pc:sldMkLst>
        <pc:spChg chg="mod">
          <ac:chgData name="Nguyen Huy" userId="03e08db4-59cf-4cb4-b2d1-70d2dd8489fe" providerId="ADAL" clId="{93157A96-AC7B-4697-BC2D-5DBB3FEDE668}" dt="2023-03-12T18:04:11.608" v="2333" actId="20577"/>
          <ac:spMkLst>
            <pc:docMk/>
            <pc:sldMk cId="1636424263" sldId="333"/>
            <ac:spMk id="3" creationId="{596E9AF5-C612-593B-240F-5952A31C3A0F}"/>
          </ac:spMkLst>
        </pc:spChg>
        <pc:spChg chg="del">
          <ac:chgData name="Nguyen Huy" userId="03e08db4-59cf-4cb4-b2d1-70d2dd8489fe" providerId="ADAL" clId="{93157A96-AC7B-4697-BC2D-5DBB3FEDE668}" dt="2023-03-12T18:01:31.077" v="2228" actId="478"/>
          <ac:spMkLst>
            <pc:docMk/>
            <pc:sldMk cId="1636424263" sldId="333"/>
            <ac:spMk id="5" creationId="{47E59017-80A2-3BBA-44D2-BFDDFC9CBAA0}"/>
          </ac:spMkLst>
        </pc:spChg>
        <pc:spChg chg="add mod">
          <ac:chgData name="Nguyen Huy" userId="03e08db4-59cf-4cb4-b2d1-70d2dd8489fe" providerId="ADAL" clId="{93157A96-AC7B-4697-BC2D-5DBB3FEDE668}" dt="2023-03-12T18:03:51.223" v="2259" actId="1076"/>
          <ac:spMkLst>
            <pc:docMk/>
            <pc:sldMk cId="1636424263" sldId="333"/>
            <ac:spMk id="6" creationId="{F97EE963-047A-79D1-452E-E5A0A7A7EAA1}"/>
          </ac:spMkLst>
        </pc:spChg>
        <pc:spChg chg="add mod">
          <ac:chgData name="Nguyen Huy" userId="03e08db4-59cf-4cb4-b2d1-70d2dd8489fe" providerId="ADAL" clId="{93157A96-AC7B-4697-BC2D-5DBB3FEDE668}" dt="2023-03-12T18:03:56.463" v="2265" actId="1035"/>
          <ac:spMkLst>
            <pc:docMk/>
            <pc:sldMk cId="1636424263" sldId="333"/>
            <ac:spMk id="7" creationId="{FD697BB6-D4D2-48D8-405A-C55280521B89}"/>
          </ac:spMkLst>
        </pc:spChg>
        <pc:picChg chg="del">
          <ac:chgData name="Nguyen Huy" userId="03e08db4-59cf-4cb4-b2d1-70d2dd8489fe" providerId="ADAL" clId="{93157A96-AC7B-4697-BC2D-5DBB3FEDE668}" dt="2023-03-12T18:01:31.077" v="2228" actId="478"/>
          <ac:picMkLst>
            <pc:docMk/>
            <pc:sldMk cId="1636424263" sldId="333"/>
            <ac:picMk id="2" creationId="{FF97720F-E967-2FED-6FDA-4547B639CE81}"/>
          </ac:picMkLst>
        </pc:picChg>
        <pc:picChg chg="add mod">
          <ac:chgData name="Nguyen Huy" userId="03e08db4-59cf-4cb4-b2d1-70d2dd8489fe" providerId="ADAL" clId="{93157A96-AC7B-4697-BC2D-5DBB3FEDE668}" dt="2023-03-12T18:01:57.449" v="2241" actId="1076"/>
          <ac:picMkLst>
            <pc:docMk/>
            <pc:sldMk cId="1636424263" sldId="333"/>
            <ac:picMk id="4" creationId="{90D6EC37-8A00-FB14-7F8B-D45D032C15DC}"/>
          </ac:picMkLst>
        </pc:picChg>
      </pc:sldChg>
      <pc:sldChg chg="add ord setBg">
        <pc:chgData name="Nguyen Huy" userId="03e08db4-59cf-4cb4-b2d1-70d2dd8489fe" providerId="ADAL" clId="{93157A96-AC7B-4697-BC2D-5DBB3FEDE668}" dt="2023-03-12T18:07:09.629" v="2339"/>
        <pc:sldMkLst>
          <pc:docMk/>
          <pc:sldMk cId="3191873726" sldId="334"/>
        </pc:sldMkLst>
      </pc:sldChg>
      <pc:sldChg chg="add del ord setBg">
        <pc:chgData name="Nguyen Huy" userId="03e08db4-59cf-4cb4-b2d1-70d2dd8489fe" providerId="ADAL" clId="{93157A96-AC7B-4697-BC2D-5DBB3FEDE668}" dt="2023-03-12T18:08:32.440" v="2359" actId="47"/>
        <pc:sldMkLst>
          <pc:docMk/>
          <pc:sldMk cId="3005916772" sldId="335"/>
        </pc:sldMkLst>
      </pc:sldChg>
      <pc:sldChg chg="delSp modSp add mod ord setBg delAnim">
        <pc:chgData name="Nguyen Huy" userId="03e08db4-59cf-4cb4-b2d1-70d2dd8489fe" providerId="ADAL" clId="{93157A96-AC7B-4697-BC2D-5DBB3FEDE668}" dt="2023-03-12T18:14:28.195" v="3271" actId="1076"/>
        <pc:sldMkLst>
          <pc:docMk/>
          <pc:sldMk cId="1382421626" sldId="336"/>
        </pc:sldMkLst>
        <pc:spChg chg="mod">
          <ac:chgData name="Nguyen Huy" userId="03e08db4-59cf-4cb4-b2d1-70d2dd8489fe" providerId="ADAL" clId="{93157A96-AC7B-4697-BC2D-5DBB3FEDE668}" dt="2023-03-12T18:14:25.779" v="3270" actId="14100"/>
          <ac:spMkLst>
            <pc:docMk/>
            <pc:sldMk cId="1382421626" sldId="336"/>
            <ac:spMk id="8" creationId="{0667024D-077C-41FB-84FC-D91D5651A194}"/>
          </ac:spMkLst>
        </pc:spChg>
        <pc:spChg chg="mod">
          <ac:chgData name="Nguyen Huy" userId="03e08db4-59cf-4cb4-b2d1-70d2dd8489fe" providerId="ADAL" clId="{93157A96-AC7B-4697-BC2D-5DBB3FEDE668}" dt="2023-03-12T18:09:36.897" v="2509" actId="20577"/>
          <ac:spMkLst>
            <pc:docMk/>
            <pc:sldMk cId="1382421626" sldId="336"/>
            <ac:spMk id="19" creationId="{A98ECE88-115D-4A1D-8452-F943FF1AC741}"/>
          </ac:spMkLst>
        </pc:spChg>
        <pc:spChg chg="mod">
          <ac:chgData name="Nguyen Huy" userId="03e08db4-59cf-4cb4-b2d1-70d2dd8489fe" providerId="ADAL" clId="{93157A96-AC7B-4697-BC2D-5DBB3FEDE668}" dt="2023-03-12T18:09:45.241" v="2541" actId="14100"/>
          <ac:spMkLst>
            <pc:docMk/>
            <pc:sldMk cId="1382421626" sldId="336"/>
            <ac:spMk id="21" creationId="{88E5E567-B90E-4275-AC51-C8D58F3AA2A7}"/>
          </ac:spMkLst>
        </pc:spChg>
        <pc:spChg chg="del mod">
          <ac:chgData name="Nguyen Huy" userId="03e08db4-59cf-4cb4-b2d1-70d2dd8489fe" providerId="ADAL" clId="{93157A96-AC7B-4697-BC2D-5DBB3FEDE668}" dt="2023-03-12T18:09:24.137" v="2478" actId="478"/>
          <ac:spMkLst>
            <pc:docMk/>
            <pc:sldMk cId="1382421626" sldId="336"/>
            <ac:spMk id="23" creationId="{64E263D4-FF99-4115-A750-399C550760EE}"/>
          </ac:spMkLst>
        </pc:spChg>
        <pc:spChg chg="del">
          <ac:chgData name="Nguyen Huy" userId="03e08db4-59cf-4cb4-b2d1-70d2dd8489fe" providerId="ADAL" clId="{93157A96-AC7B-4697-BC2D-5DBB3FEDE668}" dt="2023-03-12T18:09:24.137" v="2478" actId="478"/>
          <ac:spMkLst>
            <pc:docMk/>
            <pc:sldMk cId="1382421626" sldId="336"/>
            <ac:spMk id="25" creationId="{00BEFBB1-525B-415D-8E45-ADCB8FD217EA}"/>
          </ac:spMkLst>
        </pc:spChg>
        <pc:picChg chg="mod">
          <ac:chgData name="Nguyen Huy" userId="03e08db4-59cf-4cb4-b2d1-70d2dd8489fe" providerId="ADAL" clId="{93157A96-AC7B-4697-BC2D-5DBB3FEDE668}" dt="2023-03-12T18:09:31.851" v="2481" actId="1076"/>
          <ac:picMkLst>
            <pc:docMk/>
            <pc:sldMk cId="1382421626" sldId="336"/>
            <ac:picMk id="5" creationId="{A9E30F87-AC3B-464A-ACE1-7680D911652F}"/>
          </ac:picMkLst>
        </pc:picChg>
        <pc:picChg chg="mod">
          <ac:chgData name="Nguyen Huy" userId="03e08db4-59cf-4cb4-b2d1-70d2dd8489fe" providerId="ADAL" clId="{93157A96-AC7B-4697-BC2D-5DBB3FEDE668}" dt="2023-03-12T18:14:28.195" v="3271" actId="1076"/>
          <ac:picMkLst>
            <pc:docMk/>
            <pc:sldMk cId="1382421626" sldId="336"/>
            <ac:picMk id="17" creationId="{4B5AB01C-ECF4-4CC5-B79D-24017FBE3B63}"/>
          </ac:picMkLst>
        </pc:picChg>
        <pc:picChg chg="mod">
          <ac:chgData name="Nguyen Huy" userId="03e08db4-59cf-4cb4-b2d1-70d2dd8489fe" providerId="ADAL" clId="{93157A96-AC7B-4697-BC2D-5DBB3FEDE668}" dt="2023-03-12T18:09:28.219" v="2479" actId="1076"/>
          <ac:picMkLst>
            <pc:docMk/>
            <pc:sldMk cId="1382421626" sldId="336"/>
            <ac:picMk id="20" creationId="{FA2065B4-32D5-4275-B2C9-8B5FF2ACCBD4}"/>
          </ac:picMkLst>
        </pc:picChg>
        <pc:picChg chg="del mod">
          <ac:chgData name="Nguyen Huy" userId="03e08db4-59cf-4cb4-b2d1-70d2dd8489fe" providerId="ADAL" clId="{93157A96-AC7B-4697-BC2D-5DBB3FEDE668}" dt="2023-03-12T18:09:24.137" v="2478" actId="478"/>
          <ac:picMkLst>
            <pc:docMk/>
            <pc:sldMk cId="1382421626" sldId="336"/>
            <ac:picMk id="22" creationId="{29116D89-5671-4377-A980-517B605BECAA}"/>
          </ac:picMkLst>
        </pc:picChg>
        <pc:picChg chg="del">
          <ac:chgData name="Nguyen Huy" userId="03e08db4-59cf-4cb4-b2d1-70d2dd8489fe" providerId="ADAL" clId="{93157A96-AC7B-4697-BC2D-5DBB3FEDE668}" dt="2023-03-12T18:09:24.137" v="2478" actId="478"/>
          <ac:picMkLst>
            <pc:docMk/>
            <pc:sldMk cId="1382421626" sldId="336"/>
            <ac:picMk id="24" creationId="{5D199BEE-8167-419B-B668-203E8A2CC005}"/>
          </ac:picMkLst>
        </pc:picChg>
      </pc:sldChg>
      <pc:sldChg chg="add del">
        <pc:chgData name="Nguyen Huy" userId="03e08db4-59cf-4cb4-b2d1-70d2dd8489fe" providerId="ADAL" clId="{93157A96-AC7B-4697-BC2D-5DBB3FEDE668}" dt="2023-03-12T18:09:19.421" v="2476" actId="47"/>
        <pc:sldMkLst>
          <pc:docMk/>
          <pc:sldMk cId="1436213742" sldId="337"/>
        </pc:sldMkLst>
      </pc:sldChg>
      <pc:sldChg chg="add del ord setBg">
        <pc:chgData name="Nguyen Huy" userId="03e08db4-59cf-4cb4-b2d1-70d2dd8489fe" providerId="ADAL" clId="{93157A96-AC7B-4697-BC2D-5DBB3FEDE668}" dt="2023-03-12T18:07:44.408" v="2343" actId="47"/>
        <pc:sldMkLst>
          <pc:docMk/>
          <pc:sldMk cId="2002783279" sldId="337"/>
        </pc:sldMkLst>
      </pc:sldChg>
      <pc:sldChg chg="delSp modSp add mod delAnim">
        <pc:chgData name="Nguyen Huy" userId="03e08db4-59cf-4cb4-b2d1-70d2dd8489fe" providerId="ADAL" clId="{93157A96-AC7B-4697-BC2D-5DBB3FEDE668}" dt="2023-03-12T18:11:10.796" v="2827" actId="14100"/>
        <pc:sldMkLst>
          <pc:docMk/>
          <pc:sldMk cId="198768426" sldId="338"/>
        </pc:sldMkLst>
        <pc:spChg chg="mod">
          <ac:chgData name="Nguyen Huy" userId="03e08db4-59cf-4cb4-b2d1-70d2dd8489fe" providerId="ADAL" clId="{93157A96-AC7B-4697-BC2D-5DBB3FEDE668}" dt="2023-03-12T18:11:10.796" v="2827" actId="14100"/>
          <ac:spMkLst>
            <pc:docMk/>
            <pc:sldMk cId="198768426" sldId="338"/>
            <ac:spMk id="8" creationId="{0667024D-077C-41FB-84FC-D91D5651A194}"/>
          </ac:spMkLst>
        </pc:spChg>
        <pc:spChg chg="mod">
          <ac:chgData name="Nguyen Huy" userId="03e08db4-59cf-4cb4-b2d1-70d2dd8489fe" providerId="ADAL" clId="{93157A96-AC7B-4697-BC2D-5DBB3FEDE668}" dt="2023-03-12T18:09:00.485" v="2436" actId="20577"/>
          <ac:spMkLst>
            <pc:docMk/>
            <pc:sldMk cId="198768426" sldId="338"/>
            <ac:spMk id="19" creationId="{A98ECE88-115D-4A1D-8452-F943FF1AC741}"/>
          </ac:spMkLst>
        </pc:spChg>
        <pc:spChg chg="mod">
          <ac:chgData name="Nguyen Huy" userId="03e08db4-59cf-4cb4-b2d1-70d2dd8489fe" providerId="ADAL" clId="{93157A96-AC7B-4697-BC2D-5DBB3FEDE668}" dt="2023-03-12T18:09:10.457" v="2472" actId="14100"/>
          <ac:spMkLst>
            <pc:docMk/>
            <pc:sldMk cId="198768426" sldId="338"/>
            <ac:spMk id="21" creationId="{88E5E567-B90E-4275-AC51-C8D58F3AA2A7}"/>
          </ac:spMkLst>
        </pc:spChg>
        <pc:spChg chg="del">
          <ac:chgData name="Nguyen Huy" userId="03e08db4-59cf-4cb4-b2d1-70d2dd8489fe" providerId="ADAL" clId="{93157A96-AC7B-4697-BC2D-5DBB3FEDE668}" dt="2023-03-12T18:08:00.602" v="2352" actId="478"/>
          <ac:spMkLst>
            <pc:docMk/>
            <pc:sldMk cId="198768426" sldId="338"/>
            <ac:spMk id="23" creationId="{64E263D4-FF99-4115-A750-399C550760EE}"/>
          </ac:spMkLst>
        </pc:spChg>
        <pc:spChg chg="del">
          <ac:chgData name="Nguyen Huy" userId="03e08db4-59cf-4cb4-b2d1-70d2dd8489fe" providerId="ADAL" clId="{93157A96-AC7B-4697-BC2D-5DBB3FEDE668}" dt="2023-03-12T18:08:00.602" v="2352" actId="478"/>
          <ac:spMkLst>
            <pc:docMk/>
            <pc:sldMk cId="198768426" sldId="338"/>
            <ac:spMk id="25" creationId="{00BEFBB1-525B-415D-8E45-ADCB8FD217EA}"/>
          </ac:spMkLst>
        </pc:spChg>
        <pc:picChg chg="mod">
          <ac:chgData name="Nguyen Huy" userId="03e08db4-59cf-4cb4-b2d1-70d2dd8489fe" providerId="ADAL" clId="{93157A96-AC7B-4697-BC2D-5DBB3FEDE668}" dt="2023-03-12T18:08:24.786" v="2356" actId="1076"/>
          <ac:picMkLst>
            <pc:docMk/>
            <pc:sldMk cId="198768426" sldId="338"/>
            <ac:picMk id="5" creationId="{A9E30F87-AC3B-464A-ACE1-7680D911652F}"/>
          </ac:picMkLst>
        </pc:picChg>
        <pc:picChg chg="mod">
          <ac:chgData name="Nguyen Huy" userId="03e08db4-59cf-4cb4-b2d1-70d2dd8489fe" providerId="ADAL" clId="{93157A96-AC7B-4697-BC2D-5DBB3FEDE668}" dt="2023-03-12T18:08:20.070" v="2355" actId="1076"/>
          <ac:picMkLst>
            <pc:docMk/>
            <pc:sldMk cId="198768426" sldId="338"/>
            <ac:picMk id="20" creationId="{FA2065B4-32D5-4275-B2C9-8B5FF2ACCBD4}"/>
          </ac:picMkLst>
        </pc:picChg>
        <pc:picChg chg="del mod">
          <ac:chgData name="Nguyen Huy" userId="03e08db4-59cf-4cb4-b2d1-70d2dd8489fe" providerId="ADAL" clId="{93157A96-AC7B-4697-BC2D-5DBB3FEDE668}" dt="2023-03-12T18:07:58.347" v="2351" actId="478"/>
          <ac:picMkLst>
            <pc:docMk/>
            <pc:sldMk cId="198768426" sldId="338"/>
            <ac:picMk id="22" creationId="{29116D89-5671-4377-A980-517B605BECAA}"/>
          </ac:picMkLst>
        </pc:picChg>
        <pc:picChg chg="del">
          <ac:chgData name="Nguyen Huy" userId="03e08db4-59cf-4cb4-b2d1-70d2dd8489fe" providerId="ADAL" clId="{93157A96-AC7B-4697-BC2D-5DBB3FEDE668}" dt="2023-03-12T18:07:58.347" v="2351" actId="478"/>
          <ac:picMkLst>
            <pc:docMk/>
            <pc:sldMk cId="198768426" sldId="338"/>
            <ac:picMk id="24" creationId="{5D199BEE-8167-419B-B668-203E8A2CC005}"/>
          </ac:picMkLst>
        </pc:picChg>
      </pc:sldChg>
      <pc:sldChg chg="add del">
        <pc:chgData name="Nguyen Huy" userId="03e08db4-59cf-4cb4-b2d1-70d2dd8489fe" providerId="ADAL" clId="{93157A96-AC7B-4697-BC2D-5DBB3FEDE668}" dt="2023-03-12T18:08:39.349" v="2360" actId="47"/>
        <pc:sldMkLst>
          <pc:docMk/>
          <pc:sldMk cId="3654438249" sldId="339"/>
        </pc:sldMkLst>
      </pc:sldChg>
      <pc:sldChg chg="add del">
        <pc:chgData name="Nguyen Huy" userId="03e08db4-59cf-4cb4-b2d1-70d2dd8489fe" providerId="ADAL" clId="{93157A96-AC7B-4697-BC2D-5DBB3FEDE668}" dt="2023-03-12T18:09:16.561" v="2475" actId="47"/>
        <pc:sldMkLst>
          <pc:docMk/>
          <pc:sldMk cId="3814537236" sldId="340"/>
        </pc:sldMkLst>
      </pc:sldChg>
      <pc:sldChg chg="add del">
        <pc:chgData name="Nguyen Huy" userId="03e08db4-59cf-4cb4-b2d1-70d2dd8489fe" providerId="ADAL" clId="{93157A96-AC7B-4697-BC2D-5DBB3FEDE668}" dt="2023-03-12T18:09:16.561" v="2475" actId="47"/>
        <pc:sldMkLst>
          <pc:docMk/>
          <pc:sldMk cId="3720736508" sldId="341"/>
        </pc:sldMkLst>
      </pc:sldChg>
      <pc:sldChg chg="modSp add mod">
        <pc:chgData name="Nguyen Huy" userId="03e08db4-59cf-4cb4-b2d1-70d2dd8489fe" providerId="ADAL" clId="{93157A96-AC7B-4697-BC2D-5DBB3FEDE668}" dt="2023-03-12T18:12:30.837" v="3026" actId="1076"/>
        <pc:sldMkLst>
          <pc:docMk/>
          <pc:sldMk cId="432492775" sldId="342"/>
        </pc:sldMkLst>
        <pc:spChg chg="mod">
          <ac:chgData name="Nguyen Huy" userId="03e08db4-59cf-4cb4-b2d1-70d2dd8489fe" providerId="ADAL" clId="{93157A96-AC7B-4697-BC2D-5DBB3FEDE668}" dt="2023-03-12T18:12:27.347" v="3025" actId="313"/>
          <ac:spMkLst>
            <pc:docMk/>
            <pc:sldMk cId="432492775" sldId="342"/>
            <ac:spMk id="8" creationId="{0667024D-077C-41FB-84FC-D91D5651A194}"/>
          </ac:spMkLst>
        </pc:spChg>
        <pc:picChg chg="mod">
          <ac:chgData name="Nguyen Huy" userId="03e08db4-59cf-4cb4-b2d1-70d2dd8489fe" providerId="ADAL" clId="{93157A96-AC7B-4697-BC2D-5DBB3FEDE668}" dt="2023-03-12T18:12:30.837" v="3026" actId="1076"/>
          <ac:picMkLst>
            <pc:docMk/>
            <pc:sldMk cId="432492775" sldId="342"/>
            <ac:picMk id="17" creationId="{4B5AB01C-ECF4-4CC5-B79D-24017FBE3B63}"/>
          </ac:picMkLst>
        </pc:picChg>
      </pc:sldChg>
      <pc:sldChg chg="modSp add mod">
        <pc:chgData name="Nguyen Huy" userId="03e08db4-59cf-4cb4-b2d1-70d2dd8489fe" providerId="ADAL" clId="{93157A96-AC7B-4697-BC2D-5DBB3FEDE668}" dt="2023-03-12T18:13:47.233" v="3160" actId="14100"/>
        <pc:sldMkLst>
          <pc:docMk/>
          <pc:sldMk cId="1020801025" sldId="343"/>
        </pc:sldMkLst>
        <pc:spChg chg="mod">
          <ac:chgData name="Nguyen Huy" userId="03e08db4-59cf-4cb4-b2d1-70d2dd8489fe" providerId="ADAL" clId="{93157A96-AC7B-4697-BC2D-5DBB3FEDE668}" dt="2023-03-12T18:13:47.233" v="3160" actId="14100"/>
          <ac:spMkLst>
            <pc:docMk/>
            <pc:sldMk cId="1020801025" sldId="343"/>
            <ac:spMk id="8" creationId="{0667024D-077C-41FB-84FC-D91D5651A194}"/>
          </ac:spMkLst>
        </pc:spChg>
      </pc:sldChg>
      <pc:sldChg chg="modSp add mod">
        <pc:chgData name="Nguyen Huy" userId="03e08db4-59cf-4cb4-b2d1-70d2dd8489fe" providerId="ADAL" clId="{93157A96-AC7B-4697-BC2D-5DBB3FEDE668}" dt="2023-03-12T18:14:55.984" v="3394" actId="14100"/>
        <pc:sldMkLst>
          <pc:docMk/>
          <pc:sldMk cId="2215330789" sldId="344"/>
        </pc:sldMkLst>
        <pc:spChg chg="mod">
          <ac:chgData name="Nguyen Huy" userId="03e08db4-59cf-4cb4-b2d1-70d2dd8489fe" providerId="ADAL" clId="{93157A96-AC7B-4697-BC2D-5DBB3FEDE668}" dt="2023-03-12T18:14:55.984" v="3394" actId="14100"/>
          <ac:spMkLst>
            <pc:docMk/>
            <pc:sldMk cId="2215330789" sldId="344"/>
            <ac:spMk id="8" creationId="{0667024D-077C-41FB-84FC-D91D5651A194}"/>
          </ac:spMkLst>
        </pc:spChg>
      </pc:sldChg>
      <pc:sldChg chg="addSp delSp modSp add mod modAnim">
        <pc:chgData name="Nguyen Huy" userId="03e08db4-59cf-4cb4-b2d1-70d2dd8489fe" providerId="ADAL" clId="{93157A96-AC7B-4697-BC2D-5DBB3FEDE668}" dt="2023-03-12T18:50:24.649" v="5551"/>
        <pc:sldMkLst>
          <pc:docMk/>
          <pc:sldMk cId="4248629023" sldId="345"/>
        </pc:sldMkLst>
        <pc:spChg chg="add mod">
          <ac:chgData name="Nguyen Huy" userId="03e08db4-59cf-4cb4-b2d1-70d2dd8489fe" providerId="ADAL" clId="{93157A96-AC7B-4697-BC2D-5DBB3FEDE668}" dt="2023-03-12T18:24:29.536" v="4420" actId="1036"/>
          <ac:spMkLst>
            <pc:docMk/>
            <pc:sldMk cId="4248629023" sldId="345"/>
            <ac:spMk id="4" creationId="{D79C14B2-52B8-3895-DD89-71CD9086AF28}"/>
          </ac:spMkLst>
        </pc:spChg>
        <pc:spChg chg="add del mod">
          <ac:chgData name="Nguyen Huy" userId="03e08db4-59cf-4cb4-b2d1-70d2dd8489fe" providerId="ADAL" clId="{93157A96-AC7B-4697-BC2D-5DBB3FEDE668}" dt="2023-03-12T18:22:55.451" v="4111" actId="478"/>
          <ac:spMkLst>
            <pc:docMk/>
            <pc:sldMk cId="4248629023" sldId="345"/>
            <ac:spMk id="5" creationId="{D959DB90-6B02-A6C8-9773-426C7AB89192}"/>
          </ac:spMkLst>
        </pc:spChg>
        <pc:spChg chg="add del mod">
          <ac:chgData name="Nguyen Huy" userId="03e08db4-59cf-4cb4-b2d1-70d2dd8489fe" providerId="ADAL" clId="{93157A96-AC7B-4697-BC2D-5DBB3FEDE668}" dt="2023-03-12T18:25:07.621" v="4432" actId="478"/>
          <ac:spMkLst>
            <pc:docMk/>
            <pc:sldMk cId="4248629023" sldId="345"/>
            <ac:spMk id="7" creationId="{9423FA03-3122-8FFC-F698-2AEC9A10A022}"/>
          </ac:spMkLst>
        </pc:spChg>
        <pc:spChg chg="del">
          <ac:chgData name="Nguyen Huy" userId="03e08db4-59cf-4cb4-b2d1-70d2dd8489fe" providerId="ADAL" clId="{93157A96-AC7B-4697-BC2D-5DBB3FEDE668}" dt="2023-03-12T18:22:47.005" v="4107" actId="478"/>
          <ac:spMkLst>
            <pc:docMk/>
            <pc:sldMk cId="4248629023" sldId="345"/>
            <ac:spMk id="8" creationId="{5ACDEAF4-5710-E31E-00D0-E6BB72E98BD3}"/>
          </ac:spMkLst>
        </pc:spChg>
        <pc:spChg chg="add mod">
          <ac:chgData name="Nguyen Huy" userId="03e08db4-59cf-4cb4-b2d1-70d2dd8489fe" providerId="ADAL" clId="{93157A96-AC7B-4697-BC2D-5DBB3FEDE668}" dt="2023-03-12T18:24:40.867" v="4422" actId="113"/>
          <ac:spMkLst>
            <pc:docMk/>
            <pc:sldMk cId="4248629023" sldId="345"/>
            <ac:spMk id="9" creationId="{37B96043-B67C-2248-12E5-6AAFFB9B9767}"/>
          </ac:spMkLst>
        </pc:spChg>
        <pc:spChg chg="del">
          <ac:chgData name="Nguyen Huy" userId="03e08db4-59cf-4cb4-b2d1-70d2dd8489fe" providerId="ADAL" clId="{93157A96-AC7B-4697-BC2D-5DBB3FEDE668}" dt="2023-03-12T18:22:47.005" v="4107" actId="478"/>
          <ac:spMkLst>
            <pc:docMk/>
            <pc:sldMk cId="4248629023" sldId="345"/>
            <ac:spMk id="13" creationId="{3179B1C6-3D1A-47F4-67BA-CEBDB21D198B}"/>
          </ac:spMkLst>
        </pc:spChg>
        <pc:picChg chg="add mod">
          <ac:chgData name="Nguyen Huy" userId="03e08db4-59cf-4cb4-b2d1-70d2dd8489fe" providerId="ADAL" clId="{93157A96-AC7B-4697-BC2D-5DBB3FEDE668}" dt="2023-03-12T18:23:18.168" v="4116" actId="1076"/>
          <ac:picMkLst>
            <pc:docMk/>
            <pc:sldMk cId="4248629023" sldId="345"/>
            <ac:picMk id="3" creationId="{28E0CFE4-DC02-842C-C4E8-733BE3182A6D}"/>
          </ac:picMkLst>
        </pc:picChg>
        <pc:picChg chg="del">
          <ac:chgData name="Nguyen Huy" userId="03e08db4-59cf-4cb4-b2d1-70d2dd8489fe" providerId="ADAL" clId="{93157A96-AC7B-4697-BC2D-5DBB3FEDE668}" dt="2023-03-12T18:22:47.005" v="4107" actId="478"/>
          <ac:picMkLst>
            <pc:docMk/>
            <pc:sldMk cId="4248629023" sldId="345"/>
            <ac:picMk id="14" creationId="{B2C982AA-32FB-3830-9102-00795796684B}"/>
          </ac:picMkLst>
        </pc:picChg>
      </pc:sldChg>
      <pc:sldChg chg="addSp delSp modSp add mod modAnim">
        <pc:chgData name="Nguyen Huy" userId="03e08db4-59cf-4cb4-b2d1-70d2dd8489fe" providerId="ADAL" clId="{93157A96-AC7B-4697-BC2D-5DBB3FEDE668}" dt="2023-03-12T18:50:40.461" v="5555"/>
        <pc:sldMkLst>
          <pc:docMk/>
          <pc:sldMk cId="3822332081" sldId="346"/>
        </pc:sldMkLst>
        <pc:spChg chg="add del mod">
          <ac:chgData name="Nguyen Huy" userId="03e08db4-59cf-4cb4-b2d1-70d2dd8489fe" providerId="ADAL" clId="{93157A96-AC7B-4697-BC2D-5DBB3FEDE668}" dt="2023-03-12T18:24:59.534" v="4428" actId="478"/>
          <ac:spMkLst>
            <pc:docMk/>
            <pc:sldMk cId="3822332081" sldId="346"/>
            <ac:spMk id="6" creationId="{05CAE3C6-D993-313C-9F4A-6B4B5DDF3409}"/>
          </ac:spMkLst>
        </pc:spChg>
        <pc:spChg chg="del">
          <ac:chgData name="Nguyen Huy" userId="03e08db4-59cf-4cb4-b2d1-70d2dd8489fe" providerId="ADAL" clId="{93157A96-AC7B-4697-BC2D-5DBB3FEDE668}" dt="2023-03-12T18:25:02.476" v="4429" actId="478"/>
          <ac:spMkLst>
            <pc:docMk/>
            <pc:sldMk cId="3822332081" sldId="346"/>
            <ac:spMk id="7" creationId="{9423FA03-3122-8FFC-F698-2AEC9A10A022}"/>
          </ac:spMkLst>
        </pc:spChg>
        <pc:spChg chg="del">
          <ac:chgData name="Nguyen Huy" userId="03e08db4-59cf-4cb4-b2d1-70d2dd8489fe" providerId="ADAL" clId="{93157A96-AC7B-4697-BC2D-5DBB3FEDE668}" dt="2023-03-12T18:24:50.904" v="4424" actId="478"/>
          <ac:spMkLst>
            <pc:docMk/>
            <pc:sldMk cId="3822332081" sldId="346"/>
            <ac:spMk id="9" creationId="{37B96043-B67C-2248-12E5-6AAFFB9B9767}"/>
          </ac:spMkLst>
        </pc:spChg>
        <pc:spChg chg="add del mod">
          <ac:chgData name="Nguyen Huy" userId="03e08db4-59cf-4cb4-b2d1-70d2dd8489fe" providerId="ADAL" clId="{93157A96-AC7B-4697-BC2D-5DBB3FEDE668}" dt="2023-03-12T18:26:23.196" v="4820" actId="478"/>
          <ac:spMkLst>
            <pc:docMk/>
            <pc:sldMk cId="3822332081" sldId="346"/>
            <ac:spMk id="10" creationId="{756A7A38-D44C-1D82-F962-C6BD51510F40}"/>
          </ac:spMkLst>
        </pc:spChg>
        <pc:spChg chg="add mod">
          <ac:chgData name="Nguyen Huy" userId="03e08db4-59cf-4cb4-b2d1-70d2dd8489fe" providerId="ADAL" clId="{93157A96-AC7B-4697-BC2D-5DBB3FEDE668}" dt="2023-03-12T18:50:35.195" v="5554" actId="1076"/>
          <ac:spMkLst>
            <pc:docMk/>
            <pc:sldMk cId="3822332081" sldId="346"/>
            <ac:spMk id="11" creationId="{1F20BA64-6633-F9A8-A31D-AA57AE4BB731}"/>
          </ac:spMkLst>
        </pc:spChg>
        <pc:picChg chg="del">
          <ac:chgData name="Nguyen Huy" userId="03e08db4-59cf-4cb4-b2d1-70d2dd8489fe" providerId="ADAL" clId="{93157A96-AC7B-4697-BC2D-5DBB3FEDE668}" dt="2023-03-12T18:24:50.904" v="4424" actId="478"/>
          <ac:picMkLst>
            <pc:docMk/>
            <pc:sldMk cId="3822332081" sldId="346"/>
            <ac:picMk id="3" creationId="{28E0CFE4-DC02-842C-C4E8-733BE3182A6D}"/>
          </ac:picMkLst>
        </pc:picChg>
        <pc:picChg chg="add mod">
          <ac:chgData name="Nguyen Huy" userId="03e08db4-59cf-4cb4-b2d1-70d2dd8489fe" providerId="ADAL" clId="{93157A96-AC7B-4697-BC2D-5DBB3FEDE668}" dt="2023-03-12T18:25:21.456" v="4435" actId="1076"/>
          <ac:picMkLst>
            <pc:docMk/>
            <pc:sldMk cId="3822332081" sldId="346"/>
            <ac:picMk id="5" creationId="{E2AF9078-4B00-5DF6-0F70-E8479F3503A4}"/>
          </ac:picMkLst>
        </pc:picChg>
      </pc:sldChg>
      <pc:sldChg chg="modSp add mod">
        <pc:chgData name="Nguyen Huy" userId="03e08db4-59cf-4cb4-b2d1-70d2dd8489fe" providerId="ADAL" clId="{93157A96-AC7B-4697-BC2D-5DBB3FEDE668}" dt="2023-03-15T10:20:19.341" v="5624" actId="1076"/>
        <pc:sldMkLst>
          <pc:docMk/>
          <pc:sldMk cId="1803361553" sldId="347"/>
        </pc:sldMkLst>
        <pc:spChg chg="mod">
          <ac:chgData name="Nguyen Huy" userId="03e08db4-59cf-4cb4-b2d1-70d2dd8489fe" providerId="ADAL" clId="{93157A96-AC7B-4697-BC2D-5DBB3FEDE668}" dt="2023-03-15T10:20:19.341" v="5624" actId="1076"/>
          <ac:spMkLst>
            <pc:docMk/>
            <pc:sldMk cId="1803361553" sldId="347"/>
            <ac:spMk id="9" creationId="{FD43E4AE-85C5-5EC9-E1FF-A23243DA5F20}"/>
          </ac:spMkLst>
        </pc:spChg>
      </pc:sldChg>
      <pc:sldChg chg="add del">
        <pc:chgData name="Nguyen Huy" userId="03e08db4-59cf-4cb4-b2d1-70d2dd8489fe" providerId="ADAL" clId="{93157A96-AC7B-4697-BC2D-5DBB3FEDE668}" dt="2023-03-12T18:38:25.031" v="5089" actId="47"/>
        <pc:sldMkLst>
          <pc:docMk/>
          <pc:sldMk cId="3341921382" sldId="347"/>
        </pc:sldMkLst>
      </pc:sldChg>
      <pc:sldChg chg="add del">
        <pc:chgData name="Nguyen Huy" userId="03e08db4-59cf-4cb4-b2d1-70d2dd8489fe" providerId="ADAL" clId="{93157A96-AC7B-4697-BC2D-5DBB3FEDE668}" dt="2023-03-12T18:38:25.031" v="5089" actId="47"/>
        <pc:sldMkLst>
          <pc:docMk/>
          <pc:sldMk cId="862742519" sldId="348"/>
        </pc:sldMkLst>
      </pc:sldChg>
      <pc:sldChg chg="delSp modSp add mod delAnim">
        <pc:chgData name="Nguyen Huy" userId="03e08db4-59cf-4cb4-b2d1-70d2dd8489fe" providerId="ADAL" clId="{93157A96-AC7B-4697-BC2D-5DBB3FEDE668}" dt="2023-03-15T10:28:38.796" v="5823" actId="478"/>
        <pc:sldMkLst>
          <pc:docMk/>
          <pc:sldMk cId="3653514576" sldId="348"/>
        </pc:sldMkLst>
        <pc:spChg chg="mod">
          <ac:chgData name="Nguyen Huy" userId="03e08db4-59cf-4cb4-b2d1-70d2dd8489fe" providerId="ADAL" clId="{93157A96-AC7B-4697-BC2D-5DBB3FEDE668}" dt="2023-03-15T10:27:58.882" v="5815" actId="14100"/>
          <ac:spMkLst>
            <pc:docMk/>
            <pc:sldMk cId="3653514576" sldId="348"/>
            <ac:spMk id="3" creationId="{6728AD0D-532D-91D5-8AD1-5247FA1D3567}"/>
          </ac:spMkLst>
        </pc:spChg>
        <pc:picChg chg="mod">
          <ac:chgData name="Nguyen Huy" userId="03e08db4-59cf-4cb4-b2d1-70d2dd8489fe" providerId="ADAL" clId="{93157A96-AC7B-4697-BC2D-5DBB3FEDE668}" dt="2023-03-15T10:28:09.670" v="5821" actId="1037"/>
          <ac:picMkLst>
            <pc:docMk/>
            <pc:sldMk cId="3653514576" sldId="348"/>
            <ac:picMk id="2" creationId="{5265656D-0870-D6FF-DE1C-30CA310776C9}"/>
          </ac:picMkLst>
        </pc:picChg>
        <pc:picChg chg="del">
          <ac:chgData name="Nguyen Huy" userId="03e08db4-59cf-4cb4-b2d1-70d2dd8489fe" providerId="ADAL" clId="{93157A96-AC7B-4697-BC2D-5DBB3FEDE668}" dt="2023-03-15T10:28:38.796" v="5823" actId="478"/>
          <ac:picMkLst>
            <pc:docMk/>
            <pc:sldMk cId="3653514576" sldId="348"/>
            <ac:picMk id="9" creationId="{C5326781-761B-BFDA-7ED2-39F1D86CAB08}"/>
          </ac:picMkLst>
        </pc:picChg>
        <pc:picChg chg="del">
          <ac:chgData name="Nguyen Huy" userId="03e08db4-59cf-4cb4-b2d1-70d2dd8489fe" providerId="ADAL" clId="{93157A96-AC7B-4697-BC2D-5DBB3FEDE668}" dt="2023-03-15T10:28:35.826" v="5822" actId="478"/>
          <ac:picMkLst>
            <pc:docMk/>
            <pc:sldMk cId="3653514576" sldId="348"/>
            <ac:picMk id="50" creationId="{00000000-0000-0000-0000-000000000000}"/>
          </ac:picMkLst>
        </pc:picChg>
      </pc:sldChg>
      <pc:sldChg chg="add del">
        <pc:chgData name="Nguyen Huy" userId="03e08db4-59cf-4cb4-b2d1-70d2dd8489fe" providerId="ADAL" clId="{93157A96-AC7B-4697-BC2D-5DBB3FEDE668}" dt="2023-03-15T10:19:47.939" v="5622" actId="47"/>
        <pc:sldMkLst>
          <pc:docMk/>
          <pc:sldMk cId="4156097154" sldId="34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E416B-BC49-4BE1-9E96-C48EFF54CA75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C54E-3CB6-494B-B497-DFAD11A3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6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7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7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5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5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94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7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khác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9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6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52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7C54E-3CB6-494B-B497-DFAD11A367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8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1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2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95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4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78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4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13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0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2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13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6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2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12" Type="http://schemas.microsoft.com/office/2007/relationships/hdphoto" Target="../media/hdphoto3.wdp"/><Relationship Id="rId17" Type="http://schemas.openxmlformats.org/officeDocument/2006/relationships/image" Target="../media/image49.jpeg"/><Relationship Id="rId2" Type="http://schemas.openxmlformats.org/officeDocument/2006/relationships/audio" Target="../media/media6.mp3"/><Relationship Id="rId16" Type="http://schemas.openxmlformats.org/officeDocument/2006/relationships/image" Target="../media/image17.png"/><Relationship Id="rId20" Type="http://schemas.openxmlformats.org/officeDocument/2006/relationships/image" Target="../media/image50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12" Type="http://schemas.microsoft.com/office/2007/relationships/hdphoto" Target="../media/hdphoto3.wdp"/><Relationship Id="rId17" Type="http://schemas.openxmlformats.org/officeDocument/2006/relationships/image" Target="../media/image49.jpeg"/><Relationship Id="rId2" Type="http://schemas.openxmlformats.org/officeDocument/2006/relationships/audio" Target="../media/media6.mp3"/><Relationship Id="rId16" Type="http://schemas.openxmlformats.org/officeDocument/2006/relationships/image" Target="../media/image17.png"/><Relationship Id="rId20" Type="http://schemas.openxmlformats.org/officeDocument/2006/relationships/image" Target="../media/image50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46.png"/><Relationship Id="rId18" Type="http://schemas.microsoft.com/office/2007/relationships/hdphoto" Target="../media/hdphoto6.wdp"/><Relationship Id="rId3" Type="http://schemas.microsoft.com/office/2007/relationships/media" Target="../media/media6.mp3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17" Type="http://schemas.openxmlformats.org/officeDocument/2006/relationships/image" Target="../media/image59.png"/><Relationship Id="rId25" Type="http://schemas.openxmlformats.org/officeDocument/2006/relationships/image" Target="../media/image50.jpeg"/><Relationship Id="rId2" Type="http://schemas.openxmlformats.org/officeDocument/2006/relationships/audio" Target="../media/media7.mp3"/><Relationship Id="rId16" Type="http://schemas.microsoft.com/office/2007/relationships/hdphoto" Target="../media/hdphoto5.wdp"/><Relationship Id="rId20" Type="http://schemas.openxmlformats.org/officeDocument/2006/relationships/image" Target="../media/image55.png"/><Relationship Id="rId1" Type="http://schemas.microsoft.com/office/2007/relationships/media" Target="../media/media7.mp3"/><Relationship Id="rId6" Type="http://schemas.openxmlformats.org/officeDocument/2006/relationships/audio" Target="../media/media8.mp3"/><Relationship Id="rId11" Type="http://schemas.openxmlformats.org/officeDocument/2006/relationships/image" Target="../media/image45.jpeg"/><Relationship Id="rId24" Type="http://schemas.openxmlformats.org/officeDocument/2006/relationships/image" Target="../media/image57.png"/><Relationship Id="rId5" Type="http://schemas.microsoft.com/office/2007/relationships/media" Target="../media/media8.mp3"/><Relationship Id="rId15" Type="http://schemas.openxmlformats.org/officeDocument/2006/relationships/image" Target="../media/image58.png"/><Relationship Id="rId23" Type="http://schemas.openxmlformats.org/officeDocument/2006/relationships/image" Target="../media/image56.png"/><Relationship Id="rId10" Type="http://schemas.openxmlformats.org/officeDocument/2006/relationships/audio" Target="../media/audio3.wav"/><Relationship Id="rId19" Type="http://schemas.openxmlformats.org/officeDocument/2006/relationships/image" Target="../media/image60.png"/><Relationship Id="rId4" Type="http://schemas.openxmlformats.org/officeDocument/2006/relationships/audio" Target="../media/media6.mp3"/><Relationship Id="rId9" Type="http://schemas.openxmlformats.org/officeDocument/2006/relationships/audio" Target="../media/audio4.wav"/><Relationship Id="rId14" Type="http://schemas.openxmlformats.org/officeDocument/2006/relationships/image" Target="../media/image52.png"/><Relationship Id="rId2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49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9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12" Type="http://schemas.microsoft.com/office/2007/relationships/hdphoto" Target="../media/hdphoto5.wdp"/><Relationship Id="rId17" Type="http://schemas.openxmlformats.org/officeDocument/2006/relationships/image" Target="../media/image49.jpeg"/><Relationship Id="rId2" Type="http://schemas.openxmlformats.org/officeDocument/2006/relationships/audio" Target="../media/media6.mp3"/><Relationship Id="rId16" Type="http://schemas.openxmlformats.org/officeDocument/2006/relationships/image" Target="../media/image17.png"/><Relationship Id="rId20" Type="http://schemas.openxmlformats.org/officeDocument/2006/relationships/image" Target="../media/image50.jpeg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3.wav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51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4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4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watch?v=VNJU5Whj2S8" TargetMode="External"/><Relationship Id="rId7" Type="http://schemas.openxmlformats.org/officeDocument/2006/relationships/image" Target="../media/image8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52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0.jp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12" Type="http://schemas.openxmlformats.org/officeDocument/2006/relationships/slide" Target="slide5.xml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94.png"/><Relationship Id="rId4" Type="http://schemas.openxmlformats.org/officeDocument/2006/relationships/hyperlink" Target="https://www.facebook.com/groups/hoc10donghanhcunggiaovientieuhoc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slide" Target="slide8.xml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17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1" Type="http://schemas.microsoft.com/office/2007/relationships/media" Target="../media/media4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49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3_WbaZ8cBg&amp;t=4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47951F-FEB8-5505-D889-7FABDF6F688E}"/>
              </a:ext>
            </a:extLst>
          </p:cNvPr>
          <p:cNvSpPr txBox="1">
            <a:spLocks/>
          </p:cNvSpPr>
          <p:nvPr/>
        </p:nvSpPr>
        <p:spPr>
          <a:xfrm>
            <a:off x="978280" y="1831572"/>
            <a:ext cx="9738360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Xử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lí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bất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hòa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bè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900F4F5-42E0-1C65-5B8B-7776EF8F3520}"/>
              </a:ext>
            </a:extLst>
          </p:cNvPr>
          <p:cNvSpPr txBox="1">
            <a:spLocks/>
          </p:cNvSpPr>
          <p:nvPr/>
        </p:nvSpPr>
        <p:spPr>
          <a:xfrm>
            <a:off x="63517" y="3152501"/>
            <a:ext cx="1156788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xử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bất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hòa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362CB-5234-4AD6-F274-339A4BDCC292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CB0C9F-5E51-340B-1BB7-D95BBEDE024C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5933" y="34290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87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C6B292-5598-8E1F-3E8B-7DC10579E6F7}"/>
              </a:ext>
            </a:extLst>
          </p:cNvPr>
          <p:cNvGrpSpPr/>
          <p:nvPr/>
        </p:nvGrpSpPr>
        <p:grpSpPr>
          <a:xfrm>
            <a:off x="2321957" y="411790"/>
            <a:ext cx="4018882" cy="3049000"/>
            <a:chOff x="1287636" y="342900"/>
            <a:chExt cx="5906036" cy="38671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7636" y="342900"/>
              <a:ext cx="5906036" cy="38671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213CD5-22ED-2987-BB5E-AB1EBC1B35FA}"/>
                </a:ext>
              </a:extLst>
            </p:cNvPr>
            <p:cNvSpPr txBox="1"/>
            <p:nvPr/>
          </p:nvSpPr>
          <p:spPr>
            <a:xfrm>
              <a:off x="1570739" y="630082"/>
              <a:ext cx="5263123" cy="2303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Theo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Lam xử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lí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241C-DEA2-FF94-8CBB-3AB21F771EC0}"/>
              </a:ext>
            </a:extLst>
          </p:cNvPr>
          <p:cNvGrpSpPr/>
          <p:nvPr/>
        </p:nvGrpSpPr>
        <p:grpSpPr>
          <a:xfrm>
            <a:off x="6533482" y="380000"/>
            <a:ext cx="4835734" cy="3049000"/>
            <a:chOff x="7491066" y="380000"/>
            <a:chExt cx="3878150" cy="30490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491066" y="380000"/>
              <a:ext cx="3878150" cy="3049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3C6A5-A570-7BB5-9A85-5D2310EA2F3A}"/>
                </a:ext>
              </a:extLst>
            </p:cNvPr>
            <p:cNvSpPr txBox="1"/>
            <p:nvPr/>
          </p:nvSpPr>
          <p:spPr>
            <a:xfrm>
              <a:off x="7717214" y="1151460"/>
              <a:ext cx="29813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thắn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chủ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</a:t>
              </a:r>
            </a:p>
            <a:p>
              <a:pPr algn="ctr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hiểu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nguyên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38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28DD2D-FC93-65BC-CFFA-C9028AD46FA6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FAD96-EBC0-074C-639F-E382591D1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5621" r="3567" b="50710"/>
          <a:stretch/>
        </p:blipFill>
        <p:spPr>
          <a:xfrm>
            <a:off x="310367" y="2215659"/>
            <a:ext cx="5267090" cy="2469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4DC925-70FD-AC8B-CD2D-777387DF9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560" r="2473" b="14602"/>
          <a:stretch/>
        </p:blipFill>
        <p:spPr>
          <a:xfrm>
            <a:off x="5660197" y="2215660"/>
            <a:ext cx="6243743" cy="2469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2620C-86DD-580F-4491-C19B1C16067C}"/>
              </a:ext>
            </a:extLst>
          </p:cNvPr>
          <p:cNvSpPr txBox="1"/>
          <p:nvPr/>
        </p:nvSpPr>
        <p:spPr>
          <a:xfrm>
            <a:off x="310367" y="5905868"/>
            <a:ext cx="879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AD37A-A695-FD92-D1B3-0D62C4A9C866}"/>
              </a:ext>
            </a:extLst>
          </p:cNvPr>
          <p:cNvSpPr txBox="1"/>
          <p:nvPr/>
        </p:nvSpPr>
        <p:spPr>
          <a:xfrm>
            <a:off x="310367" y="4928558"/>
            <a:ext cx="9064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08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C1CD5-797E-D832-E565-812E485ECA42}"/>
              </a:ext>
            </a:extLst>
          </p:cNvPr>
          <p:cNvSpPr txBox="1"/>
          <p:nvPr/>
        </p:nvSpPr>
        <p:spPr>
          <a:xfrm>
            <a:off x="677416" y="1474119"/>
            <a:ext cx="1037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7A00D-8313-2383-6B37-24ECDA8C4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5621" r="47588" b="50710"/>
          <a:stretch/>
        </p:blipFill>
        <p:spPr>
          <a:xfrm>
            <a:off x="1297470" y="2178798"/>
            <a:ext cx="4798530" cy="437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A10F44-9E57-3FB6-819E-17F22BF468E8}"/>
              </a:ext>
            </a:extLst>
          </p:cNvPr>
          <p:cNvSpPr txBox="1"/>
          <p:nvPr/>
        </p:nvSpPr>
        <p:spPr>
          <a:xfrm>
            <a:off x="6428740" y="2518153"/>
            <a:ext cx="498473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8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B9E1C-BAA1-1E7C-2AC4-CA202C7EA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6" t="5931" r="879" b="50400"/>
          <a:stretch/>
        </p:blipFill>
        <p:spPr>
          <a:xfrm>
            <a:off x="1271207" y="1966562"/>
            <a:ext cx="5180393" cy="4719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6C22B-C72B-095D-6645-760428E51D3C}"/>
              </a:ext>
            </a:extLst>
          </p:cNvPr>
          <p:cNvSpPr txBox="1"/>
          <p:nvPr/>
        </p:nvSpPr>
        <p:spPr>
          <a:xfrm>
            <a:off x="5341620" y="2459005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4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61C22-01B3-0D73-8F18-6A9884208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49679" r="49072" b="15609"/>
          <a:stretch/>
        </p:blipFill>
        <p:spPr>
          <a:xfrm>
            <a:off x="876300" y="2310975"/>
            <a:ext cx="5092700" cy="3919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BB7061-C63C-2FA0-5186-E9E22FBC6221}"/>
              </a:ext>
            </a:extLst>
          </p:cNvPr>
          <p:cNvSpPr txBox="1"/>
          <p:nvPr/>
        </p:nvSpPr>
        <p:spPr>
          <a:xfrm>
            <a:off x="5969000" y="2451433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cầu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7720F-E967-2FED-6FDA-4547B639C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7" t="49209" r="2891" b="15270"/>
          <a:stretch/>
        </p:blipFill>
        <p:spPr>
          <a:xfrm>
            <a:off x="690116" y="2130964"/>
            <a:ext cx="5761484" cy="4370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59017-80A2-3BBA-44D2-BFDDFC9CBAA0}"/>
              </a:ext>
            </a:extLst>
          </p:cNvPr>
          <p:cNvSpPr txBox="1"/>
          <p:nvPr/>
        </p:nvSpPr>
        <p:spPr>
          <a:xfrm>
            <a:off x="6553200" y="246446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2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9EABA9F-C27D-FC0F-5E05-6F06B68FED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75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 dung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giay-sai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ca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giay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4150" y="757066"/>
            <a:ext cx="1983789" cy="72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3405834" y="3632968"/>
            <a:ext cx="6138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577602" y="5486301"/>
            <a:ext cx="3511141" cy="13234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79754" y="5496690"/>
            <a:ext cx="3627492" cy="1323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98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  <p:bldP spid="12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75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 dung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giay-sai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ca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giay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9402" y="745309"/>
            <a:ext cx="1983789" cy="73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3586100" y="3488715"/>
            <a:ext cx="610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Loan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algn="just"/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577602" y="5486301"/>
            <a:ext cx="3511141" cy="13234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79754" y="5496690"/>
            <a:ext cx="3627492" cy="1323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336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198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039" grpId="0" animBg="1"/>
      <p:bldP spid="1039" grpId="1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1403353"/>
            <a:ext cx="1983789" cy="68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3600609" y="4112033"/>
            <a:ext cx="5948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Khi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Huy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góp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Hằng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cãi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43184" y="5972425"/>
            <a:ext cx="3475414" cy="7984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343975" y="5935476"/>
            <a:ext cx="2840925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UTM Avo" panose="02040603050506020204" pitchFamily="18" charset="0"/>
              </a:rPr>
              <a:t>A. Phù 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4F64A9-D6F1-D72A-91D1-80440D01BEF8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5D098D4-8FD5-65B7-0AE6-21D6A6FD8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0BB859-F470-FBA5-FF50-A8AF528057E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9270" y="1038336"/>
            <a:ext cx="1983789" cy="75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3248615" y="4096078"/>
            <a:ext cx="6575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Duy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im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lặng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48615" y="5949933"/>
            <a:ext cx="3075985" cy="79841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A.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924736"/>
            <a:ext cx="372321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B. </a:t>
            </a:r>
            <a:r>
              <a:rPr lang="en-US" altLang="en-US" sz="2800" dirty="0" err="1">
                <a:latin typeface="UTM Avo" panose="020406030505060202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hợp</a:t>
            </a:r>
            <a:endParaRPr lang="en-US" alt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4" grpId="0" animBg="1"/>
      <p:bldP spid="24" grpId="1" animBg="1"/>
      <p:bldP spid="24" grpId="2" animBg="1"/>
      <p:bldP spid="3" grpId="0"/>
      <p:bldP spid="4110" grpId="0" animBg="1"/>
      <p:bldP spid="4110" grpId="1" animBg="1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6E9AF5-C612-593B-240F-5952A31C3A0F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3: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xét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bất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hòa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D6EC37-8A00-FB14-7F8B-D45D032C1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280" y="3520189"/>
            <a:ext cx="1955800" cy="1750441"/>
          </a:xfrm>
          <a:prstGeom prst="rect">
            <a:avLst/>
          </a:prstGeom>
        </p:spPr>
      </p:pic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F97EE963-047A-79D1-452E-E5A0A7A7EAA1}"/>
              </a:ext>
            </a:extLst>
          </p:cNvPr>
          <p:cNvSpPr/>
          <p:nvPr/>
        </p:nvSpPr>
        <p:spPr>
          <a:xfrm>
            <a:off x="2701289" y="2241970"/>
            <a:ext cx="8157210" cy="1859646"/>
          </a:xfrm>
          <a:prstGeom prst="wedgeRoundRectCallout">
            <a:avLst>
              <a:gd name="adj1" fmla="val -56312"/>
              <a:gd name="adj2" fmla="val 394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triệt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ounded Rectangular Callout 15">
            <a:extLst>
              <a:ext uri="{FF2B5EF4-FFF2-40B4-BE49-F238E27FC236}">
                <a16:creationId xmlns:a16="http://schemas.microsoft.com/office/drawing/2014/main" id="{FD697BB6-D4D2-48D8-405A-C55280521B89}"/>
              </a:ext>
            </a:extLst>
          </p:cNvPr>
          <p:cNvSpPr/>
          <p:nvPr/>
        </p:nvSpPr>
        <p:spPr>
          <a:xfrm>
            <a:off x="2853689" y="4302033"/>
            <a:ext cx="5816600" cy="2354946"/>
          </a:xfrm>
          <a:prstGeom prst="wedgeRoundRectCallout">
            <a:avLst>
              <a:gd name="adj1" fmla="val -62740"/>
              <a:gd name="adj2" fmla="val -4502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trầm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64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B5C3A0-19E8-2A59-774A-7E8DB132EAB9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4511E68-EF40-A920-61E5-77252A6B7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02252E-E4A2-76ED-B8E0-13B88B2D626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5257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713345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“Bình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7" y="1847523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66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0689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5274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7298266" y="5724063"/>
            <a:ext cx="36999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7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8145145" cy="232858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ai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29" y="1689056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2323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879165" y="5724063"/>
            <a:ext cx="3725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7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4"/>
            <a:ext cx="7953374" cy="21955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của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2323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879165" y="5724063"/>
            <a:ext cx="3725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2F5015F-AB0F-A36B-1E40-5765CF428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DEAF4-5710-E31E-00D0-E6BB72E98BD3}"/>
              </a:ext>
            </a:extLst>
          </p:cNvPr>
          <p:cNvSpPr txBox="1"/>
          <p:nvPr/>
        </p:nvSpPr>
        <p:spPr>
          <a:xfrm>
            <a:off x="381000" y="2027031"/>
            <a:ext cx="111252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9B1C6-3D1A-47F4-67BA-CEBDB21D198B}"/>
              </a:ext>
            </a:extLst>
          </p:cNvPr>
          <p:cNvSpPr txBox="1"/>
          <p:nvPr/>
        </p:nvSpPr>
        <p:spPr>
          <a:xfrm>
            <a:off x="292100" y="3180817"/>
            <a:ext cx="7569201" cy="334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 algn="just">
              <a:lnSpc>
                <a:spcPct val="150000"/>
              </a:lnSpc>
              <a:tabLst>
                <a:tab pos="533400" algn="l"/>
              </a:tabLst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của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C982AA-32FB-3830-9102-007957966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8" t="5631" r="6308" b="69221"/>
          <a:stretch/>
        </p:blipFill>
        <p:spPr>
          <a:xfrm>
            <a:off x="7796673" y="2616200"/>
            <a:ext cx="4665202" cy="3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983183-D120-42A2-4C76-1712A38FDDCE}"/>
              </a:ext>
            </a:extLst>
          </p:cNvPr>
          <p:cNvSpPr txBox="1"/>
          <p:nvPr/>
        </p:nvSpPr>
        <p:spPr>
          <a:xfrm>
            <a:off x="520070" y="1475163"/>
            <a:ext cx="63079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Lớp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chúng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ta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đoàn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hlinkClick r:id="rId3"/>
              </a:rPr>
              <a:t>kết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A458C-40F2-2151-C21E-1BC728F7BAAC}"/>
              </a:ext>
            </a:extLst>
          </p:cNvPr>
          <p:cNvGrpSpPr/>
          <p:nvPr/>
        </p:nvGrpSpPr>
        <p:grpSpPr>
          <a:xfrm>
            <a:off x="7010517" y="1967606"/>
            <a:ext cx="3712833" cy="3164183"/>
            <a:chOff x="451995" y="2218654"/>
            <a:chExt cx="3712833" cy="31641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0ED230-5A80-A5CF-F169-A9C8518919E2}"/>
                </a:ext>
              </a:extLst>
            </p:cNvPr>
            <p:cNvGrpSpPr/>
            <p:nvPr/>
          </p:nvGrpSpPr>
          <p:grpSpPr>
            <a:xfrm>
              <a:off x="451995" y="2218654"/>
              <a:ext cx="3712833" cy="3164183"/>
              <a:chOff x="9448800" y="1557488"/>
              <a:chExt cx="7014347" cy="5942804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F2D9E527-7024-7F72-1ED4-9E070129B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48800" y="2070730"/>
                <a:ext cx="7014347" cy="5429562"/>
              </a:xfrm>
              <a:prstGeom prst="rect">
                <a:avLst/>
              </a:prstGeom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ECE6FA81-062E-CBAC-E180-99ADAC058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82668" y="1557488"/>
                <a:ext cx="1326991" cy="178446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88E0BC-2D28-DC2B-536E-2AEC20A5B8D8}"/>
                </a:ext>
              </a:extLst>
            </p:cNvPr>
            <p:cNvSpPr txBox="1"/>
            <p:nvPr/>
          </p:nvSpPr>
          <p:spPr>
            <a:xfrm>
              <a:off x="842683" y="3259069"/>
              <a:ext cx="293145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Nghe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hát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điều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400" b="1" i="1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11" name="Picture 3">
            <a:hlinkClick r:id="rId3"/>
            <a:extLst>
              <a:ext uri="{FF2B5EF4-FFF2-40B4-BE49-F238E27FC236}">
                <a16:creationId xmlns:a16="http://schemas.microsoft.com/office/drawing/2014/main" id="{C6F0CF98-066A-7F65-672D-4E8A2E1347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7300" y="2917724"/>
            <a:ext cx="2332541" cy="23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0CFE4-DC02-842C-C4E8-733BE3182A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2" t="33180" r="6304" b="41672"/>
          <a:stretch/>
        </p:blipFill>
        <p:spPr>
          <a:xfrm>
            <a:off x="6778617" y="2751905"/>
            <a:ext cx="5727752" cy="4106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C14B2-52B8-3895-DD89-71CD9086AF28}"/>
              </a:ext>
            </a:extLst>
          </p:cNvPr>
          <p:cNvSpPr txBox="1"/>
          <p:nvPr/>
        </p:nvSpPr>
        <p:spPr>
          <a:xfrm>
            <a:off x="584198" y="1975020"/>
            <a:ext cx="112014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96043-B67C-2248-12E5-6AAFFB9B9767}"/>
              </a:ext>
            </a:extLst>
          </p:cNvPr>
          <p:cNvSpPr txBox="1"/>
          <p:nvPr/>
        </p:nvSpPr>
        <p:spPr>
          <a:xfrm>
            <a:off x="590548" y="3442238"/>
            <a:ext cx="5892802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33400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Hoàng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Trang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 Linh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Linh.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Linh,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6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6CEF9E-0B80-CD95-E077-BC2306B8CE2F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C14B2-52B8-3895-DD89-71CD9086AF28}"/>
              </a:ext>
            </a:extLst>
          </p:cNvPr>
          <p:cNvSpPr txBox="1"/>
          <p:nvPr/>
        </p:nvSpPr>
        <p:spPr>
          <a:xfrm>
            <a:off x="584198" y="1975020"/>
            <a:ext cx="11201401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F9078-4B00-5DF6-0F70-E8479F350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t="73692" r="25793" b="1725"/>
          <a:stretch/>
        </p:blipFill>
        <p:spPr>
          <a:xfrm>
            <a:off x="7856648" y="2858329"/>
            <a:ext cx="4335352" cy="34184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0BA64-6633-F9A8-A31D-AA57AE4BB731}"/>
              </a:ext>
            </a:extLst>
          </p:cNvPr>
          <p:cNvSpPr txBox="1"/>
          <p:nvPr/>
        </p:nvSpPr>
        <p:spPr>
          <a:xfrm>
            <a:off x="584198" y="3261108"/>
            <a:ext cx="7093859" cy="2790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36575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Long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Khang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nhường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giữ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tĩnh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khuyên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233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3">
            <a:extLst>
              <a:ext uri="{FF2B5EF4-FFF2-40B4-BE49-F238E27FC236}">
                <a16:creationId xmlns:a16="http://schemas.microsoft.com/office/drawing/2014/main" id="{DF4E5B69-3282-41E6-6D79-F69F1F6EFB2C}"/>
              </a:ext>
            </a:extLst>
          </p:cNvPr>
          <p:cNvSpPr/>
          <p:nvPr/>
        </p:nvSpPr>
        <p:spPr>
          <a:xfrm>
            <a:off x="0" y="1654628"/>
            <a:ext cx="3889829" cy="56015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8865" y="2636789"/>
            <a:ext cx="5705566" cy="4064993"/>
            <a:chOff x="6078865" y="2636789"/>
            <a:chExt cx="5705566" cy="4064993"/>
          </a:xfrm>
        </p:grpSpPr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5568D797-EEB9-6A07-274F-FEA2FC802872}"/>
                </a:ext>
              </a:extLst>
            </p:cNvPr>
            <p:cNvSpPr/>
            <p:nvPr/>
          </p:nvSpPr>
          <p:spPr>
            <a:xfrm>
              <a:off x="6487887" y="2636789"/>
              <a:ext cx="5296544" cy="33161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ra.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tĩnh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25FB1F48-B1BD-85F6-6E6F-31259A39A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45" t="35906"/>
            <a:stretch/>
          </p:blipFill>
          <p:spPr>
            <a:xfrm rot="4548300">
              <a:off x="6031929" y="5590050"/>
              <a:ext cx="1158668" cy="106479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-84682" y="2425612"/>
            <a:ext cx="6180682" cy="3570891"/>
            <a:chOff x="-84682" y="2425612"/>
            <a:chExt cx="6180682" cy="3570891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95FE12C5-C8F6-90DF-5717-A9A4EBF50D7C}"/>
                </a:ext>
              </a:extLst>
            </p:cNvPr>
            <p:cNvSpPr/>
            <p:nvPr/>
          </p:nvSpPr>
          <p:spPr>
            <a:xfrm>
              <a:off x="605328" y="2680333"/>
              <a:ext cx="5490672" cy="331617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+ 2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nhờ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marL="342900" indent="-3429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tỏ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xử của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E1AA84EF-ED6B-F325-4CA2-9DC0A4B61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3045" t="35906"/>
            <a:stretch/>
          </p:blipFill>
          <p:spPr>
            <a:xfrm rot="9805724">
              <a:off x="-84682" y="2425612"/>
              <a:ext cx="984499" cy="8282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15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02D62-DEFD-698C-6AB8-C08EAFE6BE3F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C11A6D0A-F946-3928-861F-A7FAA70AF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209ABA-51A2-E36F-B547-949E39FBFA6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716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3322BBF0-FAA9-F926-B5E8-AF155A87C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04972" y="4267497"/>
            <a:ext cx="2221030" cy="2111829"/>
          </a:xfrm>
          <a:prstGeom prst="ellips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C18B9-4F7A-2A61-0C6D-62F72D74F9A4}"/>
              </a:ext>
            </a:extLst>
          </p:cNvPr>
          <p:cNvSpPr txBox="1"/>
          <p:nvPr/>
        </p:nvSpPr>
        <p:spPr>
          <a:xfrm>
            <a:off x="1028700" y="1534588"/>
            <a:ext cx="132336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4DB41-BA0F-7236-3A2A-C3B228CF9483}"/>
              </a:ext>
            </a:extLst>
          </p:cNvPr>
          <p:cNvSpPr txBox="1"/>
          <p:nvPr/>
        </p:nvSpPr>
        <p:spPr>
          <a:xfrm>
            <a:off x="1028700" y="2176491"/>
            <a:ext cx="1029244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88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0E51C-CC11-04D5-F267-160B37D63F65}"/>
              </a:ext>
            </a:extLst>
          </p:cNvPr>
          <p:cNvSpPr txBox="1"/>
          <p:nvPr/>
        </p:nvSpPr>
        <p:spPr>
          <a:xfrm>
            <a:off x="675295" y="1389720"/>
            <a:ext cx="15691608" cy="613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hòa</a:t>
            </a:r>
            <a:endParaRPr lang="en-US" sz="2600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E875F13-C2E3-7324-39CA-5BDC40C1E47D}"/>
              </a:ext>
            </a:extLst>
          </p:cNvPr>
          <p:cNvSpPr/>
          <p:nvPr/>
        </p:nvSpPr>
        <p:spPr>
          <a:xfrm>
            <a:off x="479697" y="2162628"/>
            <a:ext cx="3947160" cy="8128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đôi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4D687-3071-197D-FEF7-60DA8A158B08}"/>
              </a:ext>
            </a:extLst>
          </p:cNvPr>
          <p:cNvSpPr txBox="1"/>
          <p:nvPr/>
        </p:nvSpPr>
        <p:spPr>
          <a:xfrm>
            <a:off x="479697" y="3314912"/>
            <a:ext cx="9099732" cy="3079992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HƯỚNG DẪN: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sắm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xử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8B3BD2D-B778-6850-24B0-36BBAC3EF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91448" y="1876985"/>
            <a:ext cx="2387981" cy="16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2698096-5179-B780-9782-EDD25DB9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2" y="1546783"/>
            <a:ext cx="12551950" cy="51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3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30F18-A514-AE38-3716-106615F23AEF}"/>
              </a:ext>
            </a:extLst>
          </p:cNvPr>
          <p:cNvSpPr txBox="1"/>
          <p:nvPr/>
        </p:nvSpPr>
        <p:spPr>
          <a:xfrm>
            <a:off x="190500" y="1743781"/>
            <a:ext cx="12001500" cy="2880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dụng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UTM Avo" panose="02040603050506020204" pitchFamily="18" charset="0"/>
              </a:rPr>
              <a:t>Thực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xử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hòa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6">
            <a:extLst>
              <a:ext uri="{FF2B5EF4-FFF2-40B4-BE49-F238E27FC236}">
                <a16:creationId xmlns:a16="http://schemas.microsoft.com/office/drawing/2014/main" id="{22342E74-1655-387B-2B76-F366645D487E}"/>
              </a:ext>
            </a:extLst>
          </p:cNvPr>
          <p:cNvGrpSpPr/>
          <p:nvPr/>
        </p:nvGrpSpPr>
        <p:grpSpPr>
          <a:xfrm>
            <a:off x="1427645" y="5480955"/>
            <a:ext cx="4001740" cy="3497201"/>
            <a:chOff x="0" y="0"/>
            <a:chExt cx="3290570" cy="3295650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89A4E08-6B20-CBF3-8645-CCD250BE87ED}"/>
                </a:ext>
              </a:extLst>
            </p:cNvPr>
            <p:cNvSpPr/>
            <p:nvPr/>
          </p:nvSpPr>
          <p:spPr>
            <a:xfrm>
              <a:off x="0" y="0"/>
              <a:ext cx="1474338" cy="1131555"/>
            </a:xfrm>
            <a:custGeom>
              <a:avLst/>
              <a:gdLst/>
              <a:ahLst/>
              <a:cxnLst/>
              <a:rect l="l" t="t" r="r" b="b"/>
              <a:pathLst>
                <a:path w="1474338" h="1131555">
                  <a:moveTo>
                    <a:pt x="1474338" y="3972"/>
                  </a:moveTo>
                  <a:lnTo>
                    <a:pt x="0" y="3972"/>
                  </a:lnTo>
                  <a:lnTo>
                    <a:pt x="0" y="0"/>
                  </a:lnTo>
                  <a:lnTo>
                    <a:pt x="1474338" y="0"/>
                  </a:lnTo>
                  <a:lnTo>
                    <a:pt x="1474338" y="3972"/>
                  </a:lnTo>
                  <a:close/>
                  <a:moveTo>
                    <a:pt x="1474338" y="160871"/>
                  </a:moveTo>
                  <a:lnTo>
                    <a:pt x="0" y="160871"/>
                  </a:lnTo>
                  <a:lnTo>
                    <a:pt x="0" y="164843"/>
                  </a:lnTo>
                  <a:lnTo>
                    <a:pt x="1474338" y="164843"/>
                  </a:lnTo>
                  <a:lnTo>
                    <a:pt x="1474338" y="160871"/>
                  </a:lnTo>
                  <a:close/>
                  <a:moveTo>
                    <a:pt x="1474338" y="322238"/>
                  </a:moveTo>
                  <a:lnTo>
                    <a:pt x="0" y="322238"/>
                  </a:lnTo>
                  <a:lnTo>
                    <a:pt x="0" y="326210"/>
                  </a:lnTo>
                  <a:lnTo>
                    <a:pt x="1474338" y="326210"/>
                  </a:lnTo>
                  <a:lnTo>
                    <a:pt x="1474338" y="322238"/>
                  </a:lnTo>
                  <a:close/>
                  <a:moveTo>
                    <a:pt x="1474338" y="483108"/>
                  </a:moveTo>
                  <a:lnTo>
                    <a:pt x="0" y="483108"/>
                  </a:lnTo>
                  <a:lnTo>
                    <a:pt x="0" y="487080"/>
                  </a:lnTo>
                  <a:lnTo>
                    <a:pt x="1474338" y="487080"/>
                  </a:lnTo>
                  <a:lnTo>
                    <a:pt x="1474338" y="483108"/>
                  </a:lnTo>
                  <a:close/>
                  <a:moveTo>
                    <a:pt x="1474338" y="643979"/>
                  </a:moveTo>
                  <a:lnTo>
                    <a:pt x="0" y="643979"/>
                  </a:lnTo>
                  <a:lnTo>
                    <a:pt x="0" y="647951"/>
                  </a:lnTo>
                  <a:lnTo>
                    <a:pt x="1474338" y="647951"/>
                  </a:lnTo>
                  <a:lnTo>
                    <a:pt x="1474338" y="643979"/>
                  </a:lnTo>
                  <a:close/>
                  <a:moveTo>
                    <a:pt x="1474338" y="805346"/>
                  </a:moveTo>
                  <a:lnTo>
                    <a:pt x="0" y="805346"/>
                  </a:lnTo>
                  <a:lnTo>
                    <a:pt x="0" y="809318"/>
                  </a:lnTo>
                  <a:lnTo>
                    <a:pt x="1474338" y="809318"/>
                  </a:lnTo>
                  <a:lnTo>
                    <a:pt x="1474338" y="805346"/>
                  </a:lnTo>
                  <a:close/>
                  <a:moveTo>
                    <a:pt x="1474338" y="966216"/>
                  </a:moveTo>
                  <a:lnTo>
                    <a:pt x="0" y="966216"/>
                  </a:lnTo>
                  <a:lnTo>
                    <a:pt x="0" y="970188"/>
                  </a:lnTo>
                  <a:lnTo>
                    <a:pt x="1474338" y="970188"/>
                  </a:lnTo>
                  <a:lnTo>
                    <a:pt x="1474338" y="966216"/>
                  </a:lnTo>
                  <a:close/>
                  <a:moveTo>
                    <a:pt x="1474338" y="1127583"/>
                  </a:moveTo>
                  <a:lnTo>
                    <a:pt x="0" y="1127583"/>
                  </a:lnTo>
                  <a:lnTo>
                    <a:pt x="0" y="1131555"/>
                  </a:lnTo>
                  <a:lnTo>
                    <a:pt x="1474338" y="1131555"/>
                  </a:lnTo>
                  <a:lnTo>
                    <a:pt x="1474338" y="1127583"/>
                  </a:lnTo>
                  <a:close/>
                </a:path>
              </a:pathLst>
            </a:custGeom>
            <a:solidFill>
              <a:srgbClr val="73E6EA">
                <a:alpha val="49804"/>
              </a:srgbClr>
            </a:solidFill>
          </p:spPr>
        </p:sp>
      </p:grpSp>
      <p:grpSp>
        <p:nvGrpSpPr>
          <p:cNvPr id="20" name="Group 17">
            <a:extLst>
              <a:ext uri="{FF2B5EF4-FFF2-40B4-BE49-F238E27FC236}">
                <a16:creationId xmlns:a16="http://schemas.microsoft.com/office/drawing/2014/main" id="{F75FB4F4-2C57-8A2C-E228-ED4995E1FAF6}"/>
              </a:ext>
            </a:extLst>
          </p:cNvPr>
          <p:cNvGrpSpPr/>
          <p:nvPr/>
        </p:nvGrpSpPr>
        <p:grpSpPr>
          <a:xfrm>
            <a:off x="12836321" y="5480955"/>
            <a:ext cx="4001740" cy="3497201"/>
            <a:chOff x="0" y="0"/>
            <a:chExt cx="3290570" cy="3295650"/>
          </a:xfrm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93A19E5-E45E-2D12-0D6C-93F686D27665}"/>
                </a:ext>
              </a:extLst>
            </p:cNvPr>
            <p:cNvSpPr/>
            <p:nvPr/>
          </p:nvSpPr>
          <p:spPr>
            <a:xfrm>
              <a:off x="0" y="0"/>
              <a:ext cx="1474338" cy="1131555"/>
            </a:xfrm>
            <a:custGeom>
              <a:avLst/>
              <a:gdLst/>
              <a:ahLst/>
              <a:cxnLst/>
              <a:rect l="l" t="t" r="r" b="b"/>
              <a:pathLst>
                <a:path w="1474338" h="1131555">
                  <a:moveTo>
                    <a:pt x="1474338" y="3972"/>
                  </a:moveTo>
                  <a:lnTo>
                    <a:pt x="0" y="3972"/>
                  </a:lnTo>
                  <a:lnTo>
                    <a:pt x="0" y="0"/>
                  </a:lnTo>
                  <a:lnTo>
                    <a:pt x="1474338" y="0"/>
                  </a:lnTo>
                  <a:lnTo>
                    <a:pt x="1474338" y="3972"/>
                  </a:lnTo>
                  <a:close/>
                  <a:moveTo>
                    <a:pt x="1474338" y="160871"/>
                  </a:moveTo>
                  <a:lnTo>
                    <a:pt x="0" y="160871"/>
                  </a:lnTo>
                  <a:lnTo>
                    <a:pt x="0" y="164843"/>
                  </a:lnTo>
                  <a:lnTo>
                    <a:pt x="1474338" y="164843"/>
                  </a:lnTo>
                  <a:lnTo>
                    <a:pt x="1474338" y="160871"/>
                  </a:lnTo>
                  <a:close/>
                  <a:moveTo>
                    <a:pt x="1474338" y="322238"/>
                  </a:moveTo>
                  <a:lnTo>
                    <a:pt x="0" y="322238"/>
                  </a:lnTo>
                  <a:lnTo>
                    <a:pt x="0" y="326210"/>
                  </a:lnTo>
                  <a:lnTo>
                    <a:pt x="1474338" y="326210"/>
                  </a:lnTo>
                  <a:lnTo>
                    <a:pt x="1474338" y="322238"/>
                  </a:lnTo>
                  <a:close/>
                  <a:moveTo>
                    <a:pt x="1474338" y="483108"/>
                  </a:moveTo>
                  <a:lnTo>
                    <a:pt x="0" y="483108"/>
                  </a:lnTo>
                  <a:lnTo>
                    <a:pt x="0" y="487080"/>
                  </a:lnTo>
                  <a:lnTo>
                    <a:pt x="1474338" y="487080"/>
                  </a:lnTo>
                  <a:lnTo>
                    <a:pt x="1474338" y="483108"/>
                  </a:lnTo>
                  <a:close/>
                  <a:moveTo>
                    <a:pt x="1474338" y="643979"/>
                  </a:moveTo>
                  <a:lnTo>
                    <a:pt x="0" y="643979"/>
                  </a:lnTo>
                  <a:lnTo>
                    <a:pt x="0" y="647951"/>
                  </a:lnTo>
                  <a:lnTo>
                    <a:pt x="1474338" y="647951"/>
                  </a:lnTo>
                  <a:lnTo>
                    <a:pt x="1474338" y="643979"/>
                  </a:lnTo>
                  <a:close/>
                  <a:moveTo>
                    <a:pt x="1474338" y="805346"/>
                  </a:moveTo>
                  <a:lnTo>
                    <a:pt x="0" y="805346"/>
                  </a:lnTo>
                  <a:lnTo>
                    <a:pt x="0" y="809318"/>
                  </a:lnTo>
                  <a:lnTo>
                    <a:pt x="1474338" y="809318"/>
                  </a:lnTo>
                  <a:lnTo>
                    <a:pt x="1474338" y="805346"/>
                  </a:lnTo>
                  <a:close/>
                  <a:moveTo>
                    <a:pt x="1474338" y="966216"/>
                  </a:moveTo>
                  <a:lnTo>
                    <a:pt x="0" y="966216"/>
                  </a:lnTo>
                  <a:lnTo>
                    <a:pt x="0" y="970188"/>
                  </a:lnTo>
                  <a:lnTo>
                    <a:pt x="1474338" y="970188"/>
                  </a:lnTo>
                  <a:lnTo>
                    <a:pt x="1474338" y="966216"/>
                  </a:lnTo>
                  <a:close/>
                  <a:moveTo>
                    <a:pt x="1474338" y="1127583"/>
                  </a:moveTo>
                  <a:lnTo>
                    <a:pt x="0" y="1127583"/>
                  </a:lnTo>
                  <a:lnTo>
                    <a:pt x="0" y="1131555"/>
                  </a:lnTo>
                  <a:lnTo>
                    <a:pt x="1474338" y="1131555"/>
                  </a:lnTo>
                  <a:lnTo>
                    <a:pt x="1474338" y="1127583"/>
                  </a:lnTo>
                  <a:close/>
                </a:path>
              </a:pathLst>
            </a:custGeom>
            <a:solidFill>
              <a:srgbClr val="73E6EA">
                <a:alpha val="49804"/>
              </a:srgbClr>
            </a:solidFill>
          </p:spPr>
        </p:sp>
      </p:grpSp>
      <p:pic>
        <p:nvPicPr>
          <p:cNvPr id="27" name="Picture 27">
            <a:extLst>
              <a:ext uri="{FF2B5EF4-FFF2-40B4-BE49-F238E27FC236}">
                <a16:creationId xmlns:a16="http://schemas.microsoft.com/office/drawing/2014/main" id="{E861D1B6-6660-515C-1D28-523E6148E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927" y="5948237"/>
            <a:ext cx="1025968" cy="873355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79719DDA-5288-76B5-CBBB-297E026BA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015307" y="5924520"/>
            <a:ext cx="1025968" cy="873355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C1490E97-DD84-858C-C338-624E7D72E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17044" y="733931"/>
            <a:ext cx="942256" cy="1472274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B227B981-6971-20D6-C4D1-0549AA9A3E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733931"/>
            <a:ext cx="942256" cy="1472274"/>
          </a:xfrm>
          <a:prstGeom prst="rect">
            <a:avLst/>
          </a:prstGeom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9CC10AA3-F80E-960A-7480-00782D773A34}"/>
              </a:ext>
            </a:extLst>
          </p:cNvPr>
          <p:cNvSpPr txBox="1"/>
          <p:nvPr/>
        </p:nvSpPr>
        <p:spPr>
          <a:xfrm>
            <a:off x="2757330" y="1021122"/>
            <a:ext cx="7333842" cy="94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3800" b="1" dirty="0">
                <a:solidFill>
                  <a:srgbClr val="6B3F6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 </a:t>
            </a:r>
            <a:endParaRPr lang="en-US" sz="3800" b="1" u="none" dirty="0">
              <a:solidFill>
                <a:srgbClr val="6B3F6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6DDDF3-D432-12A5-43AE-466148909458}"/>
              </a:ext>
            </a:extLst>
          </p:cNvPr>
          <p:cNvGrpSpPr/>
          <p:nvPr/>
        </p:nvGrpSpPr>
        <p:grpSpPr>
          <a:xfrm>
            <a:off x="6109820" y="2268030"/>
            <a:ext cx="4901690" cy="4015167"/>
            <a:chOff x="10613530" y="2842833"/>
            <a:chExt cx="5703514" cy="4015167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C45C359A-A1B2-78EA-223A-4935A22E426C}"/>
                </a:ext>
              </a:extLst>
            </p:cNvPr>
            <p:cNvGrpSpPr/>
            <p:nvPr/>
          </p:nvGrpSpPr>
          <p:grpSpPr>
            <a:xfrm>
              <a:off x="10613530" y="2842833"/>
              <a:ext cx="5703514" cy="4015167"/>
              <a:chOff x="0" y="0"/>
              <a:chExt cx="1454434" cy="2262909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B8E30D4A-1F5E-36BE-B50A-030E5CFC8142}"/>
                  </a:ext>
                </a:extLst>
              </p:cNvPr>
              <p:cNvSpPr/>
              <p:nvPr/>
            </p:nvSpPr>
            <p:spPr>
              <a:xfrm>
                <a:off x="10160" y="16510"/>
                <a:ext cx="1431574" cy="2234969"/>
              </a:xfrm>
              <a:custGeom>
                <a:avLst/>
                <a:gdLst/>
                <a:ahLst/>
                <a:cxnLst/>
                <a:rect l="l" t="t" r="r" b="b"/>
                <a:pathLst>
                  <a:path w="1431574" h="2234969">
                    <a:moveTo>
                      <a:pt x="1431574" y="2234969"/>
                    </a:moveTo>
                    <a:lnTo>
                      <a:pt x="0" y="2227349"/>
                    </a:lnTo>
                    <a:lnTo>
                      <a:pt x="0" y="788373"/>
                    </a:lnTo>
                    <a:lnTo>
                      <a:pt x="17780" y="19050"/>
                    </a:lnTo>
                    <a:lnTo>
                      <a:pt x="711668" y="0"/>
                    </a:lnTo>
                    <a:lnTo>
                      <a:pt x="1412524" y="5080"/>
                    </a:lnTo>
                    <a:close/>
                  </a:path>
                </a:pathLst>
              </a:custGeom>
              <a:solidFill>
                <a:srgbClr val="E7FEFF"/>
              </a:solidFill>
            </p:spPr>
          </p:sp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6DFDA54B-4463-8223-5B69-71C05549A865}"/>
                  </a:ext>
                </a:extLst>
              </p:cNvPr>
              <p:cNvSpPr/>
              <p:nvPr/>
            </p:nvSpPr>
            <p:spPr>
              <a:xfrm>
                <a:off x="-3810" y="0"/>
                <a:ext cx="1460784" cy="2261639"/>
              </a:xfrm>
              <a:custGeom>
                <a:avLst/>
                <a:gdLst/>
                <a:ahLst/>
                <a:cxnLst/>
                <a:rect l="l" t="t" r="r" b="b"/>
                <a:pathLst>
                  <a:path w="1460784" h="2261639">
                    <a:moveTo>
                      <a:pt x="1426494" y="21590"/>
                    </a:moveTo>
                    <a:cubicBezTo>
                      <a:pt x="1427763" y="34290"/>
                      <a:pt x="1427763" y="44450"/>
                      <a:pt x="1429034" y="54610"/>
                    </a:cubicBezTo>
                    <a:cubicBezTo>
                      <a:pt x="1431574" y="97385"/>
                      <a:pt x="1432844" y="145236"/>
                      <a:pt x="1435384" y="191377"/>
                    </a:cubicBezTo>
                    <a:cubicBezTo>
                      <a:pt x="1435384" y="258025"/>
                      <a:pt x="1448084" y="1572192"/>
                      <a:pt x="1454434" y="1638840"/>
                    </a:cubicBezTo>
                    <a:cubicBezTo>
                      <a:pt x="1460784" y="1739667"/>
                      <a:pt x="1456974" y="1842203"/>
                      <a:pt x="1456974" y="1943030"/>
                    </a:cubicBezTo>
                    <a:cubicBezTo>
                      <a:pt x="1456974" y="2031894"/>
                      <a:pt x="1458244" y="2113923"/>
                      <a:pt x="1459513" y="2200679"/>
                    </a:cubicBezTo>
                    <a:cubicBezTo>
                      <a:pt x="1459513" y="2222269"/>
                      <a:pt x="1459513" y="2236239"/>
                      <a:pt x="1459513" y="2260369"/>
                    </a:cubicBezTo>
                    <a:cubicBezTo>
                      <a:pt x="1436654" y="2260369"/>
                      <a:pt x="1416334" y="2261639"/>
                      <a:pt x="1396837" y="2260369"/>
                    </a:cubicBezTo>
                    <a:cubicBezTo>
                      <a:pt x="1327365" y="2255289"/>
                      <a:pt x="1256825" y="2261639"/>
                      <a:pt x="1187354" y="2256559"/>
                    </a:cubicBezTo>
                    <a:cubicBezTo>
                      <a:pt x="1145671" y="2252749"/>
                      <a:pt x="1105058" y="2255289"/>
                      <a:pt x="1063375" y="2252749"/>
                    </a:cubicBezTo>
                    <a:cubicBezTo>
                      <a:pt x="1044137" y="2251479"/>
                      <a:pt x="1024898" y="2250209"/>
                      <a:pt x="1005660" y="2248939"/>
                    </a:cubicBezTo>
                    <a:cubicBezTo>
                      <a:pt x="993904" y="2248939"/>
                      <a:pt x="983216" y="2250209"/>
                      <a:pt x="971459" y="2250209"/>
                    </a:cubicBezTo>
                    <a:cubicBezTo>
                      <a:pt x="941533" y="2248939"/>
                      <a:pt x="859236" y="2250209"/>
                      <a:pt x="829310" y="2248939"/>
                    </a:cubicBezTo>
                    <a:cubicBezTo>
                      <a:pt x="807935" y="2247669"/>
                      <a:pt x="380420" y="2256559"/>
                      <a:pt x="359044" y="2255289"/>
                    </a:cubicBezTo>
                    <a:cubicBezTo>
                      <a:pt x="353700" y="2255289"/>
                      <a:pt x="347287" y="2256559"/>
                      <a:pt x="341943" y="2256559"/>
                    </a:cubicBezTo>
                    <a:cubicBezTo>
                      <a:pt x="329118" y="2256559"/>
                      <a:pt x="317361" y="2257829"/>
                      <a:pt x="304536" y="2257829"/>
                    </a:cubicBezTo>
                    <a:cubicBezTo>
                      <a:pt x="272472" y="2257829"/>
                      <a:pt x="241477" y="2256559"/>
                      <a:pt x="209414" y="2255289"/>
                    </a:cubicBezTo>
                    <a:cubicBezTo>
                      <a:pt x="190175" y="2254019"/>
                      <a:pt x="170937" y="2252749"/>
                      <a:pt x="152768" y="2251479"/>
                    </a:cubicBezTo>
                    <a:cubicBezTo>
                      <a:pt x="118567" y="2250209"/>
                      <a:pt x="84365" y="2248939"/>
                      <a:pt x="48260" y="2248939"/>
                    </a:cubicBezTo>
                    <a:cubicBezTo>
                      <a:pt x="38100" y="2248939"/>
                      <a:pt x="29210" y="2248939"/>
                      <a:pt x="19050" y="2247669"/>
                    </a:cubicBezTo>
                    <a:cubicBezTo>
                      <a:pt x="10160" y="2246399"/>
                      <a:pt x="5080" y="2240049"/>
                      <a:pt x="7620" y="2231159"/>
                    </a:cubicBezTo>
                    <a:cubicBezTo>
                      <a:pt x="16510" y="2199370"/>
                      <a:pt x="12700" y="2156646"/>
                      <a:pt x="11430" y="2112214"/>
                    </a:cubicBezTo>
                    <a:cubicBezTo>
                      <a:pt x="10160" y="2021641"/>
                      <a:pt x="6350" y="1932776"/>
                      <a:pt x="7620" y="1842203"/>
                    </a:cubicBezTo>
                    <a:cubicBezTo>
                      <a:pt x="5080" y="1729414"/>
                      <a:pt x="0" y="333218"/>
                      <a:pt x="7620" y="218719"/>
                    </a:cubicBezTo>
                    <a:cubicBezTo>
                      <a:pt x="8890" y="196503"/>
                      <a:pt x="7620" y="172578"/>
                      <a:pt x="8890" y="150362"/>
                    </a:cubicBezTo>
                    <a:cubicBezTo>
                      <a:pt x="10160" y="114475"/>
                      <a:pt x="12700" y="7516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57646" y="30480"/>
                      <a:pt x="74746" y="29210"/>
                    </a:cubicBezTo>
                    <a:cubicBezTo>
                      <a:pt x="103604" y="25400"/>
                      <a:pt x="132461" y="22860"/>
                      <a:pt x="162387" y="20320"/>
                    </a:cubicBezTo>
                    <a:cubicBezTo>
                      <a:pt x="182694" y="17780"/>
                      <a:pt x="203001" y="16510"/>
                      <a:pt x="222239" y="13970"/>
                    </a:cubicBezTo>
                    <a:cubicBezTo>
                      <a:pt x="241477" y="11430"/>
                      <a:pt x="261784" y="8890"/>
                      <a:pt x="281022" y="8890"/>
                    </a:cubicBezTo>
                    <a:cubicBezTo>
                      <a:pt x="302398" y="7620"/>
                      <a:pt x="323774" y="10160"/>
                      <a:pt x="345150" y="8890"/>
                    </a:cubicBezTo>
                    <a:cubicBezTo>
                      <a:pt x="371869" y="8890"/>
                      <a:pt x="856030" y="6350"/>
                      <a:pt x="882750" y="5080"/>
                    </a:cubicBezTo>
                    <a:cubicBezTo>
                      <a:pt x="908401" y="3810"/>
                      <a:pt x="934051" y="2540"/>
                      <a:pt x="960771" y="2540"/>
                    </a:cubicBezTo>
                    <a:cubicBezTo>
                      <a:pt x="1004591" y="1270"/>
                      <a:pt x="1047343" y="0"/>
                      <a:pt x="1091163" y="0"/>
                    </a:cubicBezTo>
                    <a:cubicBezTo>
                      <a:pt x="1109333" y="0"/>
                      <a:pt x="1128571" y="2540"/>
                      <a:pt x="1146740" y="2540"/>
                    </a:cubicBezTo>
                    <a:cubicBezTo>
                      <a:pt x="1196973" y="3810"/>
                      <a:pt x="1248275" y="5080"/>
                      <a:pt x="1298508" y="7620"/>
                    </a:cubicBezTo>
                    <a:cubicBezTo>
                      <a:pt x="1325228" y="8890"/>
                      <a:pt x="1351947" y="12700"/>
                      <a:pt x="1378667" y="16510"/>
                    </a:cubicBezTo>
                    <a:cubicBezTo>
                      <a:pt x="1385080" y="16510"/>
                      <a:pt x="1391493" y="16510"/>
                      <a:pt x="1396837" y="16510"/>
                    </a:cubicBezTo>
                    <a:cubicBezTo>
                      <a:pt x="1407444" y="17780"/>
                      <a:pt x="1416333" y="20320"/>
                      <a:pt x="1426494" y="21590"/>
                    </a:cubicBezTo>
                    <a:close/>
                    <a:moveTo>
                      <a:pt x="1436654" y="2243859"/>
                    </a:moveTo>
                    <a:cubicBezTo>
                      <a:pt x="1437924" y="2227349"/>
                      <a:pt x="1439194" y="2214649"/>
                      <a:pt x="1439194" y="2201949"/>
                    </a:cubicBezTo>
                    <a:cubicBezTo>
                      <a:pt x="1437924" y="2105378"/>
                      <a:pt x="1436654" y="2014805"/>
                      <a:pt x="1436654" y="1917396"/>
                    </a:cubicBezTo>
                    <a:cubicBezTo>
                      <a:pt x="1436654" y="1872964"/>
                      <a:pt x="1439194" y="1828532"/>
                      <a:pt x="1437924" y="1784100"/>
                    </a:cubicBezTo>
                    <a:cubicBezTo>
                      <a:pt x="1437924" y="1743085"/>
                      <a:pt x="1436654" y="1700362"/>
                      <a:pt x="1435384" y="1659348"/>
                    </a:cubicBezTo>
                    <a:cubicBezTo>
                      <a:pt x="1430304" y="1596117"/>
                      <a:pt x="1418874" y="287077"/>
                      <a:pt x="1418874" y="223846"/>
                    </a:cubicBezTo>
                    <a:cubicBezTo>
                      <a:pt x="1416334" y="170869"/>
                      <a:pt x="1413794" y="116184"/>
                      <a:pt x="1411254" y="63500"/>
                    </a:cubicBezTo>
                    <a:cubicBezTo>
                      <a:pt x="1409984" y="44450"/>
                      <a:pt x="1408714" y="43180"/>
                      <a:pt x="1393630" y="41910"/>
                    </a:cubicBezTo>
                    <a:cubicBezTo>
                      <a:pt x="1390424" y="41910"/>
                      <a:pt x="1388286" y="41910"/>
                      <a:pt x="1385080" y="40640"/>
                    </a:cubicBezTo>
                    <a:cubicBezTo>
                      <a:pt x="1358360" y="36830"/>
                      <a:pt x="1330572" y="31750"/>
                      <a:pt x="1303852" y="30480"/>
                    </a:cubicBezTo>
                    <a:cubicBezTo>
                      <a:pt x="1238656" y="26670"/>
                      <a:pt x="1172391" y="25400"/>
                      <a:pt x="1107195" y="22860"/>
                    </a:cubicBezTo>
                    <a:cubicBezTo>
                      <a:pt x="1097576" y="22860"/>
                      <a:pt x="1086888" y="22860"/>
                      <a:pt x="1077269" y="22860"/>
                    </a:cubicBezTo>
                    <a:cubicBezTo>
                      <a:pt x="1061237" y="22860"/>
                      <a:pt x="1045205" y="22860"/>
                      <a:pt x="1030242" y="22860"/>
                    </a:cubicBezTo>
                    <a:cubicBezTo>
                      <a:pt x="996041" y="22860"/>
                      <a:pt x="961840" y="22860"/>
                      <a:pt x="928708" y="24130"/>
                    </a:cubicBezTo>
                    <a:cubicBezTo>
                      <a:pt x="899850" y="25400"/>
                      <a:pt x="413552" y="29210"/>
                      <a:pt x="384695" y="29210"/>
                    </a:cubicBezTo>
                    <a:cubicBezTo>
                      <a:pt x="337668" y="29210"/>
                      <a:pt x="290641" y="26670"/>
                      <a:pt x="243615" y="33020"/>
                    </a:cubicBezTo>
                    <a:cubicBezTo>
                      <a:pt x="219033" y="36830"/>
                      <a:pt x="195519" y="36830"/>
                      <a:pt x="172006" y="38100"/>
                    </a:cubicBezTo>
                    <a:cubicBezTo>
                      <a:pt x="131392" y="41910"/>
                      <a:pt x="90778" y="45720"/>
                      <a:pt x="49530" y="50800"/>
                    </a:cubicBezTo>
                    <a:cubicBezTo>
                      <a:pt x="36830" y="50800"/>
                      <a:pt x="34290" y="53340"/>
                      <a:pt x="33020" y="70043"/>
                    </a:cubicBezTo>
                    <a:cubicBezTo>
                      <a:pt x="31750" y="100803"/>
                      <a:pt x="31750" y="131564"/>
                      <a:pt x="30480" y="162325"/>
                    </a:cubicBezTo>
                    <a:cubicBezTo>
                      <a:pt x="29210" y="213593"/>
                      <a:pt x="26670" y="263152"/>
                      <a:pt x="25400" y="314420"/>
                    </a:cubicBezTo>
                    <a:cubicBezTo>
                      <a:pt x="20320" y="369105"/>
                      <a:pt x="26670" y="1705489"/>
                      <a:pt x="29210" y="1760175"/>
                    </a:cubicBezTo>
                    <a:cubicBezTo>
                      <a:pt x="29210" y="1818278"/>
                      <a:pt x="29210" y="1878091"/>
                      <a:pt x="30480" y="1936194"/>
                    </a:cubicBezTo>
                    <a:cubicBezTo>
                      <a:pt x="30480" y="1978918"/>
                      <a:pt x="33020" y="2021641"/>
                      <a:pt x="33020" y="2064364"/>
                    </a:cubicBezTo>
                    <a:cubicBezTo>
                      <a:pt x="33020" y="2110505"/>
                      <a:pt x="33020" y="2156646"/>
                      <a:pt x="31750" y="2201949"/>
                    </a:cubicBezTo>
                    <a:cubicBezTo>
                      <a:pt x="31750" y="2205759"/>
                      <a:pt x="31750" y="2208299"/>
                      <a:pt x="31750" y="2212109"/>
                    </a:cubicBezTo>
                    <a:cubicBezTo>
                      <a:pt x="31750" y="2222269"/>
                      <a:pt x="35560" y="2226079"/>
                      <a:pt x="44450" y="2226079"/>
                    </a:cubicBezTo>
                    <a:cubicBezTo>
                      <a:pt x="59783" y="2226079"/>
                      <a:pt x="74746" y="2227349"/>
                      <a:pt x="88641" y="2227349"/>
                    </a:cubicBezTo>
                    <a:cubicBezTo>
                      <a:pt x="108948" y="2227349"/>
                      <a:pt x="130323" y="2224809"/>
                      <a:pt x="150630" y="2227349"/>
                    </a:cubicBezTo>
                    <a:cubicBezTo>
                      <a:pt x="183763" y="2231159"/>
                      <a:pt x="216895" y="2233699"/>
                      <a:pt x="250028" y="2232429"/>
                    </a:cubicBezTo>
                    <a:cubicBezTo>
                      <a:pt x="271403" y="2231159"/>
                      <a:pt x="291710" y="2233699"/>
                      <a:pt x="313086" y="2233699"/>
                    </a:cubicBezTo>
                    <a:cubicBezTo>
                      <a:pt x="344081" y="2233699"/>
                      <a:pt x="375076" y="2232429"/>
                      <a:pt x="406071" y="2233699"/>
                    </a:cubicBezTo>
                    <a:cubicBezTo>
                      <a:pt x="452028" y="2234969"/>
                      <a:pt x="956496" y="2224809"/>
                      <a:pt x="1003523" y="2227349"/>
                    </a:cubicBezTo>
                    <a:cubicBezTo>
                      <a:pt x="1023830" y="2228619"/>
                      <a:pt x="1044137" y="2229889"/>
                      <a:pt x="1063375" y="2229889"/>
                    </a:cubicBezTo>
                    <a:cubicBezTo>
                      <a:pt x="1098645" y="2232429"/>
                      <a:pt x="1132846" y="2228619"/>
                      <a:pt x="1168116" y="2232429"/>
                    </a:cubicBezTo>
                    <a:cubicBezTo>
                      <a:pt x="1196973" y="2234969"/>
                      <a:pt x="1225830" y="2234969"/>
                      <a:pt x="1254688" y="2237509"/>
                    </a:cubicBezTo>
                    <a:cubicBezTo>
                      <a:pt x="1297439" y="2241319"/>
                      <a:pt x="1340191" y="2243859"/>
                      <a:pt x="1382942" y="2245129"/>
                    </a:cubicBezTo>
                    <a:cubicBezTo>
                      <a:pt x="1398974" y="2245129"/>
                      <a:pt x="1416333" y="2243859"/>
                      <a:pt x="1436654" y="2243859"/>
                    </a:cubicBezTo>
                    <a:close/>
                  </a:path>
                </a:pathLst>
              </a:custGeom>
              <a:solidFill>
                <a:srgbClr val="E7FEFF"/>
              </a:solidFill>
            </p:spPr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DED29DE-CFB9-1F5D-E669-34B9B4B8A5C5}"/>
                </a:ext>
              </a:extLst>
            </p:cNvPr>
            <p:cNvGrpSpPr/>
            <p:nvPr/>
          </p:nvGrpSpPr>
          <p:grpSpPr>
            <a:xfrm>
              <a:off x="11219719" y="3190591"/>
              <a:ext cx="4740591" cy="1606119"/>
              <a:chOff x="-459971" y="-11819"/>
              <a:chExt cx="6835668" cy="1449724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DC7EAAD-0432-3FD5-91BC-3CC300D08785}"/>
                  </a:ext>
                </a:extLst>
              </p:cNvPr>
              <p:cNvSpPr/>
              <p:nvPr/>
            </p:nvSpPr>
            <p:spPr>
              <a:xfrm>
                <a:off x="-459971" y="-11819"/>
                <a:ext cx="6835668" cy="1449724"/>
              </a:xfrm>
              <a:custGeom>
                <a:avLst/>
                <a:gdLst/>
                <a:ahLst/>
                <a:cxnLst/>
                <a:rect l="l" t="t" r="r" b="b"/>
                <a:pathLst>
                  <a:path w="6835669" h="1449724">
                    <a:moveTo>
                      <a:pt x="5896769" y="1438537"/>
                    </a:moveTo>
                    <a:cubicBezTo>
                      <a:pt x="5896769" y="1438537"/>
                      <a:pt x="5477016" y="1449724"/>
                      <a:pt x="5014432" y="1447103"/>
                    </a:cubicBezTo>
                    <a:cubicBezTo>
                      <a:pt x="2498561" y="1444940"/>
                      <a:pt x="1057073" y="1437116"/>
                      <a:pt x="1057073" y="1437116"/>
                    </a:cubicBezTo>
                    <a:cubicBezTo>
                      <a:pt x="812931" y="1428281"/>
                      <a:pt x="565145" y="1411300"/>
                      <a:pt x="398404" y="1353123"/>
                    </a:cubicBezTo>
                    <a:cubicBezTo>
                      <a:pt x="120505" y="1256161"/>
                      <a:pt x="0" y="1078633"/>
                      <a:pt x="0" y="664228"/>
                    </a:cubicBezTo>
                    <a:lnTo>
                      <a:pt x="0" y="664224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4231538" y="7673"/>
                    </a:cubicBezTo>
                    <a:cubicBezTo>
                      <a:pt x="5258090" y="0"/>
                      <a:pt x="5722017" y="7673"/>
                      <a:pt x="5722017" y="7673"/>
                    </a:cubicBezTo>
                    <a:cubicBezTo>
                      <a:pt x="6090325" y="15152"/>
                      <a:pt x="6453637" y="84484"/>
                      <a:pt x="6651378" y="207066"/>
                    </a:cubicBezTo>
                    <a:cubicBezTo>
                      <a:pt x="6802395" y="300683"/>
                      <a:pt x="6835669" y="425358"/>
                      <a:pt x="6826528" y="664228"/>
                    </a:cubicBezTo>
                    <a:lnTo>
                      <a:pt x="6826528" y="664231"/>
                    </a:lnTo>
                    <a:cubicBezTo>
                      <a:pt x="6826528" y="1196598"/>
                      <a:pt x="6543532" y="1410696"/>
                      <a:pt x="5896769" y="1438537"/>
                    </a:cubicBezTo>
                    <a:close/>
                  </a:path>
                </a:pathLst>
              </a:custGeom>
              <a:solidFill>
                <a:srgbClr val="03989E"/>
              </a:solidFill>
            </p:spPr>
            <p:txBody>
              <a:bodyPr/>
              <a:lstStyle/>
              <a:p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EF999A-0E48-BD20-6DB6-A23E97450448}"/>
                </a:ext>
              </a:extLst>
            </p:cNvPr>
            <p:cNvSpPr txBox="1"/>
            <p:nvPr/>
          </p:nvSpPr>
          <p:spPr>
            <a:xfrm>
              <a:off x="11324418" y="3701263"/>
              <a:ext cx="4267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DE1F88-F29F-9497-9E47-8FE67B3B7DD5}"/>
                </a:ext>
              </a:extLst>
            </p:cNvPr>
            <p:cNvSpPr txBox="1"/>
            <p:nvPr/>
          </p:nvSpPr>
          <p:spPr>
            <a:xfrm>
              <a:off x="10979396" y="5115174"/>
              <a:ext cx="5110426" cy="168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mới</a:t>
              </a:r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11.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nhận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tắc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an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toàn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giao</a:t>
              </a:r>
              <a:r>
                <a:rPr lang="en-US" sz="2400" b="1" i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thông</a:t>
              </a:r>
              <a:endParaRPr lang="en-US" sz="2400" b="1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B2F1481-C468-41B4-2705-6C21D28072DB}"/>
              </a:ext>
            </a:extLst>
          </p:cNvPr>
          <p:cNvGrpSpPr/>
          <p:nvPr/>
        </p:nvGrpSpPr>
        <p:grpSpPr>
          <a:xfrm>
            <a:off x="1354257" y="2277512"/>
            <a:ext cx="4492080" cy="4006598"/>
            <a:chOff x="2506931" y="2567778"/>
            <a:chExt cx="5518888" cy="400659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6157860-84C5-8879-AB52-50D4D08BAAED}"/>
                </a:ext>
              </a:extLst>
            </p:cNvPr>
            <p:cNvGrpSpPr/>
            <p:nvPr/>
          </p:nvGrpSpPr>
          <p:grpSpPr>
            <a:xfrm>
              <a:off x="2506931" y="2567778"/>
              <a:ext cx="5518888" cy="4006598"/>
              <a:chOff x="5937923" y="2813539"/>
              <a:chExt cx="5518888" cy="4006598"/>
            </a:xfrm>
          </p:grpSpPr>
          <p:grpSp>
            <p:nvGrpSpPr>
              <p:cNvPr id="10" name="Group 3">
                <a:extLst>
                  <a:ext uri="{FF2B5EF4-FFF2-40B4-BE49-F238E27FC236}">
                    <a16:creationId xmlns:a16="http://schemas.microsoft.com/office/drawing/2014/main" id="{FD09AF58-1D29-D566-D245-A7CF8C23D1FE}"/>
                  </a:ext>
                </a:extLst>
              </p:cNvPr>
              <p:cNvGrpSpPr/>
              <p:nvPr/>
            </p:nvGrpSpPr>
            <p:grpSpPr>
              <a:xfrm>
                <a:off x="5937923" y="2813539"/>
                <a:ext cx="5518888" cy="4006598"/>
                <a:chOff x="1064199" y="26696"/>
                <a:chExt cx="1460784" cy="2296491"/>
              </a:xfrm>
            </p:grpSpPr>
            <p:sp>
              <p:nvSpPr>
                <p:cNvPr id="11" name="Freeform 4">
                  <a:extLst>
                    <a:ext uri="{FF2B5EF4-FFF2-40B4-BE49-F238E27FC236}">
                      <a16:creationId xmlns:a16="http://schemas.microsoft.com/office/drawing/2014/main" id="{BC90B678-0AE9-8AF0-1A5E-7BDD491985F2}"/>
                    </a:ext>
                  </a:extLst>
                </p:cNvPr>
                <p:cNvSpPr/>
                <p:nvPr/>
              </p:nvSpPr>
              <p:spPr>
                <a:xfrm>
                  <a:off x="1078445" y="26696"/>
                  <a:ext cx="1431574" cy="2234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574" h="2234969">
                      <a:moveTo>
                        <a:pt x="1431574" y="2234969"/>
                      </a:moveTo>
                      <a:lnTo>
                        <a:pt x="0" y="2227349"/>
                      </a:lnTo>
                      <a:lnTo>
                        <a:pt x="0" y="788373"/>
                      </a:lnTo>
                      <a:lnTo>
                        <a:pt x="17780" y="19050"/>
                      </a:lnTo>
                      <a:lnTo>
                        <a:pt x="711668" y="0"/>
                      </a:lnTo>
                      <a:lnTo>
                        <a:pt x="1412524" y="5080"/>
                      </a:lnTo>
                      <a:close/>
                    </a:path>
                  </a:pathLst>
                </a:custGeom>
                <a:solidFill>
                  <a:srgbClr val="E7FEFF"/>
                </a:solidFill>
              </p:spPr>
            </p:sp>
            <p:sp>
              <p:nvSpPr>
                <p:cNvPr id="12" name="Freeform 5">
                  <a:extLst>
                    <a:ext uri="{FF2B5EF4-FFF2-40B4-BE49-F238E27FC236}">
                      <a16:creationId xmlns:a16="http://schemas.microsoft.com/office/drawing/2014/main" id="{648CA05B-DDAE-C2AD-AA87-6EFA0A143A8A}"/>
                    </a:ext>
                  </a:extLst>
                </p:cNvPr>
                <p:cNvSpPr/>
                <p:nvPr/>
              </p:nvSpPr>
              <p:spPr>
                <a:xfrm>
                  <a:off x="1064199" y="61548"/>
                  <a:ext cx="1460784" cy="2261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784" h="2261639">
                      <a:moveTo>
                        <a:pt x="1426494" y="21590"/>
                      </a:moveTo>
                      <a:cubicBezTo>
                        <a:pt x="1427763" y="34290"/>
                        <a:pt x="1427763" y="44450"/>
                        <a:pt x="1429034" y="54610"/>
                      </a:cubicBezTo>
                      <a:cubicBezTo>
                        <a:pt x="1431574" y="97385"/>
                        <a:pt x="1432844" y="145236"/>
                        <a:pt x="1435384" y="191377"/>
                      </a:cubicBezTo>
                      <a:cubicBezTo>
                        <a:pt x="1435384" y="258025"/>
                        <a:pt x="1448084" y="1572192"/>
                        <a:pt x="1454434" y="1638840"/>
                      </a:cubicBezTo>
                      <a:cubicBezTo>
                        <a:pt x="1460784" y="1739667"/>
                        <a:pt x="1456974" y="1842203"/>
                        <a:pt x="1456974" y="1943030"/>
                      </a:cubicBezTo>
                      <a:cubicBezTo>
                        <a:pt x="1456974" y="2031894"/>
                        <a:pt x="1458244" y="2113923"/>
                        <a:pt x="1459513" y="2200679"/>
                      </a:cubicBezTo>
                      <a:cubicBezTo>
                        <a:pt x="1459513" y="2222269"/>
                        <a:pt x="1459513" y="2236239"/>
                        <a:pt x="1459513" y="2260369"/>
                      </a:cubicBezTo>
                      <a:cubicBezTo>
                        <a:pt x="1436654" y="2260369"/>
                        <a:pt x="1416334" y="2261639"/>
                        <a:pt x="1396837" y="2260369"/>
                      </a:cubicBezTo>
                      <a:cubicBezTo>
                        <a:pt x="1327365" y="2255289"/>
                        <a:pt x="1256825" y="2261639"/>
                        <a:pt x="1187354" y="2256559"/>
                      </a:cubicBezTo>
                      <a:cubicBezTo>
                        <a:pt x="1145671" y="2252749"/>
                        <a:pt x="1105058" y="2255289"/>
                        <a:pt x="1063375" y="2252749"/>
                      </a:cubicBezTo>
                      <a:cubicBezTo>
                        <a:pt x="1044137" y="2251479"/>
                        <a:pt x="1024898" y="2250209"/>
                        <a:pt x="1005660" y="2248939"/>
                      </a:cubicBezTo>
                      <a:cubicBezTo>
                        <a:pt x="993904" y="2248939"/>
                        <a:pt x="983216" y="2250209"/>
                        <a:pt x="971459" y="2250209"/>
                      </a:cubicBezTo>
                      <a:cubicBezTo>
                        <a:pt x="941533" y="2248939"/>
                        <a:pt x="859236" y="2250209"/>
                        <a:pt x="829310" y="2248939"/>
                      </a:cubicBezTo>
                      <a:cubicBezTo>
                        <a:pt x="807935" y="2247669"/>
                        <a:pt x="380420" y="2256559"/>
                        <a:pt x="359044" y="2255289"/>
                      </a:cubicBezTo>
                      <a:cubicBezTo>
                        <a:pt x="353700" y="2255289"/>
                        <a:pt x="347287" y="2256559"/>
                        <a:pt x="341943" y="2256559"/>
                      </a:cubicBezTo>
                      <a:cubicBezTo>
                        <a:pt x="329118" y="2256559"/>
                        <a:pt x="317361" y="2257829"/>
                        <a:pt x="304536" y="2257829"/>
                      </a:cubicBezTo>
                      <a:cubicBezTo>
                        <a:pt x="272472" y="2257829"/>
                        <a:pt x="241477" y="2256559"/>
                        <a:pt x="209414" y="2255289"/>
                      </a:cubicBezTo>
                      <a:cubicBezTo>
                        <a:pt x="190175" y="2254019"/>
                        <a:pt x="170937" y="2252749"/>
                        <a:pt x="152768" y="2251479"/>
                      </a:cubicBezTo>
                      <a:cubicBezTo>
                        <a:pt x="118567" y="2250209"/>
                        <a:pt x="84365" y="2248939"/>
                        <a:pt x="48260" y="2248939"/>
                      </a:cubicBezTo>
                      <a:cubicBezTo>
                        <a:pt x="38100" y="2248939"/>
                        <a:pt x="29210" y="2248939"/>
                        <a:pt x="19050" y="2247669"/>
                      </a:cubicBezTo>
                      <a:cubicBezTo>
                        <a:pt x="10160" y="2246399"/>
                        <a:pt x="5080" y="2240049"/>
                        <a:pt x="7620" y="2231159"/>
                      </a:cubicBezTo>
                      <a:cubicBezTo>
                        <a:pt x="16510" y="2199370"/>
                        <a:pt x="12700" y="2156646"/>
                        <a:pt x="11430" y="2112214"/>
                      </a:cubicBezTo>
                      <a:cubicBezTo>
                        <a:pt x="10160" y="2021641"/>
                        <a:pt x="6350" y="1932776"/>
                        <a:pt x="7620" y="1842203"/>
                      </a:cubicBezTo>
                      <a:cubicBezTo>
                        <a:pt x="5080" y="1729414"/>
                        <a:pt x="0" y="333218"/>
                        <a:pt x="7620" y="218719"/>
                      </a:cubicBezTo>
                      <a:cubicBezTo>
                        <a:pt x="8890" y="196503"/>
                        <a:pt x="7620" y="172578"/>
                        <a:pt x="8890" y="150362"/>
                      </a:cubicBezTo>
                      <a:cubicBezTo>
                        <a:pt x="10160" y="114475"/>
                        <a:pt x="12700" y="75169"/>
                        <a:pt x="13970" y="44450"/>
                      </a:cubicBezTo>
                      <a:cubicBezTo>
                        <a:pt x="13970" y="41910"/>
                        <a:pt x="15240" y="39370"/>
                        <a:pt x="16510" y="38100"/>
                      </a:cubicBezTo>
                      <a:cubicBezTo>
                        <a:pt x="38100" y="35560"/>
                        <a:pt x="57646" y="30480"/>
                        <a:pt x="74746" y="29210"/>
                      </a:cubicBezTo>
                      <a:cubicBezTo>
                        <a:pt x="103604" y="25400"/>
                        <a:pt x="132461" y="22860"/>
                        <a:pt x="162387" y="20320"/>
                      </a:cubicBezTo>
                      <a:cubicBezTo>
                        <a:pt x="182694" y="17780"/>
                        <a:pt x="203001" y="16510"/>
                        <a:pt x="222239" y="13970"/>
                      </a:cubicBezTo>
                      <a:cubicBezTo>
                        <a:pt x="241477" y="11430"/>
                        <a:pt x="261784" y="8890"/>
                        <a:pt x="281022" y="8890"/>
                      </a:cubicBezTo>
                      <a:cubicBezTo>
                        <a:pt x="302398" y="7620"/>
                        <a:pt x="323774" y="10160"/>
                        <a:pt x="345150" y="8890"/>
                      </a:cubicBezTo>
                      <a:cubicBezTo>
                        <a:pt x="371869" y="8890"/>
                        <a:pt x="856030" y="6350"/>
                        <a:pt x="882750" y="5080"/>
                      </a:cubicBezTo>
                      <a:cubicBezTo>
                        <a:pt x="908401" y="3810"/>
                        <a:pt x="934051" y="2540"/>
                        <a:pt x="960771" y="2540"/>
                      </a:cubicBezTo>
                      <a:cubicBezTo>
                        <a:pt x="1004591" y="1270"/>
                        <a:pt x="1047343" y="0"/>
                        <a:pt x="1091163" y="0"/>
                      </a:cubicBezTo>
                      <a:cubicBezTo>
                        <a:pt x="1109333" y="0"/>
                        <a:pt x="1128571" y="2540"/>
                        <a:pt x="1146740" y="2540"/>
                      </a:cubicBezTo>
                      <a:cubicBezTo>
                        <a:pt x="1196973" y="3810"/>
                        <a:pt x="1248275" y="5080"/>
                        <a:pt x="1298508" y="7620"/>
                      </a:cubicBezTo>
                      <a:cubicBezTo>
                        <a:pt x="1325228" y="8890"/>
                        <a:pt x="1351947" y="12700"/>
                        <a:pt x="1378667" y="16510"/>
                      </a:cubicBezTo>
                      <a:cubicBezTo>
                        <a:pt x="1385080" y="16510"/>
                        <a:pt x="1391493" y="16510"/>
                        <a:pt x="1396837" y="16510"/>
                      </a:cubicBezTo>
                      <a:cubicBezTo>
                        <a:pt x="1407444" y="17780"/>
                        <a:pt x="1416333" y="20320"/>
                        <a:pt x="1426494" y="21590"/>
                      </a:cubicBezTo>
                      <a:close/>
                      <a:moveTo>
                        <a:pt x="1436654" y="2243859"/>
                      </a:moveTo>
                      <a:cubicBezTo>
                        <a:pt x="1437924" y="2227349"/>
                        <a:pt x="1439194" y="2214649"/>
                        <a:pt x="1439194" y="2201949"/>
                      </a:cubicBezTo>
                      <a:cubicBezTo>
                        <a:pt x="1437924" y="2105378"/>
                        <a:pt x="1436654" y="2014805"/>
                        <a:pt x="1436654" y="1917396"/>
                      </a:cubicBezTo>
                      <a:cubicBezTo>
                        <a:pt x="1436654" y="1872964"/>
                        <a:pt x="1439194" y="1828532"/>
                        <a:pt x="1437924" y="1784100"/>
                      </a:cubicBezTo>
                      <a:cubicBezTo>
                        <a:pt x="1437924" y="1743085"/>
                        <a:pt x="1436654" y="1700362"/>
                        <a:pt x="1435384" y="1659348"/>
                      </a:cubicBezTo>
                      <a:cubicBezTo>
                        <a:pt x="1430304" y="1596117"/>
                        <a:pt x="1418874" y="287077"/>
                        <a:pt x="1418874" y="223846"/>
                      </a:cubicBezTo>
                      <a:cubicBezTo>
                        <a:pt x="1416334" y="170869"/>
                        <a:pt x="1413794" y="116184"/>
                        <a:pt x="1411254" y="63500"/>
                      </a:cubicBezTo>
                      <a:cubicBezTo>
                        <a:pt x="1409984" y="44450"/>
                        <a:pt x="1408714" y="43180"/>
                        <a:pt x="1393630" y="41910"/>
                      </a:cubicBezTo>
                      <a:cubicBezTo>
                        <a:pt x="1390424" y="41910"/>
                        <a:pt x="1388286" y="41910"/>
                        <a:pt x="1385080" y="40640"/>
                      </a:cubicBezTo>
                      <a:cubicBezTo>
                        <a:pt x="1358360" y="36830"/>
                        <a:pt x="1330572" y="31750"/>
                        <a:pt x="1303852" y="30480"/>
                      </a:cubicBezTo>
                      <a:cubicBezTo>
                        <a:pt x="1238656" y="26670"/>
                        <a:pt x="1172391" y="25400"/>
                        <a:pt x="1107195" y="22860"/>
                      </a:cubicBezTo>
                      <a:cubicBezTo>
                        <a:pt x="1097576" y="22860"/>
                        <a:pt x="1086888" y="22860"/>
                        <a:pt x="1077269" y="22860"/>
                      </a:cubicBezTo>
                      <a:cubicBezTo>
                        <a:pt x="1061237" y="22860"/>
                        <a:pt x="1045205" y="22860"/>
                        <a:pt x="1030242" y="22860"/>
                      </a:cubicBezTo>
                      <a:cubicBezTo>
                        <a:pt x="996041" y="22860"/>
                        <a:pt x="961840" y="22860"/>
                        <a:pt x="928708" y="24130"/>
                      </a:cubicBezTo>
                      <a:cubicBezTo>
                        <a:pt x="899850" y="25400"/>
                        <a:pt x="413552" y="29210"/>
                        <a:pt x="384695" y="29210"/>
                      </a:cubicBezTo>
                      <a:cubicBezTo>
                        <a:pt x="337668" y="29210"/>
                        <a:pt x="290641" y="26670"/>
                        <a:pt x="243615" y="33020"/>
                      </a:cubicBezTo>
                      <a:cubicBezTo>
                        <a:pt x="219033" y="36830"/>
                        <a:pt x="195519" y="36830"/>
                        <a:pt x="172006" y="38100"/>
                      </a:cubicBezTo>
                      <a:cubicBezTo>
                        <a:pt x="131392" y="41910"/>
                        <a:pt x="90778" y="45720"/>
                        <a:pt x="49530" y="50800"/>
                      </a:cubicBezTo>
                      <a:cubicBezTo>
                        <a:pt x="36830" y="50800"/>
                        <a:pt x="34290" y="53340"/>
                        <a:pt x="33020" y="70043"/>
                      </a:cubicBezTo>
                      <a:cubicBezTo>
                        <a:pt x="31750" y="100803"/>
                        <a:pt x="31750" y="131564"/>
                        <a:pt x="30480" y="162325"/>
                      </a:cubicBezTo>
                      <a:cubicBezTo>
                        <a:pt x="29210" y="213593"/>
                        <a:pt x="26670" y="263152"/>
                        <a:pt x="25400" y="314420"/>
                      </a:cubicBezTo>
                      <a:cubicBezTo>
                        <a:pt x="20320" y="369105"/>
                        <a:pt x="26670" y="1705489"/>
                        <a:pt x="29210" y="1760175"/>
                      </a:cubicBezTo>
                      <a:cubicBezTo>
                        <a:pt x="29210" y="1818278"/>
                        <a:pt x="29210" y="1878091"/>
                        <a:pt x="30480" y="1936194"/>
                      </a:cubicBezTo>
                      <a:cubicBezTo>
                        <a:pt x="30480" y="1978918"/>
                        <a:pt x="33020" y="2021641"/>
                        <a:pt x="33020" y="2064364"/>
                      </a:cubicBezTo>
                      <a:cubicBezTo>
                        <a:pt x="33020" y="2110505"/>
                        <a:pt x="33020" y="2156646"/>
                        <a:pt x="31750" y="2201949"/>
                      </a:cubicBezTo>
                      <a:cubicBezTo>
                        <a:pt x="31750" y="2205759"/>
                        <a:pt x="31750" y="2208299"/>
                        <a:pt x="31750" y="2212109"/>
                      </a:cubicBezTo>
                      <a:cubicBezTo>
                        <a:pt x="31750" y="2222269"/>
                        <a:pt x="35560" y="2226079"/>
                        <a:pt x="44450" y="2226079"/>
                      </a:cubicBezTo>
                      <a:cubicBezTo>
                        <a:pt x="59783" y="2226079"/>
                        <a:pt x="74746" y="2227349"/>
                        <a:pt x="88641" y="2227349"/>
                      </a:cubicBezTo>
                      <a:cubicBezTo>
                        <a:pt x="108948" y="2227349"/>
                        <a:pt x="130323" y="2224809"/>
                        <a:pt x="150630" y="2227349"/>
                      </a:cubicBezTo>
                      <a:cubicBezTo>
                        <a:pt x="183763" y="2231159"/>
                        <a:pt x="216895" y="2233699"/>
                        <a:pt x="250028" y="2232429"/>
                      </a:cubicBezTo>
                      <a:cubicBezTo>
                        <a:pt x="271403" y="2231159"/>
                        <a:pt x="291710" y="2233699"/>
                        <a:pt x="313086" y="2233699"/>
                      </a:cubicBezTo>
                      <a:cubicBezTo>
                        <a:pt x="344081" y="2233699"/>
                        <a:pt x="375076" y="2232429"/>
                        <a:pt x="406071" y="2233699"/>
                      </a:cubicBezTo>
                      <a:cubicBezTo>
                        <a:pt x="452028" y="2234969"/>
                        <a:pt x="956496" y="2224809"/>
                        <a:pt x="1003523" y="2227349"/>
                      </a:cubicBezTo>
                      <a:cubicBezTo>
                        <a:pt x="1023830" y="2228619"/>
                        <a:pt x="1044137" y="2229889"/>
                        <a:pt x="1063375" y="2229889"/>
                      </a:cubicBezTo>
                      <a:cubicBezTo>
                        <a:pt x="1098645" y="2232429"/>
                        <a:pt x="1132846" y="2228619"/>
                        <a:pt x="1168116" y="2232429"/>
                      </a:cubicBezTo>
                      <a:cubicBezTo>
                        <a:pt x="1196973" y="2234969"/>
                        <a:pt x="1225830" y="2234969"/>
                        <a:pt x="1254688" y="2237509"/>
                      </a:cubicBezTo>
                      <a:cubicBezTo>
                        <a:pt x="1297439" y="2241319"/>
                        <a:pt x="1340191" y="2243859"/>
                        <a:pt x="1382942" y="2245129"/>
                      </a:cubicBezTo>
                      <a:cubicBezTo>
                        <a:pt x="1398974" y="2245129"/>
                        <a:pt x="1416333" y="2243859"/>
                        <a:pt x="1436654" y="2243859"/>
                      </a:cubicBezTo>
                      <a:close/>
                    </a:path>
                  </a:pathLst>
                </a:custGeom>
                <a:solidFill>
                  <a:srgbClr val="E7FEFF"/>
                </a:solidFill>
              </p:spPr>
            </p:sp>
          </p:grpSp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889E1B8E-7B2E-1B76-C415-96B735B20A94}"/>
                  </a:ext>
                </a:extLst>
              </p:cNvPr>
              <p:cNvGrpSpPr/>
              <p:nvPr/>
            </p:nvGrpSpPr>
            <p:grpSpPr>
              <a:xfrm>
                <a:off x="6302587" y="3296012"/>
                <a:ext cx="4501154" cy="1467670"/>
                <a:chOff x="5750465" y="24242"/>
                <a:chExt cx="6835670" cy="1449724"/>
              </a:xfrm>
            </p:grpSpPr>
            <p:sp>
              <p:nvSpPr>
                <p:cNvPr id="16" name="Freeform 11">
                  <a:extLst>
                    <a:ext uri="{FF2B5EF4-FFF2-40B4-BE49-F238E27FC236}">
                      <a16:creationId xmlns:a16="http://schemas.microsoft.com/office/drawing/2014/main" id="{AB887901-BC97-341E-DCFE-349129235217}"/>
                    </a:ext>
                  </a:extLst>
                </p:cNvPr>
                <p:cNvSpPr/>
                <p:nvPr/>
              </p:nvSpPr>
              <p:spPr>
                <a:xfrm>
                  <a:off x="5750465" y="24242"/>
                  <a:ext cx="6835670" cy="1449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5669" h="1449724">
                      <a:moveTo>
                        <a:pt x="5896769" y="1438537"/>
                      </a:moveTo>
                      <a:cubicBezTo>
                        <a:pt x="5896769" y="1438537"/>
                        <a:pt x="5477016" y="1449724"/>
                        <a:pt x="5014432" y="1447103"/>
                      </a:cubicBezTo>
                      <a:cubicBezTo>
                        <a:pt x="2498561" y="1444940"/>
                        <a:pt x="1057073" y="1437116"/>
                        <a:pt x="1057073" y="1437116"/>
                      </a:cubicBezTo>
                      <a:cubicBezTo>
                        <a:pt x="812931" y="1428281"/>
                        <a:pt x="565145" y="1411300"/>
                        <a:pt x="398404" y="1353123"/>
                      </a:cubicBezTo>
                      <a:cubicBezTo>
                        <a:pt x="120505" y="1256161"/>
                        <a:pt x="0" y="1078633"/>
                        <a:pt x="0" y="664228"/>
                      </a:cubicBezTo>
                      <a:lnTo>
                        <a:pt x="0" y="664224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4231538" y="7673"/>
                      </a:cubicBezTo>
                      <a:cubicBezTo>
                        <a:pt x="5258090" y="0"/>
                        <a:pt x="5722017" y="7673"/>
                        <a:pt x="5722017" y="7673"/>
                      </a:cubicBezTo>
                      <a:cubicBezTo>
                        <a:pt x="6090325" y="15152"/>
                        <a:pt x="6453637" y="84484"/>
                        <a:pt x="6651378" y="207066"/>
                      </a:cubicBezTo>
                      <a:cubicBezTo>
                        <a:pt x="6802395" y="300683"/>
                        <a:pt x="6835669" y="425358"/>
                        <a:pt x="6826528" y="664228"/>
                      </a:cubicBezTo>
                      <a:lnTo>
                        <a:pt x="6826528" y="664231"/>
                      </a:lnTo>
                      <a:cubicBezTo>
                        <a:pt x="6826528" y="1196598"/>
                        <a:pt x="6543532" y="1410696"/>
                        <a:pt x="5896769" y="1438537"/>
                      </a:cubicBezTo>
                      <a:close/>
                    </a:path>
                  </a:pathLst>
                </a:custGeom>
                <a:solidFill>
                  <a:srgbClr val="03989E"/>
                </a:solidFill>
              </p:spPr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36DBFB5-4216-79BA-D191-8DA77EE17ED8}"/>
                  </a:ext>
                </a:extLst>
              </p:cNvPr>
              <p:cNvSpPr txBox="1"/>
              <p:nvPr/>
            </p:nvSpPr>
            <p:spPr>
              <a:xfrm>
                <a:off x="6116768" y="5083701"/>
                <a:ext cx="5269536" cy="1121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Ôn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tập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nội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dung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chính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hôm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nay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3A7F3A-752B-3776-F299-C2CA0DAF4CC9}"/>
                </a:ext>
              </a:extLst>
            </p:cNvPr>
            <p:cNvSpPr txBox="1"/>
            <p:nvPr/>
          </p:nvSpPr>
          <p:spPr>
            <a:xfrm>
              <a:off x="2956503" y="3474763"/>
              <a:ext cx="4267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Nhiệm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vụ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26" name="Picture 26">
            <a:extLst>
              <a:ext uri="{FF2B5EF4-FFF2-40B4-BE49-F238E27FC236}">
                <a16:creationId xmlns:a16="http://schemas.microsoft.com/office/drawing/2014/main" id="{C6ECCA13-AA26-7756-B96E-6467C0F0EF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6343" y="3627679"/>
            <a:ext cx="985626" cy="994326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AF20F32F-A0F5-663D-6715-BB8A9AE785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52708" y="3653287"/>
            <a:ext cx="1054988" cy="9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1509859" y="3501115"/>
            <a:ext cx="2062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Lớp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học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đoàn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kết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53719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40427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1292837" y="5201475"/>
              <a:ext cx="22539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Lớp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học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không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vui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236958" y="3501115"/>
            <a:ext cx="2134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Lớp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học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nhàm</a:t>
            </a:r>
            <a:r>
              <a: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2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chán</a:t>
            </a:r>
            <a:endParaRPr lang="en-US" sz="3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14425" y="5068999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7907871" y="5195541"/>
              <a:ext cx="3071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Lớp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học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</a:p>
            <a:p>
              <a:pPr algn="ctr"/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không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đoàn</a:t>
              </a:r>
              <a:r>
                <a:rPr lang="en-US" sz="3200" b="1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200" b="1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kết</a:t>
              </a:r>
              <a:endParaRPr lang="en-US" sz="3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3204790" y="571955"/>
            <a:ext cx="715615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b="1" kern="0" spc="5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8D5CE0-5359-189E-6300-2AC95C0CE55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8DEC0B-0849-A548-64DE-FB2EB2E95E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D9C75E4-0D43-5DBE-580D-A1DCDBE19C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3C4789-544C-8ABE-C0A3-23B0F755C4A1}"/>
              </a:ext>
            </a:extLst>
          </p:cNvPr>
          <p:cNvGrpSpPr/>
          <p:nvPr/>
        </p:nvGrpSpPr>
        <p:grpSpPr>
          <a:xfrm>
            <a:off x="492057" y="1390088"/>
            <a:ext cx="2736543" cy="1562277"/>
            <a:chOff x="309542" y="967667"/>
            <a:chExt cx="2878585" cy="1557596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B4946C72-BA47-2484-0450-5765746E8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3" y="1221589"/>
              <a:ext cx="1436702" cy="13036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2C09C3-08A5-ACFE-0B5A-4AC99397034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28DD2D-FC93-65BC-CFFA-C9028AD46FA6}"/>
              </a:ext>
            </a:extLst>
          </p:cNvPr>
          <p:cNvSpPr txBox="1"/>
          <p:nvPr/>
        </p:nvSpPr>
        <p:spPr>
          <a:xfrm>
            <a:off x="677416" y="1474119"/>
            <a:ext cx="98000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04F9D06-B2DA-7771-8BB5-713F46423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5578" r="5886" b="18736"/>
          <a:stretch/>
        </p:blipFill>
        <p:spPr>
          <a:xfrm>
            <a:off x="2226816" y="2146300"/>
            <a:ext cx="6599684" cy="4421789"/>
          </a:xfrm>
          <a:prstGeom prst="rect">
            <a:avLst/>
          </a:prstGeom>
        </p:spPr>
      </p:pic>
      <p:pic>
        <p:nvPicPr>
          <p:cNvPr id="4" name="Picture 2" descr="Kết quả hình ảnh cho ảnh youtube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88" y="3450063"/>
            <a:ext cx="2196480" cy="122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0226" y="346079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663" y="3352800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95165" y="4210050"/>
            <a:ext cx="3684181" cy="25146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FCE92E-39C5-0F84-1F2F-BFF6BA1545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C6B292-5598-8E1F-3E8B-7DC10579E6F7}"/>
              </a:ext>
            </a:extLst>
          </p:cNvPr>
          <p:cNvGrpSpPr/>
          <p:nvPr/>
        </p:nvGrpSpPr>
        <p:grpSpPr>
          <a:xfrm>
            <a:off x="996082" y="518115"/>
            <a:ext cx="4515418" cy="3049000"/>
            <a:chOff x="1287636" y="342900"/>
            <a:chExt cx="5906036" cy="38671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C98F4A4-461D-7966-0109-C25B6DBB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7636" y="342900"/>
              <a:ext cx="5906036" cy="386715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213CD5-22ED-2987-BB5E-AB1EBC1B35FA}"/>
                </a:ext>
              </a:extLst>
            </p:cNvPr>
            <p:cNvSpPr txBox="1"/>
            <p:nvPr/>
          </p:nvSpPr>
          <p:spPr>
            <a:xfrm>
              <a:off x="1770280" y="799164"/>
              <a:ext cx="4940748" cy="1756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Lam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xử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lí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20241C-DEA2-FF94-8CBB-3AB21F771EC0}"/>
              </a:ext>
            </a:extLst>
          </p:cNvPr>
          <p:cNvGrpSpPr/>
          <p:nvPr/>
        </p:nvGrpSpPr>
        <p:grpSpPr>
          <a:xfrm>
            <a:off x="6028660" y="389598"/>
            <a:ext cx="4667693" cy="3374328"/>
            <a:chOff x="7212345" y="758540"/>
            <a:chExt cx="2856494" cy="2245775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31D6340-C9BC-1ECD-3576-4EFE2E1F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7212345" y="758540"/>
              <a:ext cx="2856494" cy="22457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A63C6A5-A570-7BB5-9A85-5D2310EA2F3A}"/>
                </a:ext>
              </a:extLst>
            </p:cNvPr>
            <p:cNvSpPr txBox="1"/>
            <p:nvPr/>
          </p:nvSpPr>
          <p:spPr>
            <a:xfrm>
              <a:off x="7612943" y="1309004"/>
              <a:ext cx="1851941" cy="1345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Lam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của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giáo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giải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quyết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bất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70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777</TotalTime>
  <Words>1555</Words>
  <Application>Microsoft Office PowerPoint</Application>
  <PresentationFormat>Widescreen</PresentationFormat>
  <Paragraphs>176</Paragraphs>
  <Slides>41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iCiel Cadena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hung.nv2510hung.nv2510</cp:lastModifiedBy>
  <cp:revision>33</cp:revision>
  <dcterms:created xsi:type="dcterms:W3CDTF">2023-03-02T04:40:23Z</dcterms:created>
  <dcterms:modified xsi:type="dcterms:W3CDTF">2023-08-14T02:48:18Z</dcterms:modified>
</cp:coreProperties>
</file>