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27" r:id="rId2"/>
    <p:sldId id="454" r:id="rId3"/>
    <p:sldId id="464" r:id="rId4"/>
    <p:sldId id="458" r:id="rId5"/>
    <p:sldId id="456" r:id="rId6"/>
    <p:sldId id="459" r:id="rId7"/>
    <p:sldId id="460" r:id="rId8"/>
    <p:sldId id="461" r:id="rId9"/>
    <p:sldId id="470" r:id="rId10"/>
    <p:sldId id="472" r:id="rId11"/>
    <p:sldId id="439" r:id="rId12"/>
    <p:sldId id="440" r:id="rId13"/>
    <p:sldId id="447" r:id="rId14"/>
    <p:sldId id="449" r:id="rId15"/>
    <p:sldId id="482" r:id="rId16"/>
    <p:sldId id="484" r:id="rId17"/>
    <p:sldId id="483" r:id="rId18"/>
    <p:sldId id="451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31" r:id="rId27"/>
    <p:sldId id="469" r:id="rId28"/>
  </p:sldIdLst>
  <p:sldSz cx="16276638" cy="9144000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9999FF"/>
    <a:srgbClr val="FF0066"/>
    <a:srgbClr val="EE8512"/>
    <a:srgbClr val="6600CC"/>
    <a:srgbClr val="3333FF"/>
    <a:srgbClr val="FF9933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533" autoAdjust="0"/>
  </p:normalViewPr>
  <p:slideViewPr>
    <p:cSldViewPr>
      <p:cViewPr>
        <p:scale>
          <a:sx n="46" d="100"/>
          <a:sy n="46" d="100"/>
        </p:scale>
        <p:origin x="-108" y="-31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1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FCE7-8FBC-4222-B71C-14F9F48525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FFCE7-8FBC-4222-B71C-14F9F48525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2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7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79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315568" y="304800"/>
            <a:ext cx="15645503" cy="85344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9780" y="398808"/>
            <a:ext cx="787306" cy="6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20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TT HAI RIÊNG SỐ 2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76593" y="3882149"/>
            <a:ext cx="12656582" cy="10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53771" y="5562600"/>
            <a:ext cx="7102225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vi-VN" altLang="en-US" sz="4400" b="1" i="1" dirty="0" smtClean="0">
                <a:solidFill>
                  <a:srgbClr val="0000CC"/>
                </a:solidFill>
                <a:latin typeface="Times New Roman" pitchFamily="18" charset="0"/>
              </a:rPr>
              <a:t>:...</a:t>
            </a:r>
            <a:endParaRPr lang="vi-VN" altLang="en-US" sz="44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4400" b="1" i="1" dirty="0" err="1" smtClean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4400" b="1" i="1" dirty="0" smtClean="0">
                <a:solidFill>
                  <a:srgbClr val="0000CC"/>
                </a:solidFill>
                <a:latin typeface="Times New Roman" pitchFamily="18" charset="0"/>
              </a:rPr>
              <a:t>3</a:t>
            </a:r>
            <a:endParaRPr lang="en-US" altLang="en-US" sz="44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666493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2161850" y="228600"/>
            <a:ext cx="11913286" cy="3869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850" y="4386677"/>
            <a:ext cx="5530302" cy="4542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89" y="4457216"/>
            <a:ext cx="5302330" cy="44016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850" y="4386677"/>
            <a:ext cx="1494257" cy="11759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519" y="4457216"/>
            <a:ext cx="1494257" cy="11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82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032919" y="2667000"/>
            <a:ext cx="10134600" cy="579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48338" y="6477000"/>
            <a:ext cx="28429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 dùng tay nhặt mảnh sành sứ, thủy tinh </a:t>
            </a:r>
            <a:r>
              <a:rPr lang="nl-NL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4519" y="1066800"/>
            <a:ext cx="15111178" cy="9230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phòng tránh bị thương do các đồ dùng sắc nhọn, dễ vỡ em cần phải làm gì?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879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64416" y="-42200"/>
            <a:ext cx="12175205" cy="830997"/>
            <a:chOff x="1662599" y="105881"/>
            <a:chExt cx="10847001" cy="830997"/>
          </a:xfrm>
        </p:grpSpPr>
        <p:sp>
          <p:nvSpPr>
            <p:cNvPr id="10" name="Rectangle 9"/>
            <p:cNvSpPr/>
            <p:nvPr/>
          </p:nvSpPr>
          <p:spPr>
            <a:xfrm>
              <a:off x="1662599" y="105881"/>
              <a:ext cx="108470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3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nl-NL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An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toàn với các đồ dùng có nhiệt độ cao, khí ga</a:t>
              </a:r>
              <a:r>
                <a:rPr lang="nl-NL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72828" y="757681"/>
              <a:ext cx="906473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1364416" y="2170679"/>
            <a:ext cx="13135238" cy="6973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18" y="717669"/>
            <a:ext cx="126492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đoán xem điều nguy hiểm gì có thể xảy ra với bạn trong mỗi bức tranh sau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BED1572-9C4E-4A2A-90D5-0B64117EA350}"/>
              </a:ext>
            </a:extLst>
          </p:cNvPr>
          <p:cNvGrpSpPr/>
          <p:nvPr/>
        </p:nvGrpSpPr>
        <p:grpSpPr>
          <a:xfrm>
            <a:off x="13354925" y="132371"/>
            <a:ext cx="3276600" cy="2340558"/>
            <a:chOff x="12289769" y="1258869"/>
            <a:chExt cx="4928176" cy="437020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9770" y="2960898"/>
              <a:ext cx="4665577" cy="266817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B560BD4-2B97-404A-8783-73B649E2A916}"/>
                </a:ext>
              </a:extLst>
            </p:cNvPr>
            <p:cNvSpPr txBox="1"/>
            <p:nvPr/>
          </p:nvSpPr>
          <p:spPr>
            <a:xfrm>
              <a:off x="12289769" y="1258869"/>
              <a:ext cx="4928176" cy="224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60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364665" y="1295400"/>
            <a:ext cx="11174956" cy="57033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16" y="1981200"/>
            <a:ext cx="3497303" cy="1339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098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3"/>
          <a:srcRect l="-2446" r="49126" b="51890"/>
          <a:stretch/>
        </p:blipFill>
        <p:spPr>
          <a:xfrm>
            <a:off x="1" y="857775"/>
            <a:ext cx="7809294" cy="54668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119" y="6400800"/>
            <a:ext cx="67818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 đối không được chạm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 xúc với đồ dùng có nhiệt độ cao.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bị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bỏng.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33519" y="6228825"/>
            <a:ext cx="8153400" cy="2995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Không được chơi đùa trong bếp, có thể chạm tay vào nồi đang nấu hoặc ấm đun nước đang đun, hoặc có thể làm đổ phích  nước nóng 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Có thể bị bỏng hoặc gây hỏa hoạn .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3"/>
          <a:srcRect l="50874" b="51890"/>
          <a:stretch/>
        </p:blipFill>
        <p:spPr>
          <a:xfrm>
            <a:off x="7809294" y="857775"/>
            <a:ext cx="7110825" cy="546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7AED31-0405-4283-ACED-8B9F43A57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119" y="-29304"/>
            <a:ext cx="7010400" cy="8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46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1519" y="7458390"/>
            <a:ext cx="111391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 đối không được nghịch bếp ga, nghịch bật lửa.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làm rò khí ga gây ngạt khí hoặc gây hỏa hoạn </a:t>
            </a:r>
            <a:endParaRPr lang="nl-NL" sz="3200" b="1" dirty="0" smtClean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t="51214" r="49826"/>
          <a:stretch/>
        </p:blipFill>
        <p:spPr>
          <a:xfrm>
            <a:off x="289719" y="853440"/>
            <a:ext cx="8077200" cy="638556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3"/>
          <a:srcRect l="50573" t="51214"/>
          <a:stretch/>
        </p:blipFill>
        <p:spPr>
          <a:xfrm>
            <a:off x="8214519" y="835152"/>
            <a:ext cx="7772400" cy="6403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7AED31-0405-4283-ACED-8B9F43A57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119" y="-29304"/>
            <a:ext cx="7010400" cy="8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06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-nghê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313" y="990600"/>
            <a:ext cx="5867400" cy="5867400"/>
          </a:xfrm>
        </p:spPr>
      </p:pic>
      <p:pic>
        <p:nvPicPr>
          <p:cNvPr id="1026" name="Picture 2" descr="Chữa Cháy Gas Gồm Bao Nhiêu Bước? Quy Trình Xử Lý Khi Có Cháy Nổ Xảy 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4648200"/>
            <a:ext cx="86106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iểm họa cháy nổ khí gas luôn rình rập tại các nhà hàng - Gas Công Nghiệp  Tuấn K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iểm họa cháy nổ khí gas luôn rình rập tại các nhà hàng - Gas Công Nghiệp  Tuấn Kiê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5 nguyên nhân nổ bình gas và cách xử lý khi khí gas bị rò r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19" y="160338"/>
            <a:ext cx="7162800" cy="42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29697E-8B81-4267-80D6-C87A4F9A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9" y="67018"/>
            <a:ext cx="918957" cy="87103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04" y="3806959"/>
            <a:ext cx="4401132" cy="376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719" y="3806960"/>
            <a:ext cx="4039110" cy="38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493" y="3809999"/>
            <a:ext cx="4596748" cy="370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7515" y="910063"/>
            <a:ext cx="1274604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883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80319" y="228600"/>
            <a:ext cx="140208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9919" y="990600"/>
            <a:ext cx="1348740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cách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 tránh tại nạn bỏng, ngạt khí ga trong gia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380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10319" y="0"/>
            <a:ext cx="16256000" cy="9144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>
              <a:solidFill>
                <a:srgbClr val="AF7B51"/>
              </a:solidFill>
              <a:latin typeface="Arial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=""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10319" y="4407877"/>
            <a:ext cx="16256000" cy="4736123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>
              <a:solidFill>
                <a:srgbClr val="AF7B51"/>
              </a:solidFill>
              <a:latin typeface="Arial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=""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899319" y="4800600"/>
            <a:ext cx="13918245" cy="1781447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MẢNH GHÉP BÍ ẨN</a:t>
            </a:r>
          </a:p>
        </p:txBody>
      </p:sp>
      <p:pic>
        <p:nvPicPr>
          <p:cNvPr id="1028" name="Picture 4" descr="3D ILLUSTRATION ICON JOY STICK GAME by Apriliyandi Tami on Dribbble">
            <a:extLst>
              <a:ext uri="{FF2B5EF4-FFF2-40B4-BE49-F238E27FC236}">
                <a16:creationId xmlns="" xmlns:a16="http://schemas.microsoft.com/office/drawing/2014/main" id="{15A9DAA2-52CE-9490-948B-768D05C93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21" y="351783"/>
            <a:ext cx="7744796" cy="479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76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ownloads\z3826628509514_b8aa932940a5c853a7f0a21b7cbcd3c6.jpg">
            <a:extLst>
              <a:ext uri="{FF2B5EF4-FFF2-40B4-BE49-F238E27FC236}">
                <a16:creationId xmlns:a16="http://schemas.microsoft.com/office/drawing/2014/main" xmlns="" id="{2C3E37E8-0666-B0EA-B189-52C55ADC8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11"/>
          <a:stretch/>
        </p:blipFill>
        <p:spPr bwMode="auto">
          <a:xfrm>
            <a:off x="1516925" y="184130"/>
            <a:ext cx="14149952" cy="3962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AB705B-FD42-44BF-D3F9-719C4E50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06"/>
          <a:stretch/>
        </p:blipFill>
        <p:spPr>
          <a:xfrm>
            <a:off x="1368872" y="5349496"/>
            <a:ext cx="14148494" cy="2118103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xmlns="" id="{57A8ABDE-8842-C864-1490-9131D0089AB9}"/>
              </a:ext>
            </a:extLst>
          </p:cNvPr>
          <p:cNvSpPr/>
          <p:nvPr/>
        </p:nvSpPr>
        <p:spPr>
          <a:xfrm>
            <a:off x="1930574" y="4151070"/>
            <a:ext cx="3363249" cy="677333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xmlns="" id="{4C2D77B9-907C-F380-FE86-5854C6EB6C56}"/>
              </a:ext>
            </a:extLst>
          </p:cNvPr>
          <p:cNvSpPr/>
          <p:nvPr/>
        </p:nvSpPr>
        <p:spPr>
          <a:xfrm>
            <a:off x="6695367" y="4170780"/>
            <a:ext cx="3793067" cy="63791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xmlns="" id="{69796A7A-ED73-3612-D819-05B7A212351C}"/>
              </a:ext>
            </a:extLst>
          </p:cNvPr>
          <p:cNvSpPr/>
          <p:nvPr/>
        </p:nvSpPr>
        <p:spPr>
          <a:xfrm>
            <a:off x="11018394" y="4130665"/>
            <a:ext cx="4648484" cy="6773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3827433" y="-625965"/>
            <a:ext cx="234554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6385717" y="6705600"/>
            <a:ext cx="4267202" cy="1964964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72079" y="6662927"/>
            <a:ext cx="4480240" cy="20076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Dao,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nĩa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77111" y="6662927"/>
            <a:ext cx="4331049" cy="1945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319" y="1143000"/>
            <a:ext cx="10508739" cy="6446676"/>
          </a:xfrm>
          <a:prstGeom prst="rect">
            <a:avLst/>
          </a:prstGeom>
        </p:spPr>
      </p:pic>
      <p:sp>
        <p:nvSpPr>
          <p:cNvPr id="6" name="1">
            <a:hlinkClick r:id="rId5" action="ppaction://hlinksldjump"/>
          </p:cNvPr>
          <p:cNvSpPr/>
          <p:nvPr/>
        </p:nvSpPr>
        <p:spPr>
          <a:xfrm>
            <a:off x="2920159" y="1173860"/>
            <a:ext cx="5615148" cy="31924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Century Schoolbook" panose="020B7200000000000000" pitchFamily="34" charset="0"/>
              </a:rPr>
              <a:t>1</a:t>
            </a:r>
            <a:endParaRPr lang="en-US" sz="6000" b="1" dirty="0">
              <a:latin typeface=".VnCentury Schoolbook" panose="020B7200000000000000" pitchFamily="34" charset="0"/>
            </a:endParaRPr>
          </a:p>
        </p:txBody>
      </p:sp>
      <p:sp>
        <p:nvSpPr>
          <p:cNvPr id="23" name="2">
            <a:hlinkClick r:id="rId6" action="ppaction://hlinksldjump"/>
          </p:cNvPr>
          <p:cNvSpPr/>
          <p:nvPr/>
        </p:nvSpPr>
        <p:spPr>
          <a:xfrm>
            <a:off x="8568436" y="1134229"/>
            <a:ext cx="5417740" cy="328833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Century Schoolbook" panose="020B7200000000000000" pitchFamily="34" charset="0"/>
              </a:rPr>
              <a:t>2</a:t>
            </a:r>
            <a:endParaRPr lang="en-US" sz="6000" b="1" dirty="0">
              <a:latin typeface=".VnCentury Schoolbook" panose="020B7200000000000000" pitchFamily="34" charset="0"/>
            </a:endParaRPr>
          </a:p>
        </p:txBody>
      </p:sp>
      <p:sp>
        <p:nvSpPr>
          <p:cNvPr id="24" name="3">
            <a:hlinkClick r:id="rId7" action="ppaction://hlinksldjump"/>
          </p:cNvPr>
          <p:cNvSpPr/>
          <p:nvPr/>
        </p:nvSpPr>
        <p:spPr>
          <a:xfrm>
            <a:off x="2953288" y="4335478"/>
            <a:ext cx="5518878" cy="3262969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Century Schoolbook" panose="020B7200000000000000" pitchFamily="34" charset="0"/>
              </a:rPr>
              <a:t>3</a:t>
            </a:r>
            <a:endParaRPr lang="en-US" sz="6000" b="1" dirty="0">
              <a:latin typeface=".VnCentury Schoolbook" panose="020B7200000000000000" pitchFamily="34" charset="0"/>
            </a:endParaRPr>
          </a:p>
        </p:txBody>
      </p:sp>
      <p:sp>
        <p:nvSpPr>
          <p:cNvPr id="29" name="4">
            <a:hlinkClick r:id="rId8" action="ppaction://hlinksldjump"/>
          </p:cNvPr>
          <p:cNvSpPr/>
          <p:nvPr/>
        </p:nvSpPr>
        <p:spPr>
          <a:xfrm>
            <a:off x="8519319" y="4411679"/>
            <a:ext cx="5439899" cy="3200400"/>
          </a:xfrm>
          <a:prstGeom prst="roundRect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Century Schoolbook" panose="020B7200000000000000" pitchFamily="34" charset="0"/>
              </a:rPr>
              <a:t>4</a:t>
            </a:r>
            <a:endParaRPr lang="en-US" sz="6000" b="1" dirty="0">
              <a:latin typeface=".VnCentury Schoolbook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09719" y="6172200"/>
            <a:ext cx="226575" cy="359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3" grpId="0" animBg="1"/>
      <p:bldP spid="23" grpId="1" animBg="1"/>
      <p:bldP spid="24" grpId="0" animBg="1"/>
      <p:bldP spid="24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1819455" y="129131"/>
            <a:ext cx="1372583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3DD1C30B-47C4-9948-19A4-9BE42E488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42" y="389560"/>
            <a:ext cx="1099724" cy="1102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FC83C5-638F-2FBF-1DC5-CDE16603DE56}"/>
              </a:ext>
            </a:extLst>
          </p:cNvPr>
          <p:cNvSpPr txBox="1"/>
          <p:nvPr/>
        </p:nvSpPr>
        <p:spPr>
          <a:xfrm>
            <a:off x="56120" y="6990298"/>
            <a:ext cx="5719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119" y="1024771"/>
            <a:ext cx="8991600" cy="5295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4219" y="7215426"/>
            <a:ext cx="6781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Action Button: Forward or Next 5">
            <a:hlinkClick r:id="rId6" action="ppaction://hlinksldjump" highlightClick="1"/>
          </p:cNvPr>
          <p:cNvSpPr/>
          <p:nvPr/>
        </p:nvSpPr>
        <p:spPr>
          <a:xfrm>
            <a:off x="13945088" y="7428517"/>
            <a:ext cx="1356031" cy="83820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1819455" y="129131"/>
            <a:ext cx="137258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DD1C30B-47C4-9948-19A4-9BE42E48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2" y="389560"/>
            <a:ext cx="1099724" cy="1102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FC83C5-638F-2FBF-1DC5-CDE16603DE56}"/>
              </a:ext>
            </a:extLst>
          </p:cNvPr>
          <p:cNvSpPr txBox="1"/>
          <p:nvPr/>
        </p:nvSpPr>
        <p:spPr>
          <a:xfrm>
            <a:off x="104106" y="6605935"/>
            <a:ext cx="6738813" cy="985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046" y="1760347"/>
            <a:ext cx="8764649" cy="4845588"/>
          </a:xfrm>
          <a:prstGeom prst="rect">
            <a:avLst/>
          </a:prstGeom>
        </p:spPr>
      </p:pic>
      <p:sp>
        <p:nvSpPr>
          <p:cNvPr id="7" name="Action Button: Forward or Next 6">
            <a:hlinkClick r:id="rId5" action="ppaction://hlinksldjump" highlightClick="1"/>
          </p:cNvPr>
          <p:cNvSpPr/>
          <p:nvPr/>
        </p:nvSpPr>
        <p:spPr>
          <a:xfrm>
            <a:off x="13853319" y="8055405"/>
            <a:ext cx="1356031" cy="83820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33319" y="6874569"/>
            <a:ext cx="9794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79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1819455" y="129131"/>
            <a:ext cx="1372583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DD1C30B-47C4-9948-19A4-9BE42E48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2" y="389560"/>
            <a:ext cx="1099724" cy="1102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FC83C5-638F-2FBF-1DC5-CDE16603DE56}"/>
              </a:ext>
            </a:extLst>
          </p:cNvPr>
          <p:cNvSpPr txBox="1"/>
          <p:nvPr/>
        </p:nvSpPr>
        <p:spPr>
          <a:xfrm>
            <a:off x="18786" y="6332812"/>
            <a:ext cx="8942980" cy="107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20" y="1383327"/>
            <a:ext cx="7383608" cy="4788873"/>
          </a:xfrm>
          <a:prstGeom prst="rect">
            <a:avLst/>
          </a:prstGeom>
        </p:spPr>
      </p:pic>
      <p:sp>
        <p:nvSpPr>
          <p:cNvPr id="7" name="Action Button: Forward or Next 6">
            <a:hlinkClick r:id="rId5" action="ppaction://hlinksldjump" highlightClick="1"/>
          </p:cNvPr>
          <p:cNvSpPr/>
          <p:nvPr/>
        </p:nvSpPr>
        <p:spPr>
          <a:xfrm>
            <a:off x="13700919" y="7981467"/>
            <a:ext cx="1356031" cy="83820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54327" y="6629400"/>
            <a:ext cx="7641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006" y="1503000"/>
            <a:ext cx="7038260" cy="46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5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1819455" y="129131"/>
            <a:ext cx="1372583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DD1C30B-47C4-9948-19A4-9BE42E48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2" y="389560"/>
            <a:ext cx="1099724" cy="1102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FC83C5-638F-2FBF-1DC5-CDE16603DE56}"/>
              </a:ext>
            </a:extLst>
          </p:cNvPr>
          <p:cNvSpPr txBox="1"/>
          <p:nvPr/>
        </p:nvSpPr>
        <p:spPr>
          <a:xfrm>
            <a:off x="0" y="7010400"/>
            <a:ext cx="4023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>
          <a:xfrm>
            <a:off x="13933414" y="7941094"/>
            <a:ext cx="1356031" cy="83820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71119" y="7187625"/>
            <a:ext cx="7983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2050" name="Picture 2" descr="https://static.tuoitre.vn/tto/i/s626/2017/05/19/hinh-2-14951828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9" y="1295400"/>
            <a:ext cx="9674473" cy="53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6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1819455" y="129131"/>
            <a:ext cx="13725833" cy="1567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DD1C30B-47C4-9948-19A4-9BE42E48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2" y="389560"/>
            <a:ext cx="1099724" cy="11021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63C75E87-30B6-E3B6-123B-565B04459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194646"/>
              </p:ext>
            </p:extLst>
          </p:nvPr>
        </p:nvGraphicFramePr>
        <p:xfrm>
          <a:off x="731352" y="2031489"/>
          <a:ext cx="14905540" cy="4931130"/>
        </p:xfrm>
        <a:graphic>
          <a:graphicData uri="http://schemas.openxmlformats.org/drawingml/2006/table">
            <a:tbl>
              <a:tblPr firstRow="1" bandRow="1"/>
              <a:tblGrid>
                <a:gridCol w="8410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94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0091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81280" marB="8128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81280" marB="8128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02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điện thoại khi đang sạc pin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62560" marR="162560" marT="81280" marB="8128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81280" marB="8128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FC83C5-638F-2FBF-1DC5-CDE16603DE56}"/>
              </a:ext>
            </a:extLst>
          </p:cNvPr>
          <p:cNvSpPr txBox="1"/>
          <p:nvPr/>
        </p:nvSpPr>
        <p:spPr>
          <a:xfrm>
            <a:off x="128304" y="7051121"/>
            <a:ext cx="15924628" cy="107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20220609110216_wm_shs-cong-nghe-3">
            <a:extLst>
              <a:ext uri="{FF2B5EF4-FFF2-40B4-BE49-F238E27FC236}">
                <a16:creationId xmlns="" xmlns:a16="http://schemas.microsoft.com/office/drawing/2014/main" id="{2DAB5371-AE53-F00F-37B9-608A578A8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4" t="78628" r="13093" b="8707"/>
          <a:stretch/>
        </p:blipFill>
        <p:spPr bwMode="auto">
          <a:xfrm>
            <a:off x="9186998" y="3192817"/>
            <a:ext cx="6198628" cy="37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Forward or Next 7">
            <a:hlinkClick r:id="rId5" action="ppaction://hlinksldjump" highlightClick="1"/>
          </p:cNvPr>
          <p:cNvSpPr/>
          <p:nvPr/>
        </p:nvSpPr>
        <p:spPr>
          <a:xfrm>
            <a:off x="13548519" y="8128467"/>
            <a:ext cx="1356031" cy="83820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61919" y="8966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90319" y="7205137"/>
            <a:ext cx="87334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điện thoại khi đang sạc pin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01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>
            <a:fillRect/>
          </a:stretch>
        </p:blipFill>
        <p:spPr>
          <a:xfrm>
            <a:off x="10319" y="0"/>
            <a:ext cx="16256001" cy="914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4194" y="625446"/>
            <a:ext cx="4700332" cy="19790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081" y="4899543"/>
            <a:ext cx="5201511" cy="42041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9" y="362832"/>
            <a:ext cx="4100000" cy="404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520186" y="362833"/>
            <a:ext cx="11245709" cy="6221103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219170"/>
                <a:endParaRPr lang="zh-CN" altLang="en-US" sz="248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219170"/>
                <a:endParaRPr lang="zh-CN" altLang="en-US" sz="248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658" y="2800141"/>
            <a:ext cx="4666887" cy="6104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5097" y="2742412"/>
            <a:ext cx="921795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269" y="-45491"/>
            <a:ext cx="14974083" cy="923882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544500" y="385088"/>
            <a:ext cx="2528345" cy="41430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477102" y="6257042"/>
            <a:ext cx="3520081" cy="352008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78149" y="1493773"/>
            <a:ext cx="866404" cy="634108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/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流程图: 合并 10"/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8822937" y="5152114"/>
            <a:ext cx="571917" cy="775044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/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流程图: 合并 14"/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0" y="228600"/>
            <a:ext cx="15190480" cy="8311128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2434" y="448502"/>
            <a:ext cx="809048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67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67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67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467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467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vi-VN" sz="34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467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319" y="2380466"/>
            <a:ext cx="1127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4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</a:p>
          <a:p>
            <a:pPr lvl="0" algn="ctr"/>
            <a:r>
              <a:rPr lang="nl-NL" sz="4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TOÀN VỚI MÔI TRƯỜNG CÔNG NGHỆ TRONG GIA ĐÌNH (TIẾT 1)</a:t>
            </a:r>
            <a:endParaRPr lang="en-US" sz="4400" dirty="0" smtClean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229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15866" y="82592"/>
            <a:ext cx="10498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 toàn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các đồ dùng sắc nhọn, dễ vỡ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670719" y="2133600"/>
            <a:ext cx="15365532" cy="61722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65919" y="764326"/>
            <a:ext cx="15599505" cy="1094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nêu những nguy hiểm có thể xảy ra từ các đồ dùng sắc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nhọn, dễ vỡ trong các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dưới đây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99892" y="1819981"/>
            <a:ext cx="2433027" cy="881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00719" y="1288460"/>
            <a:ext cx="3048000" cy="694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08919" y="1295400"/>
            <a:ext cx="10005752" cy="6427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00DD393-D3E4-41C9-93A4-C0C0DD3A6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20" y="7483630"/>
            <a:ext cx="3102006" cy="1428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560BD4-2B97-404A-8783-73B649E2A916}"/>
              </a:ext>
            </a:extLst>
          </p:cNvPr>
          <p:cNvSpPr txBox="1"/>
          <p:nvPr/>
        </p:nvSpPr>
        <p:spPr>
          <a:xfrm>
            <a:off x="6919119" y="6572071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646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/>
          <a:srcRect r="52197"/>
          <a:stretch/>
        </p:blipFill>
        <p:spPr>
          <a:xfrm>
            <a:off x="3303389" y="975081"/>
            <a:ext cx="10736659" cy="766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7AED31-0405-4283-ACED-8B9F43A57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19" y="35859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64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/>
          <a:srcRect r="52197"/>
          <a:stretch/>
        </p:blipFill>
        <p:spPr>
          <a:xfrm>
            <a:off x="2627315" y="304800"/>
            <a:ext cx="10744200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7315" y="7086600"/>
            <a:ext cx="11430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 một bạn sơ ý làm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bị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</a:p>
          <a:p>
            <a:pPr marL="571500" lvl="0" indent="-571500" algn="just"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đau, chảy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 chân.</a:t>
            </a:r>
          </a:p>
          <a:p>
            <a:pPr lvl="0" algn="just">
              <a:spcAft>
                <a:spcPts val="0"/>
              </a:spcAft>
            </a:pP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với người lớn </a:t>
            </a:r>
            <a:r>
              <a:rPr lang="nl-NL" sz="32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khi thấy </a:t>
            </a:r>
            <a:r>
              <a:rPr lang="nl-NL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mảnh sành, sứ, thủy tinh vỡ.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spcAft>
                <a:spcPts val="0"/>
              </a:spcAft>
              <a:buFont typeface="Symbol" panose="05050102010706020507" pitchFamily="18" charset="2"/>
              <a:buChar char="Þ"/>
            </a:pPr>
            <a:endParaRPr lang="en-US" sz="40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285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/>
          <a:srcRect l="51300"/>
          <a:stretch/>
        </p:blipFill>
        <p:spPr>
          <a:xfrm>
            <a:off x="2880519" y="1172304"/>
            <a:ext cx="10972800" cy="713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7AED31-0405-4283-ACED-8B9F43A57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19" y="22860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69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/>
          <a:srcRect l="51300"/>
          <a:stretch/>
        </p:blipFill>
        <p:spPr>
          <a:xfrm>
            <a:off x="3413919" y="0"/>
            <a:ext cx="10591800" cy="69705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4719" y="6989233"/>
            <a:ext cx="1280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hai bạn tranh giành nhau chiếc kéo </a:t>
            </a:r>
            <a:endParaRPr lang="nl-NL" sz="3200" dirty="0" smtClean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nl-NL" sz="32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nl-NL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hắc </a:t>
            </a:r>
            <a:r>
              <a:rPr lang="nl-NL" sz="32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nhở các bạn </a:t>
            </a:r>
            <a:r>
              <a:rPr lang="nl-NL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 đối không tranh giành, </a:t>
            </a:r>
            <a:r>
              <a:rPr lang="nl-NL" sz="32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 nghịch với dao kéo, vật sắc nhọn </a:t>
            </a:r>
            <a:r>
              <a:rPr lang="nl-NL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 có </a:t>
            </a:r>
            <a:r>
              <a:rPr lang="nl-NL" sz="32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làm đứt tay hoặc kéo nhọn chọc vào bạn gây nguy hiểm 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4614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19" y="251012"/>
            <a:ext cx="7467600" cy="6134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319" y="322731"/>
            <a:ext cx="67818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90" y="313765"/>
            <a:ext cx="1494257" cy="1175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276" y="286871"/>
            <a:ext cx="1494257" cy="11759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40376" y="6858000"/>
            <a:ext cx="60960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dĩa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22276" y="6858000"/>
            <a:ext cx="60960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11629</TotalTime>
  <Words>727</Words>
  <Application>Microsoft Office PowerPoint</Application>
  <PresentationFormat>Custom</PresentationFormat>
  <Paragraphs>72</Paragraphs>
  <Slides>27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PC</cp:lastModifiedBy>
  <cp:revision>1246</cp:revision>
  <dcterms:created xsi:type="dcterms:W3CDTF">2008-09-09T22:52:10Z</dcterms:created>
  <dcterms:modified xsi:type="dcterms:W3CDTF">2025-02-25T01:31:38Z</dcterms:modified>
</cp:coreProperties>
</file>