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94" r:id="rId2"/>
    <p:sldId id="381" r:id="rId3"/>
    <p:sldId id="2007577527" r:id="rId4"/>
    <p:sldId id="384" r:id="rId5"/>
    <p:sldId id="382" r:id="rId6"/>
    <p:sldId id="284" r:id="rId7"/>
    <p:sldId id="383" r:id="rId8"/>
    <p:sldId id="293" r:id="rId9"/>
    <p:sldId id="297" r:id="rId10"/>
    <p:sldId id="300" r:id="rId11"/>
    <p:sldId id="356" r:id="rId12"/>
    <p:sldId id="259" r:id="rId13"/>
    <p:sldId id="2007577561" r:id="rId14"/>
    <p:sldId id="2007577562" r:id="rId15"/>
    <p:sldId id="268" r:id="rId16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DB69"/>
    <a:srgbClr val="FF3399"/>
    <a:srgbClr val="88DFE8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27" d="100"/>
          <a:sy n="27" d="100"/>
        </p:scale>
        <p:origin x="-1140" y="-90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C52DBA7-5F50-45FB-BF56-529AA03B159E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2150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/>
          <a:lstStyle/>
          <a:p>
            <a:pPr eaLnBrk="1" hangingPunct="1"/>
            <a:r>
              <a:rPr lang="en-US" altLang="en-US" b="1" u="sng">
                <a:latin typeface="Arial" panose="020B0604020202020204" pitchFamily="34" charset="0"/>
                <a:cs typeface="Arial" panose="020B0604020202020204" pitchFamily="34" charset="0"/>
              </a:rPr>
              <a:t>Trò chơi ghép nhanh, ghép đúng: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(nếu có thể giáo viên chuẩn bị biển báo thực tế để HS chơi sẽ sinh động hơn)</a:t>
            </a:r>
          </a:p>
          <a:p>
            <a:pPr eaLnBrk="1" hangingPunct="1"/>
            <a:endParaRPr lang="en-US" altLang="en-US" b="1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giới thiệu về trò chơi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-Mời HS chơi trò chơi theo nhóm đã phân</a:t>
            </a:r>
          </a:p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-Giáo viên nhận xét và khích lệ HS</a:t>
            </a:r>
          </a:p>
        </p:txBody>
      </p:sp>
      <p:sp>
        <p:nvSpPr>
          <p:cNvPr id="2150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558" tIns="45278" rIns="90558" bIns="45278" anchor="b"/>
          <a:lstStyle>
            <a:lvl1pPr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4875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4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5E70010A-4A52-4CB8-AB7B-615CC527B60B}" type="slidenum">
              <a:rPr lang="en-US" altLang="en-US" sz="1200"/>
              <a:pPr algn="r" eaLnBrk="1" hangingPunct="1"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79413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97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17" Type="http://schemas.microsoft.com/office/2007/relationships/hdphoto" Target="../media/hdphoto5.wdp"/><Relationship Id="rId2" Type="http://schemas.openxmlformats.org/officeDocument/2006/relationships/image" Target="../media/image3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7.jpeg"/><Relationship Id="rId5" Type="http://schemas.microsoft.com/office/2007/relationships/hdphoto" Target="../media/hdphoto2.wdp"/><Relationship Id="rId15" Type="http://schemas.openxmlformats.org/officeDocument/2006/relationships/image" Target="../media/image40.jpeg"/><Relationship Id="rId10" Type="http://schemas.openxmlformats.org/officeDocument/2006/relationships/image" Target="../media/image36.jpeg"/><Relationship Id="rId19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3.wdp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5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9" y="0"/>
            <a:ext cx="16797867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396132">
            <a:off x="-6613" y="-287866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380094">
            <a:off x="13963386" y="101601"/>
            <a:ext cx="2844800" cy="1661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23119" y="1456267"/>
            <a:ext cx="14782800" cy="7416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76893"/>
              </a:avLst>
            </a:prstTxWarp>
          </a:bodyPr>
          <a:lstStyle/>
          <a:p>
            <a:pPr algn="ctr"/>
            <a:r>
              <a:rPr lang="en-US" sz="4977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5689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GIỜ</a:t>
            </a:r>
            <a:endParaRPr lang="en-US" sz="4977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6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08123">
            <a:off x="13976793" y="7070375"/>
            <a:ext cx="2247900" cy="233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blumen-pflanzen09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597460">
            <a:off x="-531546" y="7294034"/>
            <a:ext cx="2997200" cy="1748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6" name="WordArt 8"/>
          <p:cNvSpPr>
            <a:spLocks noChangeArrowheads="1" noChangeShapeType="1" noTextEdit="1"/>
          </p:cNvSpPr>
          <p:nvPr/>
        </p:nvSpPr>
        <p:spPr bwMode="auto">
          <a:xfrm>
            <a:off x="5251184" y="3081867"/>
            <a:ext cx="6011335" cy="1354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7822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822" kern="10" dirty="0" err="1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7822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6614319" y="4823884"/>
            <a:ext cx="3657600" cy="106891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977" kern="10" dirty="0" err="1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977" kern="10" dirty="0">
                <a:ln w="9525">
                  <a:noFill/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2059" name="Slide Number Placeholder 9"/>
          <p:cNvSpPr txBox="1">
            <a:spLocks noGrp="1"/>
          </p:cNvSpPr>
          <p:nvPr/>
        </p:nvSpPr>
        <p:spPr bwMode="auto">
          <a:xfrm>
            <a:off x="12879652" y="8892117"/>
            <a:ext cx="3793067" cy="251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fld id="{AC32964D-054A-423A-8B30-C7ACA1477344}" type="slidenum">
              <a:rPr lang="en-US" sz="1777"/>
              <a:pPr algn="r" eaLnBrk="1" hangingPunct="1"/>
              <a:t>1</a:t>
            </a:fld>
            <a:endParaRPr lang="en-US" sz="1777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6044067" y="5643524"/>
            <a:ext cx="918503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defTabSz="914400">
              <a:spcBef>
                <a:spcPct val="50000"/>
              </a:spcBef>
            </a:pPr>
            <a:r>
              <a:rPr lang="en-US" altLang="en-US" sz="2585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Ý </a:t>
            </a:r>
            <a:r>
              <a:rPr lang="en-US" alt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6" name="Group 43"/>
          <p:cNvGrpSpPr>
            <a:grpSpLocks/>
          </p:cNvGrpSpPr>
          <p:nvPr/>
        </p:nvGrpSpPr>
        <p:grpSpPr bwMode="auto">
          <a:xfrm>
            <a:off x="3725875" y="3174090"/>
            <a:ext cx="1752599" cy="3886200"/>
            <a:chOff x="159" y="1455"/>
            <a:chExt cx="609" cy="1569"/>
          </a:xfrm>
        </p:grpSpPr>
        <p:grpSp>
          <p:nvGrpSpPr>
            <p:cNvPr id="17" name="Group 21"/>
            <p:cNvGrpSpPr>
              <a:grpSpLocks/>
            </p:cNvGrpSpPr>
            <p:nvPr/>
          </p:nvGrpSpPr>
          <p:grpSpPr bwMode="auto">
            <a:xfrm>
              <a:off x="159" y="1455"/>
              <a:ext cx="609" cy="417"/>
              <a:chOff x="3264" y="767"/>
              <a:chExt cx="1954" cy="1879"/>
            </a:xfrm>
          </p:grpSpPr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3264" y="767"/>
                <a:ext cx="1954" cy="1879"/>
              </a:xfrm>
              <a:prstGeom prst="rect">
                <a:avLst/>
              </a:prstGeom>
              <a:solidFill>
                <a:srgbClr val="0099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FF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sp>
            <p:nvSpPr>
              <p:cNvPr id="20" name="AutoShape 23"/>
              <p:cNvSpPr>
                <a:spLocks noChangeArrowheads="1"/>
              </p:cNvSpPr>
              <p:nvPr/>
            </p:nvSpPr>
            <p:spPr bwMode="auto">
              <a:xfrm>
                <a:off x="3522" y="908"/>
                <a:ext cx="1431" cy="1431"/>
              </a:xfrm>
              <a:prstGeom prst="flowChartExtra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/>
                <a:endParaRPr lang="en-US" sz="1662">
                  <a:solidFill>
                    <a:prstClr val="black"/>
                  </a:solidFill>
                  <a:latin typeface="Trebuchet MS" panose="020B0603020202020204"/>
                </a:endParaRPr>
              </a:p>
            </p:txBody>
          </p:sp>
          <p:grpSp>
            <p:nvGrpSpPr>
              <p:cNvPr id="21" name="Group 24"/>
              <p:cNvGrpSpPr>
                <a:grpSpLocks/>
              </p:cNvGrpSpPr>
              <p:nvPr/>
            </p:nvGrpSpPr>
            <p:grpSpPr bwMode="auto">
              <a:xfrm>
                <a:off x="3882" y="1504"/>
                <a:ext cx="621" cy="708"/>
                <a:chOff x="6894" y="5094"/>
                <a:chExt cx="3192" cy="3639"/>
              </a:xfrm>
            </p:grpSpPr>
            <p:sp>
              <p:nvSpPr>
                <p:cNvPr id="22" name="Oval 25"/>
                <p:cNvSpPr>
                  <a:spLocks noChangeArrowheads="1"/>
                </p:cNvSpPr>
                <p:nvPr/>
              </p:nvSpPr>
              <p:spPr bwMode="auto">
                <a:xfrm>
                  <a:off x="8204" y="5094"/>
                  <a:ext cx="584" cy="53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3" name="Freeform 26"/>
                <p:cNvSpPr>
                  <a:spLocks/>
                </p:cNvSpPr>
                <p:nvPr/>
              </p:nvSpPr>
              <p:spPr bwMode="auto">
                <a:xfrm>
                  <a:off x="7935" y="5754"/>
                  <a:ext cx="1512" cy="1382"/>
                </a:xfrm>
                <a:custGeom>
                  <a:avLst/>
                  <a:gdLst>
                    <a:gd name="T0" fmla="*/ 19 w 1919"/>
                    <a:gd name="T1" fmla="*/ 1050 h 1920"/>
                    <a:gd name="T2" fmla="*/ 190 w 1919"/>
                    <a:gd name="T3" fmla="*/ 150 h 1920"/>
                    <a:gd name="T4" fmla="*/ 1159 w 1919"/>
                    <a:gd name="T5" fmla="*/ 150 h 1920"/>
                    <a:gd name="T6" fmla="*/ 1900 w 1919"/>
                    <a:gd name="T7" fmla="*/ 1050 h 1920"/>
                    <a:gd name="T8" fmla="*/ 1273 w 1919"/>
                    <a:gd name="T9" fmla="*/ 690 h 1920"/>
                    <a:gd name="T10" fmla="*/ 1273 w 1919"/>
                    <a:gd name="T11" fmla="*/ 1590 h 1920"/>
                    <a:gd name="T12" fmla="*/ 418 w 1919"/>
                    <a:gd name="T13" fmla="*/ 1770 h 1920"/>
                    <a:gd name="T14" fmla="*/ 475 w 1919"/>
                    <a:gd name="T15" fmla="*/ 690 h 1920"/>
                    <a:gd name="T16" fmla="*/ 76 w 1919"/>
                    <a:gd name="T17" fmla="*/ 1590 h 1920"/>
                    <a:gd name="T18" fmla="*/ 19 w 1919"/>
                    <a:gd name="T19" fmla="*/ 1050 h 19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19" h="1920">
                      <a:moveTo>
                        <a:pt x="19" y="1050"/>
                      </a:moveTo>
                      <a:cubicBezTo>
                        <a:pt x="38" y="810"/>
                        <a:pt x="0" y="300"/>
                        <a:pt x="190" y="150"/>
                      </a:cubicBezTo>
                      <a:cubicBezTo>
                        <a:pt x="380" y="0"/>
                        <a:pt x="874" y="0"/>
                        <a:pt x="1159" y="150"/>
                      </a:cubicBezTo>
                      <a:cubicBezTo>
                        <a:pt x="1444" y="300"/>
                        <a:pt x="1881" y="960"/>
                        <a:pt x="1900" y="1050"/>
                      </a:cubicBezTo>
                      <a:cubicBezTo>
                        <a:pt x="1919" y="1140"/>
                        <a:pt x="1378" y="600"/>
                        <a:pt x="1273" y="690"/>
                      </a:cubicBezTo>
                      <a:cubicBezTo>
                        <a:pt x="1168" y="780"/>
                        <a:pt x="1416" y="1410"/>
                        <a:pt x="1273" y="1590"/>
                      </a:cubicBezTo>
                      <a:cubicBezTo>
                        <a:pt x="1130" y="1770"/>
                        <a:pt x="551" y="1920"/>
                        <a:pt x="418" y="1770"/>
                      </a:cubicBezTo>
                      <a:cubicBezTo>
                        <a:pt x="285" y="1620"/>
                        <a:pt x="532" y="720"/>
                        <a:pt x="475" y="690"/>
                      </a:cubicBezTo>
                      <a:cubicBezTo>
                        <a:pt x="418" y="660"/>
                        <a:pt x="133" y="1560"/>
                        <a:pt x="76" y="1590"/>
                      </a:cubicBezTo>
                      <a:cubicBezTo>
                        <a:pt x="19" y="1620"/>
                        <a:pt x="0" y="1290"/>
                        <a:pt x="19" y="105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4" name="Freeform 27"/>
                <p:cNvSpPr>
                  <a:spLocks/>
                </p:cNvSpPr>
                <p:nvPr/>
              </p:nvSpPr>
              <p:spPr bwMode="auto">
                <a:xfrm>
                  <a:off x="7892" y="6894"/>
                  <a:ext cx="1729" cy="1620"/>
                </a:xfrm>
                <a:custGeom>
                  <a:avLst/>
                  <a:gdLst>
                    <a:gd name="T0" fmla="*/ 465 w 2004"/>
                    <a:gd name="T1" fmla="*/ 240 h 2220"/>
                    <a:gd name="T2" fmla="*/ 9 w 2004"/>
                    <a:gd name="T3" fmla="*/ 1860 h 2220"/>
                    <a:gd name="T4" fmla="*/ 408 w 2004"/>
                    <a:gd name="T5" fmla="*/ 2040 h 2220"/>
                    <a:gd name="T6" fmla="*/ 693 w 2004"/>
                    <a:gd name="T7" fmla="*/ 780 h 2220"/>
                    <a:gd name="T8" fmla="*/ 1149 w 2004"/>
                    <a:gd name="T9" fmla="*/ 780 h 2220"/>
                    <a:gd name="T10" fmla="*/ 1491 w 2004"/>
                    <a:gd name="T11" fmla="*/ 1500 h 2220"/>
                    <a:gd name="T12" fmla="*/ 2004 w 2004"/>
                    <a:gd name="T13" fmla="*/ 1500 h 2220"/>
                    <a:gd name="T14" fmla="*/ 1491 w 2004"/>
                    <a:gd name="T15" fmla="*/ 420 h 2220"/>
                    <a:gd name="T16" fmla="*/ 465 w 2004"/>
                    <a:gd name="T17" fmla="*/ 240 h 22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04" h="2220">
                      <a:moveTo>
                        <a:pt x="465" y="240"/>
                      </a:moveTo>
                      <a:cubicBezTo>
                        <a:pt x="218" y="480"/>
                        <a:pt x="18" y="1560"/>
                        <a:pt x="9" y="1860"/>
                      </a:cubicBezTo>
                      <a:cubicBezTo>
                        <a:pt x="0" y="2160"/>
                        <a:pt x="294" y="2220"/>
                        <a:pt x="408" y="2040"/>
                      </a:cubicBezTo>
                      <a:cubicBezTo>
                        <a:pt x="522" y="1860"/>
                        <a:pt x="569" y="990"/>
                        <a:pt x="693" y="780"/>
                      </a:cubicBezTo>
                      <a:cubicBezTo>
                        <a:pt x="817" y="570"/>
                        <a:pt x="1016" y="660"/>
                        <a:pt x="1149" y="780"/>
                      </a:cubicBezTo>
                      <a:cubicBezTo>
                        <a:pt x="1282" y="900"/>
                        <a:pt x="1348" y="1380"/>
                        <a:pt x="1491" y="1500"/>
                      </a:cubicBezTo>
                      <a:cubicBezTo>
                        <a:pt x="1634" y="1620"/>
                        <a:pt x="2004" y="1680"/>
                        <a:pt x="2004" y="1500"/>
                      </a:cubicBezTo>
                      <a:cubicBezTo>
                        <a:pt x="2004" y="1320"/>
                        <a:pt x="1728" y="600"/>
                        <a:pt x="1491" y="420"/>
                      </a:cubicBezTo>
                      <a:cubicBezTo>
                        <a:pt x="1254" y="240"/>
                        <a:pt x="712" y="0"/>
                        <a:pt x="465" y="24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5" name="Rectangle 28"/>
                <p:cNvSpPr>
                  <a:spLocks noChangeArrowheads="1"/>
                </p:cNvSpPr>
                <p:nvPr/>
              </p:nvSpPr>
              <p:spPr bwMode="auto">
                <a:xfrm>
                  <a:off x="6894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6" name="Rectangle 29"/>
                <p:cNvSpPr>
                  <a:spLocks noChangeArrowheads="1"/>
                </p:cNvSpPr>
                <p:nvPr/>
              </p:nvSpPr>
              <p:spPr bwMode="auto">
                <a:xfrm>
                  <a:off x="7692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7" name="Rectangle 30"/>
                <p:cNvSpPr>
                  <a:spLocks noChangeArrowheads="1"/>
                </p:cNvSpPr>
                <p:nvPr/>
              </p:nvSpPr>
              <p:spPr bwMode="auto">
                <a:xfrm>
                  <a:off x="9117" y="7473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  <p:sp>
              <p:nvSpPr>
                <p:cNvPr id="28" name="Rectangle 31"/>
                <p:cNvSpPr>
                  <a:spLocks noChangeArrowheads="1"/>
                </p:cNvSpPr>
                <p:nvPr/>
              </p:nvSpPr>
              <p:spPr bwMode="auto">
                <a:xfrm>
                  <a:off x="9801" y="7434"/>
                  <a:ext cx="285" cy="1260"/>
                </a:xfrm>
                <a:prstGeom prst="rect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914400"/>
                  <a:endParaRPr lang="en-US" sz="1662">
                    <a:solidFill>
                      <a:prstClr val="black"/>
                    </a:solidFill>
                    <a:latin typeface="Trebuchet MS" panose="020B0603020202020204"/>
                  </a:endParaRPr>
                </a:p>
              </p:txBody>
            </p:sp>
          </p:grpSp>
        </p:grpSp>
        <p:pic>
          <p:nvPicPr>
            <p:cNvPr id="18" name="Picture 33" descr="bebbuy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81" r="17314"/>
            <a:stretch>
              <a:fillRect/>
            </a:stretch>
          </p:blipFill>
          <p:spPr bwMode="auto">
            <a:xfrm>
              <a:off x="159" y="2452"/>
              <a:ext cx="609" cy="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WordArt 56"/>
          <p:cNvSpPr>
            <a:spLocks noChangeArrowheads="1" noChangeShapeType="1" noTextEdit="1"/>
          </p:cNvSpPr>
          <p:nvPr/>
        </p:nvSpPr>
        <p:spPr bwMode="auto">
          <a:xfrm>
            <a:off x="4508767" y="533400"/>
            <a:ext cx="5363966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400"/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15" b="1" i="1" kern="10" dirty="0" err="1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215" b="1" i="1" kern="10" dirty="0">
                <a:ln w="12700">
                  <a:solidFill>
                    <a:srgbClr val="99CA3C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Rectangle 57"/>
          <p:cNvSpPr>
            <a:spLocks noChangeArrowheads="1"/>
          </p:cNvSpPr>
          <p:nvPr/>
        </p:nvSpPr>
        <p:spPr bwMode="auto">
          <a:xfrm>
            <a:off x="6080919" y="2446415"/>
            <a:ext cx="8935107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/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Đặc điểm của biển báo: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Hình chữ nhật hoặc hình vuông.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Nền màu xanh.</a:t>
            </a:r>
          </a:p>
          <a:p>
            <a:pPr defTabSz="914400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giữa có hình vẽ hoặc chữ chỉ dẫn màu trắng, đen hoặc vàng.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Biển báo nơi đỗ xe dành cho người tàn tật R.4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24" y="4263768"/>
            <a:ext cx="3727991" cy="144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6D4ED9D6-942F-4BD3-9DB2-6F986EA484D6}"/>
              </a:ext>
            </a:extLst>
          </p:cNvPr>
          <p:cNvSpPr/>
          <p:nvPr/>
        </p:nvSpPr>
        <p:spPr>
          <a:xfrm>
            <a:off x="329409" y="4489028"/>
            <a:ext cx="3225835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đỗ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khuyết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tật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28CC678E-D986-433F-9313-66C1A50B6A74}"/>
              </a:ext>
            </a:extLst>
          </p:cNvPr>
          <p:cNvSpPr/>
          <p:nvPr/>
        </p:nvSpPr>
        <p:spPr>
          <a:xfrm>
            <a:off x="1009251" y="6149728"/>
            <a:ext cx="2610365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Bến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xe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buýt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3972B33-8BED-4654-8E36-C35153066866}"/>
              </a:ext>
            </a:extLst>
          </p:cNvPr>
          <p:cNvSpPr/>
          <p:nvPr/>
        </p:nvSpPr>
        <p:spPr>
          <a:xfrm>
            <a:off x="594519" y="3174090"/>
            <a:ext cx="2794173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kumimoji="0" lang="en-US" sz="32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49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1127919" y="2402644"/>
            <a:ext cx="944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b="1" i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5  </a:t>
            </a:r>
            <a:r>
              <a:rPr lang="nl-NL" sz="36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 biển báo trong giao thông đường bộ:</a:t>
            </a:r>
            <a:endParaRPr lang="vi-VN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E3AA97-A2F5-409F-B794-D28A32E9E90A}"/>
              </a:ext>
            </a:extLst>
          </p:cNvPr>
          <p:cNvSpPr txBox="1"/>
          <p:nvPr/>
        </p:nvSpPr>
        <p:spPr>
          <a:xfrm>
            <a:off x="2219135" y="34684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cấm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7890D90-34B2-41AF-B3E1-F7C595549B2D}"/>
              </a:ext>
            </a:extLst>
          </p:cNvPr>
          <p:cNvSpPr txBox="1"/>
          <p:nvPr/>
        </p:nvSpPr>
        <p:spPr>
          <a:xfrm>
            <a:off x="2219135" y="52972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chỉ dẫn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19DB78B-2FDD-42E6-9C35-1C90729A5CDD}"/>
              </a:ext>
            </a:extLst>
          </p:cNvPr>
          <p:cNvSpPr txBox="1"/>
          <p:nvPr/>
        </p:nvSpPr>
        <p:spPr>
          <a:xfrm>
            <a:off x="2219135" y="71260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phụ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DCF6899-2DBF-43FD-8B7D-29152F4C8641}"/>
              </a:ext>
            </a:extLst>
          </p:cNvPr>
          <p:cNvSpPr txBox="1"/>
          <p:nvPr/>
        </p:nvSpPr>
        <p:spPr>
          <a:xfrm>
            <a:off x="2219135" y="62116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hiệu lệnh</a:t>
            </a:r>
            <a:endParaRPr lang="vi-VN" sz="36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1A07C0B-6738-4EF1-897E-BB959F53CAEE}"/>
              </a:ext>
            </a:extLst>
          </p:cNvPr>
          <p:cNvSpPr txBox="1"/>
          <p:nvPr/>
        </p:nvSpPr>
        <p:spPr>
          <a:xfrm>
            <a:off x="2219135" y="4382869"/>
            <a:ext cx="81300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nl-NL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Biển báo nguy hiểm</a:t>
            </a:r>
            <a:endParaRPr lang="vi-VN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=""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32320"/>
              </p:ext>
            </p:extLst>
          </p:nvPr>
        </p:nvGraphicFramePr>
        <p:xfrm>
          <a:off x="3628151" y="5135054"/>
          <a:ext cx="8496000" cy="373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00">
                  <a:extLst>
                    <a:ext uri="{9D8B030D-6E8A-4147-A177-3AD203B41FA5}">
                      <a16:colId xmlns="" xmlns:a16="http://schemas.microsoft.com/office/drawing/2014/main" val="2100577895"/>
                    </a:ext>
                  </a:extLst>
                </a:gridCol>
                <a:gridCol w="2832000">
                  <a:extLst>
                    <a:ext uri="{9D8B030D-6E8A-4147-A177-3AD203B41FA5}">
                      <a16:colId xmlns="" xmlns:a16="http://schemas.microsoft.com/office/drawing/2014/main" val="2633689466"/>
                    </a:ext>
                  </a:extLst>
                </a:gridCol>
                <a:gridCol w="2832000">
                  <a:extLst>
                    <a:ext uri="{9D8B030D-6E8A-4147-A177-3AD203B41FA5}">
                      <a16:colId xmlns="" xmlns:a16="http://schemas.microsoft.com/office/drawing/2014/main" val="2580114744"/>
                    </a:ext>
                  </a:extLst>
                </a:gridCol>
              </a:tblGrid>
              <a:tr h="10384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endParaRPr lang="vi-VN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11006549"/>
                  </a:ext>
                </a:extLst>
              </a:tr>
              <a:tr h="2634883"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3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=""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59610" y="151053"/>
            <a:ext cx="1144568" cy="104182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4416719" y="2376112"/>
            <a:ext cx="7499927" cy="271568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374350195">
                  <a:custGeom>
                    <a:avLst/>
                    <a:gdLst>
                      <a:gd name="connsiteX0" fmla="*/ 0 w 7499927"/>
                      <a:gd name="connsiteY0" fmla="*/ 0 h 2715681"/>
                      <a:gd name="connsiteX1" fmla="*/ 576917 w 7499927"/>
                      <a:gd name="connsiteY1" fmla="*/ 0 h 2715681"/>
                      <a:gd name="connsiteX2" fmla="*/ 1078836 w 7499927"/>
                      <a:gd name="connsiteY2" fmla="*/ 0 h 2715681"/>
                      <a:gd name="connsiteX3" fmla="*/ 1805752 w 7499927"/>
                      <a:gd name="connsiteY3" fmla="*/ 0 h 2715681"/>
                      <a:gd name="connsiteX4" fmla="*/ 2532668 w 7499927"/>
                      <a:gd name="connsiteY4" fmla="*/ 0 h 2715681"/>
                      <a:gd name="connsiteX5" fmla="*/ 3034586 w 7499927"/>
                      <a:gd name="connsiteY5" fmla="*/ 0 h 2715681"/>
                      <a:gd name="connsiteX6" fmla="*/ 3461505 w 7499927"/>
                      <a:gd name="connsiteY6" fmla="*/ 0 h 2715681"/>
                      <a:gd name="connsiteX7" fmla="*/ 4188421 w 7499927"/>
                      <a:gd name="connsiteY7" fmla="*/ 0 h 2715681"/>
                      <a:gd name="connsiteX8" fmla="*/ 4840338 w 7499927"/>
                      <a:gd name="connsiteY8" fmla="*/ 0 h 2715681"/>
                      <a:gd name="connsiteX9" fmla="*/ 5192257 w 7499927"/>
                      <a:gd name="connsiteY9" fmla="*/ 0 h 2715681"/>
                      <a:gd name="connsiteX10" fmla="*/ 5919173 w 7499927"/>
                      <a:gd name="connsiteY10" fmla="*/ 0 h 2715681"/>
                      <a:gd name="connsiteX11" fmla="*/ 6421091 w 7499927"/>
                      <a:gd name="connsiteY11" fmla="*/ 0 h 2715681"/>
                      <a:gd name="connsiteX12" fmla="*/ 6923010 w 7499927"/>
                      <a:gd name="connsiteY12" fmla="*/ 0 h 2715681"/>
                      <a:gd name="connsiteX13" fmla="*/ 7499927 w 7499927"/>
                      <a:gd name="connsiteY13" fmla="*/ 0 h 2715681"/>
                      <a:gd name="connsiteX14" fmla="*/ 7499927 w 7499927"/>
                      <a:gd name="connsiteY14" fmla="*/ 461666 h 2715681"/>
                      <a:gd name="connsiteX15" fmla="*/ 7499927 w 7499927"/>
                      <a:gd name="connsiteY15" fmla="*/ 1004802 h 2715681"/>
                      <a:gd name="connsiteX16" fmla="*/ 7499927 w 7499927"/>
                      <a:gd name="connsiteY16" fmla="*/ 1466468 h 2715681"/>
                      <a:gd name="connsiteX17" fmla="*/ 7499927 w 7499927"/>
                      <a:gd name="connsiteY17" fmla="*/ 2009604 h 2715681"/>
                      <a:gd name="connsiteX18" fmla="*/ 7499927 w 7499927"/>
                      <a:gd name="connsiteY18" fmla="*/ 2715681 h 2715681"/>
                      <a:gd name="connsiteX19" fmla="*/ 6923010 w 7499927"/>
                      <a:gd name="connsiteY19" fmla="*/ 2715681 h 2715681"/>
                      <a:gd name="connsiteX20" fmla="*/ 6571090 w 7499927"/>
                      <a:gd name="connsiteY20" fmla="*/ 2715681 h 2715681"/>
                      <a:gd name="connsiteX21" fmla="*/ 6144171 w 7499927"/>
                      <a:gd name="connsiteY21" fmla="*/ 2715681 h 2715681"/>
                      <a:gd name="connsiteX22" fmla="*/ 5642253 w 7499927"/>
                      <a:gd name="connsiteY22" fmla="*/ 2715681 h 2715681"/>
                      <a:gd name="connsiteX23" fmla="*/ 5290333 w 7499927"/>
                      <a:gd name="connsiteY23" fmla="*/ 2715681 h 2715681"/>
                      <a:gd name="connsiteX24" fmla="*/ 4713416 w 7499927"/>
                      <a:gd name="connsiteY24" fmla="*/ 2715681 h 2715681"/>
                      <a:gd name="connsiteX25" fmla="*/ 4136498 w 7499927"/>
                      <a:gd name="connsiteY25" fmla="*/ 2715681 h 2715681"/>
                      <a:gd name="connsiteX26" fmla="*/ 3784579 w 7499927"/>
                      <a:gd name="connsiteY26" fmla="*/ 2715681 h 2715681"/>
                      <a:gd name="connsiteX27" fmla="*/ 3057663 w 7499927"/>
                      <a:gd name="connsiteY27" fmla="*/ 2715681 h 2715681"/>
                      <a:gd name="connsiteX28" fmla="*/ 2405746 w 7499927"/>
                      <a:gd name="connsiteY28" fmla="*/ 2715681 h 2715681"/>
                      <a:gd name="connsiteX29" fmla="*/ 1978827 w 7499927"/>
                      <a:gd name="connsiteY29" fmla="*/ 2715681 h 2715681"/>
                      <a:gd name="connsiteX30" fmla="*/ 1626907 w 7499927"/>
                      <a:gd name="connsiteY30" fmla="*/ 2715681 h 2715681"/>
                      <a:gd name="connsiteX31" fmla="*/ 899991 w 7499927"/>
                      <a:gd name="connsiteY31" fmla="*/ 2715681 h 2715681"/>
                      <a:gd name="connsiteX32" fmla="*/ 0 w 7499927"/>
                      <a:gd name="connsiteY32" fmla="*/ 2715681 h 2715681"/>
                      <a:gd name="connsiteX33" fmla="*/ 0 w 7499927"/>
                      <a:gd name="connsiteY33" fmla="*/ 2118231 h 2715681"/>
                      <a:gd name="connsiteX34" fmla="*/ 0 w 7499927"/>
                      <a:gd name="connsiteY34" fmla="*/ 1520781 h 2715681"/>
                      <a:gd name="connsiteX35" fmla="*/ 0 w 7499927"/>
                      <a:gd name="connsiteY35" fmla="*/ 1004802 h 2715681"/>
                      <a:gd name="connsiteX36" fmla="*/ 0 w 7499927"/>
                      <a:gd name="connsiteY36" fmla="*/ 0 h 271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7499927" h="2715681" fill="none" extrusionOk="0">
                        <a:moveTo>
                          <a:pt x="0" y="0"/>
                        </a:moveTo>
                        <a:cubicBezTo>
                          <a:pt x="286869" y="-6360"/>
                          <a:pt x="376112" y="337"/>
                          <a:pt x="576917" y="0"/>
                        </a:cubicBezTo>
                        <a:cubicBezTo>
                          <a:pt x="777722" y="-337"/>
                          <a:pt x="939759" y="59295"/>
                          <a:pt x="1078836" y="0"/>
                        </a:cubicBezTo>
                        <a:cubicBezTo>
                          <a:pt x="1217913" y="-59295"/>
                          <a:pt x="1630493" y="50017"/>
                          <a:pt x="1805752" y="0"/>
                        </a:cubicBezTo>
                        <a:cubicBezTo>
                          <a:pt x="1981011" y="-50017"/>
                          <a:pt x="2383435" y="42973"/>
                          <a:pt x="2532668" y="0"/>
                        </a:cubicBezTo>
                        <a:cubicBezTo>
                          <a:pt x="2681901" y="-42973"/>
                          <a:pt x="2817861" y="56664"/>
                          <a:pt x="3034586" y="0"/>
                        </a:cubicBezTo>
                        <a:cubicBezTo>
                          <a:pt x="3251311" y="-56664"/>
                          <a:pt x="3283613" y="49678"/>
                          <a:pt x="3461505" y="0"/>
                        </a:cubicBezTo>
                        <a:cubicBezTo>
                          <a:pt x="3639397" y="-49678"/>
                          <a:pt x="4013404" y="49336"/>
                          <a:pt x="4188421" y="0"/>
                        </a:cubicBezTo>
                        <a:cubicBezTo>
                          <a:pt x="4363438" y="-49336"/>
                          <a:pt x="4525324" y="69110"/>
                          <a:pt x="4840338" y="0"/>
                        </a:cubicBezTo>
                        <a:cubicBezTo>
                          <a:pt x="5155352" y="-69110"/>
                          <a:pt x="5078955" y="29559"/>
                          <a:pt x="5192257" y="0"/>
                        </a:cubicBezTo>
                        <a:cubicBezTo>
                          <a:pt x="5305559" y="-29559"/>
                          <a:pt x="5704744" y="41401"/>
                          <a:pt x="5919173" y="0"/>
                        </a:cubicBezTo>
                        <a:cubicBezTo>
                          <a:pt x="6133602" y="-41401"/>
                          <a:pt x="6268016" y="4690"/>
                          <a:pt x="6421091" y="0"/>
                        </a:cubicBezTo>
                        <a:cubicBezTo>
                          <a:pt x="6574166" y="-4690"/>
                          <a:pt x="6798293" y="57586"/>
                          <a:pt x="6923010" y="0"/>
                        </a:cubicBezTo>
                        <a:cubicBezTo>
                          <a:pt x="7047727" y="-57586"/>
                          <a:pt x="7249283" y="42177"/>
                          <a:pt x="7499927" y="0"/>
                        </a:cubicBezTo>
                        <a:cubicBezTo>
                          <a:pt x="7528594" y="189910"/>
                          <a:pt x="7480686" y="241245"/>
                          <a:pt x="7499927" y="461666"/>
                        </a:cubicBezTo>
                        <a:cubicBezTo>
                          <a:pt x="7519168" y="682087"/>
                          <a:pt x="7442784" y="840076"/>
                          <a:pt x="7499927" y="1004802"/>
                        </a:cubicBezTo>
                        <a:cubicBezTo>
                          <a:pt x="7557070" y="1169528"/>
                          <a:pt x="7464839" y="1290929"/>
                          <a:pt x="7499927" y="1466468"/>
                        </a:cubicBezTo>
                        <a:cubicBezTo>
                          <a:pt x="7535015" y="1642007"/>
                          <a:pt x="7456379" y="1754217"/>
                          <a:pt x="7499927" y="2009604"/>
                        </a:cubicBezTo>
                        <a:cubicBezTo>
                          <a:pt x="7543475" y="2264991"/>
                          <a:pt x="7437579" y="2369907"/>
                          <a:pt x="7499927" y="2715681"/>
                        </a:cubicBezTo>
                        <a:cubicBezTo>
                          <a:pt x="7280496" y="2784350"/>
                          <a:pt x="7056744" y="2658589"/>
                          <a:pt x="6923010" y="2715681"/>
                        </a:cubicBezTo>
                        <a:cubicBezTo>
                          <a:pt x="6789276" y="2772773"/>
                          <a:pt x="6689865" y="2687556"/>
                          <a:pt x="6571090" y="2715681"/>
                        </a:cubicBezTo>
                        <a:cubicBezTo>
                          <a:pt x="6452315" y="2743806"/>
                          <a:pt x="6327769" y="2713544"/>
                          <a:pt x="6144171" y="2715681"/>
                        </a:cubicBezTo>
                        <a:cubicBezTo>
                          <a:pt x="5960573" y="2717818"/>
                          <a:pt x="5860958" y="2693587"/>
                          <a:pt x="5642253" y="2715681"/>
                        </a:cubicBezTo>
                        <a:cubicBezTo>
                          <a:pt x="5423548" y="2737775"/>
                          <a:pt x="5385319" y="2695567"/>
                          <a:pt x="5290333" y="2715681"/>
                        </a:cubicBezTo>
                        <a:cubicBezTo>
                          <a:pt x="5195347" y="2735795"/>
                          <a:pt x="4853140" y="2677471"/>
                          <a:pt x="4713416" y="2715681"/>
                        </a:cubicBezTo>
                        <a:cubicBezTo>
                          <a:pt x="4573692" y="2753891"/>
                          <a:pt x="4275808" y="2663019"/>
                          <a:pt x="4136498" y="2715681"/>
                        </a:cubicBezTo>
                        <a:cubicBezTo>
                          <a:pt x="3997188" y="2768343"/>
                          <a:pt x="3912430" y="2685313"/>
                          <a:pt x="3784579" y="2715681"/>
                        </a:cubicBezTo>
                        <a:cubicBezTo>
                          <a:pt x="3656728" y="2746049"/>
                          <a:pt x="3288753" y="2639290"/>
                          <a:pt x="3057663" y="2715681"/>
                        </a:cubicBezTo>
                        <a:cubicBezTo>
                          <a:pt x="2826573" y="2792072"/>
                          <a:pt x="2598554" y="2662804"/>
                          <a:pt x="2405746" y="2715681"/>
                        </a:cubicBezTo>
                        <a:cubicBezTo>
                          <a:pt x="2212938" y="2768558"/>
                          <a:pt x="2094979" y="2679611"/>
                          <a:pt x="1978827" y="2715681"/>
                        </a:cubicBezTo>
                        <a:cubicBezTo>
                          <a:pt x="1862675" y="2751751"/>
                          <a:pt x="1733062" y="2694270"/>
                          <a:pt x="1626907" y="2715681"/>
                        </a:cubicBezTo>
                        <a:cubicBezTo>
                          <a:pt x="1520752" y="2737092"/>
                          <a:pt x="1188499" y="2709531"/>
                          <a:pt x="899991" y="2715681"/>
                        </a:cubicBezTo>
                        <a:cubicBezTo>
                          <a:pt x="611483" y="2721831"/>
                          <a:pt x="258489" y="2701775"/>
                          <a:pt x="0" y="2715681"/>
                        </a:cubicBezTo>
                        <a:cubicBezTo>
                          <a:pt x="-35816" y="2534272"/>
                          <a:pt x="59150" y="2283223"/>
                          <a:pt x="0" y="2118231"/>
                        </a:cubicBezTo>
                        <a:cubicBezTo>
                          <a:pt x="-59150" y="1953239"/>
                          <a:pt x="66201" y="1656958"/>
                          <a:pt x="0" y="1520781"/>
                        </a:cubicBezTo>
                        <a:cubicBezTo>
                          <a:pt x="-66201" y="1384604"/>
                          <a:pt x="42500" y="1258207"/>
                          <a:pt x="0" y="1004802"/>
                        </a:cubicBezTo>
                        <a:cubicBezTo>
                          <a:pt x="-42500" y="751397"/>
                          <a:pt x="102180" y="462256"/>
                          <a:pt x="0" y="0"/>
                        </a:cubicBezTo>
                        <a:close/>
                      </a:path>
                      <a:path w="7499927" h="2715681" stroke="0" extrusionOk="0">
                        <a:moveTo>
                          <a:pt x="0" y="0"/>
                        </a:moveTo>
                        <a:cubicBezTo>
                          <a:pt x="165105" y="-6540"/>
                          <a:pt x="218837" y="19587"/>
                          <a:pt x="351920" y="0"/>
                        </a:cubicBezTo>
                        <a:cubicBezTo>
                          <a:pt x="485003" y="-19587"/>
                          <a:pt x="671206" y="60031"/>
                          <a:pt x="928837" y="0"/>
                        </a:cubicBezTo>
                        <a:cubicBezTo>
                          <a:pt x="1186468" y="-60031"/>
                          <a:pt x="1323325" y="51656"/>
                          <a:pt x="1505755" y="0"/>
                        </a:cubicBezTo>
                        <a:cubicBezTo>
                          <a:pt x="1688185" y="-51656"/>
                          <a:pt x="1850733" y="7569"/>
                          <a:pt x="2082672" y="0"/>
                        </a:cubicBezTo>
                        <a:cubicBezTo>
                          <a:pt x="2314611" y="-7569"/>
                          <a:pt x="2534907" y="22426"/>
                          <a:pt x="2659589" y="0"/>
                        </a:cubicBezTo>
                        <a:cubicBezTo>
                          <a:pt x="2784271" y="-22426"/>
                          <a:pt x="2878208" y="33087"/>
                          <a:pt x="3011509" y="0"/>
                        </a:cubicBezTo>
                        <a:cubicBezTo>
                          <a:pt x="3144810" y="-33087"/>
                          <a:pt x="3211683" y="39589"/>
                          <a:pt x="3363429" y="0"/>
                        </a:cubicBezTo>
                        <a:cubicBezTo>
                          <a:pt x="3515175" y="-39589"/>
                          <a:pt x="3621025" y="15835"/>
                          <a:pt x="3790348" y="0"/>
                        </a:cubicBezTo>
                        <a:cubicBezTo>
                          <a:pt x="3959671" y="-15835"/>
                          <a:pt x="4205187" y="64436"/>
                          <a:pt x="4517264" y="0"/>
                        </a:cubicBezTo>
                        <a:cubicBezTo>
                          <a:pt x="4829341" y="-64436"/>
                          <a:pt x="4991619" y="22143"/>
                          <a:pt x="5244180" y="0"/>
                        </a:cubicBezTo>
                        <a:cubicBezTo>
                          <a:pt x="5496741" y="-22143"/>
                          <a:pt x="5574526" y="22016"/>
                          <a:pt x="5821097" y="0"/>
                        </a:cubicBezTo>
                        <a:cubicBezTo>
                          <a:pt x="6067668" y="-22016"/>
                          <a:pt x="6050770" y="28223"/>
                          <a:pt x="6173017" y="0"/>
                        </a:cubicBezTo>
                        <a:cubicBezTo>
                          <a:pt x="6295264" y="-28223"/>
                          <a:pt x="6437818" y="29855"/>
                          <a:pt x="6524936" y="0"/>
                        </a:cubicBezTo>
                        <a:cubicBezTo>
                          <a:pt x="6612054" y="-29855"/>
                          <a:pt x="6822055" y="48495"/>
                          <a:pt x="6951855" y="0"/>
                        </a:cubicBezTo>
                        <a:cubicBezTo>
                          <a:pt x="7081655" y="-48495"/>
                          <a:pt x="7307203" y="27699"/>
                          <a:pt x="7499927" y="0"/>
                        </a:cubicBezTo>
                        <a:cubicBezTo>
                          <a:pt x="7543504" y="284685"/>
                          <a:pt x="7465024" y="362056"/>
                          <a:pt x="7499927" y="597450"/>
                        </a:cubicBezTo>
                        <a:cubicBezTo>
                          <a:pt x="7534830" y="832844"/>
                          <a:pt x="7454248" y="957389"/>
                          <a:pt x="7499927" y="1086272"/>
                        </a:cubicBezTo>
                        <a:cubicBezTo>
                          <a:pt x="7545606" y="1215155"/>
                          <a:pt x="7496860" y="1424517"/>
                          <a:pt x="7499927" y="1683722"/>
                        </a:cubicBezTo>
                        <a:cubicBezTo>
                          <a:pt x="7502994" y="1942927"/>
                          <a:pt x="7457527" y="1957463"/>
                          <a:pt x="7499927" y="2145388"/>
                        </a:cubicBezTo>
                        <a:cubicBezTo>
                          <a:pt x="7542327" y="2333313"/>
                          <a:pt x="7447435" y="2466046"/>
                          <a:pt x="7499927" y="2715681"/>
                        </a:cubicBezTo>
                        <a:cubicBezTo>
                          <a:pt x="7386904" y="2761294"/>
                          <a:pt x="7242867" y="2715303"/>
                          <a:pt x="7073008" y="2715681"/>
                        </a:cubicBezTo>
                        <a:cubicBezTo>
                          <a:pt x="6903149" y="2716059"/>
                          <a:pt x="6888383" y="2714320"/>
                          <a:pt x="6721088" y="2715681"/>
                        </a:cubicBezTo>
                        <a:cubicBezTo>
                          <a:pt x="6553793" y="2717042"/>
                          <a:pt x="6350781" y="2701151"/>
                          <a:pt x="6219170" y="2715681"/>
                        </a:cubicBezTo>
                        <a:cubicBezTo>
                          <a:pt x="6087559" y="2730211"/>
                          <a:pt x="5823758" y="2663466"/>
                          <a:pt x="5642253" y="2715681"/>
                        </a:cubicBezTo>
                        <a:cubicBezTo>
                          <a:pt x="5460748" y="2767896"/>
                          <a:pt x="5382901" y="2705615"/>
                          <a:pt x="5290333" y="2715681"/>
                        </a:cubicBezTo>
                        <a:cubicBezTo>
                          <a:pt x="5197765" y="2725747"/>
                          <a:pt x="4910423" y="2708157"/>
                          <a:pt x="4638416" y="2715681"/>
                        </a:cubicBezTo>
                        <a:cubicBezTo>
                          <a:pt x="4366409" y="2723205"/>
                          <a:pt x="4364202" y="2681082"/>
                          <a:pt x="4286497" y="2715681"/>
                        </a:cubicBezTo>
                        <a:cubicBezTo>
                          <a:pt x="4208792" y="2750280"/>
                          <a:pt x="4027223" y="2682087"/>
                          <a:pt x="3934577" y="2715681"/>
                        </a:cubicBezTo>
                        <a:cubicBezTo>
                          <a:pt x="3841931" y="2749275"/>
                          <a:pt x="3616645" y="2705822"/>
                          <a:pt x="3507658" y="2715681"/>
                        </a:cubicBezTo>
                        <a:cubicBezTo>
                          <a:pt x="3398671" y="2725540"/>
                          <a:pt x="3258284" y="2684624"/>
                          <a:pt x="3155739" y="2715681"/>
                        </a:cubicBezTo>
                        <a:cubicBezTo>
                          <a:pt x="3053194" y="2746738"/>
                          <a:pt x="2950877" y="2691095"/>
                          <a:pt x="2803819" y="2715681"/>
                        </a:cubicBezTo>
                        <a:cubicBezTo>
                          <a:pt x="2656761" y="2740267"/>
                          <a:pt x="2579744" y="2671477"/>
                          <a:pt x="2376900" y="2715681"/>
                        </a:cubicBezTo>
                        <a:cubicBezTo>
                          <a:pt x="2174056" y="2759885"/>
                          <a:pt x="2014127" y="2702343"/>
                          <a:pt x="1874982" y="2715681"/>
                        </a:cubicBezTo>
                        <a:cubicBezTo>
                          <a:pt x="1735837" y="2729019"/>
                          <a:pt x="1651687" y="2679159"/>
                          <a:pt x="1448063" y="2715681"/>
                        </a:cubicBezTo>
                        <a:cubicBezTo>
                          <a:pt x="1244439" y="2752203"/>
                          <a:pt x="1003397" y="2653527"/>
                          <a:pt x="871145" y="2715681"/>
                        </a:cubicBezTo>
                        <a:cubicBezTo>
                          <a:pt x="738893" y="2777835"/>
                          <a:pt x="393442" y="2714374"/>
                          <a:pt x="0" y="2715681"/>
                        </a:cubicBezTo>
                        <a:cubicBezTo>
                          <a:pt x="-28429" y="2554486"/>
                          <a:pt x="33250" y="2422612"/>
                          <a:pt x="0" y="2172545"/>
                        </a:cubicBezTo>
                        <a:cubicBezTo>
                          <a:pt x="-33250" y="1922478"/>
                          <a:pt x="25928" y="1818481"/>
                          <a:pt x="0" y="1710879"/>
                        </a:cubicBezTo>
                        <a:cubicBezTo>
                          <a:pt x="-25928" y="1603277"/>
                          <a:pt x="23868" y="1406127"/>
                          <a:pt x="0" y="1113429"/>
                        </a:cubicBezTo>
                        <a:cubicBezTo>
                          <a:pt x="-23868" y="820731"/>
                          <a:pt x="56858" y="802474"/>
                          <a:pt x="0" y="543136"/>
                        </a:cubicBezTo>
                        <a:cubicBezTo>
                          <a:pt x="-56858" y="283798"/>
                          <a:pt x="39445" y="22507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=""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893" y="2602312"/>
            <a:ext cx="1006479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=""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77" y="2564982"/>
            <a:ext cx="1082141" cy="97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=""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151" y="2508720"/>
            <a:ext cx="1082141" cy="108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=""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64" y="2478989"/>
            <a:ext cx="1006479" cy="100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=""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495034" y="3865429"/>
            <a:ext cx="884844" cy="97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=""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4684441" y="3832442"/>
            <a:ext cx="1144893" cy="97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=""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6086025" y="3743612"/>
            <a:ext cx="1144893" cy="11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7477120" y="3857404"/>
            <a:ext cx="1155288" cy="100647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=""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024779" y="3833897"/>
            <a:ext cx="1155288" cy="10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332598" y="2139958"/>
            <a:ext cx="37935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=""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105" y="4008947"/>
            <a:ext cx="2616660" cy="5206699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=""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2" y="5319572"/>
            <a:ext cx="2892000" cy="3673377"/>
          </a:xfrm>
          <a:prstGeom prst="rect">
            <a:avLst/>
          </a:prstGeom>
        </p:spPr>
      </p:pic>
      <p:sp>
        <p:nvSpPr>
          <p:cNvPr id="23" name="Text Box 14">
            <a:extLst>
              <a:ext uri="{FF2B5EF4-FFF2-40B4-BE49-F238E27FC236}">
                <a16:creationId xmlns="" xmlns:a16="http://schemas.microsoft.com/office/drawing/2014/main" id="{CF80E439-E22B-448F-8C1F-BA3A4F8A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9392" y="671963"/>
            <a:ext cx="103805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944E-6 4.16667E-6 L 4.40944E-6 4.16667E-6 L -0.04965 0.440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219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8484E-6 4.72222E-6 L -0.22384 0.45989 L -0.22384 0.46024 L -0.22452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6" y="230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946E-6 5.55556E-7 L -0.1066 0.435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5" y="217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85E-6 -5.55556E-7 L 0.02653 0.44097 L 0.02653 0.44132 L 0.02653 0.44097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" y="2206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5759E-6 2.5E-6 L 0.18658 0.307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4" y="153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3765 0.43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" y="2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2 -0.02257 L 0.11411 0.4487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7" y="2355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6378E-6 3.33333E-6 L 0.0318 0.43298 L 0.0318 0.43333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" y="21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417 L 0.05062 0.43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21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44" descr="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2"/>
            <a:ext cx="1524000" cy="139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22"/>
          <p:cNvGrpSpPr>
            <a:grpSpLocks/>
          </p:cNvGrpSpPr>
          <p:nvPr/>
        </p:nvGrpSpPr>
        <p:grpSpPr bwMode="auto">
          <a:xfrm>
            <a:off x="5505186" y="3041649"/>
            <a:ext cx="2023533" cy="2139951"/>
            <a:chOff x="3429000" y="0"/>
            <a:chExt cx="1604963" cy="1752600"/>
          </a:xfrm>
        </p:grpSpPr>
        <p:pic>
          <p:nvPicPr>
            <p:cNvPr id="10266" name="Picture 3"/>
            <p:cNvPicPr>
              <a:picLocks noChangeAspect="1" noChangeArrowheads="1"/>
            </p:cNvPicPr>
            <p:nvPr/>
          </p:nvPicPr>
          <p:blipFill>
            <a:blip r:embed="rId4">
              <a:lum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0"/>
              <a:ext cx="1604963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/>
          </p:nvSpPr>
          <p:spPr>
            <a:xfrm>
              <a:off x="4038416" y="1523774"/>
              <a:ext cx="228321" cy="2288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1204119" y="4902200"/>
            <a:ext cx="3784600" cy="5080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912722" y="4885147"/>
            <a:ext cx="4336579" cy="60125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95119" y="7921272"/>
            <a:ext cx="4407535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12222" y="1484343"/>
            <a:ext cx="5181600" cy="6492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prstTxWarp prst="textChevronInverted">
              <a:avLst/>
            </a:prstTxWarp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66CC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NÊU TÊN BIỂN BÁO</a:t>
            </a:r>
          </a:p>
        </p:txBody>
      </p:sp>
      <p:pic>
        <p:nvPicPr>
          <p:cNvPr id="102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636" y="3073400"/>
            <a:ext cx="177588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340" y="3049323"/>
            <a:ext cx="1955800" cy="167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919" y="6426200"/>
            <a:ext cx="176318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le 40"/>
          <p:cNvSpPr/>
          <p:nvPr/>
        </p:nvSpPr>
        <p:spPr>
          <a:xfrm>
            <a:off x="2874565" y="2286000"/>
            <a:ext cx="434935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BÁO CẤM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459119" y="2216464"/>
            <a:ext cx="6146800" cy="83153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NHÓM BIỂN BÁO NGUY HIỂM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677137" y="5703654"/>
            <a:ext cx="4294507" cy="77334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BIỂN CHỈ DẪN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700985" y="4876800"/>
            <a:ext cx="3513534" cy="6096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5" name="Slide Number Placeholder 9"/>
          <p:cNvSpPr txBox="1">
            <a:spLocks noGrp="1"/>
          </p:cNvSpPr>
          <p:nvPr/>
        </p:nvSpPr>
        <p:spPr bwMode="auto">
          <a:xfrm>
            <a:off x="13523119" y="57151"/>
            <a:ext cx="654051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8475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  <p:bldP spid="41" grpId="0" animBg="1"/>
      <p:bldP spid="43" grpId="0" animBg="1"/>
      <p:bldP spid="44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chúng em với an toàn giao thông">
            <a:hlinkClick r:id="" action="ppaction://media"/>
            <a:extLst>
              <a:ext uri="{FF2B5EF4-FFF2-40B4-BE49-F238E27FC236}">
                <a16:creationId xmlns="" xmlns:a16="http://schemas.microsoft.com/office/drawing/2014/main" id="{EE85D3D9-E51F-4627-A6B6-0DA1425565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28600"/>
            <a:ext cx="16276638" cy="9144000"/>
          </a:xfrm>
        </p:spPr>
      </p:pic>
    </p:spTree>
    <p:extLst>
      <p:ext uri="{BB962C8B-B14F-4D97-AF65-F5344CB8AC3E}">
        <p14:creationId xmlns:p14="http://schemas.microsoft.com/office/powerpoint/2010/main" val="42819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189502" y="7356298"/>
            <a:ext cx="16663500" cy="1483993"/>
          </a:xfrm>
          <a:prstGeom prst="rect">
            <a:avLst/>
          </a:prstGeom>
        </p:spPr>
      </p:pic>
      <p:pic>
        <p:nvPicPr>
          <p:cNvPr id="3" name="图片 7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226444" y="7026026"/>
            <a:ext cx="15825585" cy="1936185"/>
          </a:xfrm>
          <a:prstGeom prst="rect">
            <a:avLst/>
          </a:prstGeom>
        </p:spPr>
      </p:pic>
      <p:pic>
        <p:nvPicPr>
          <p:cNvPr id="4" name="图片 7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8161020"/>
            <a:ext cx="15868696" cy="868681"/>
          </a:xfrm>
          <a:prstGeom prst="rect">
            <a:avLst/>
          </a:prstGeom>
        </p:spPr>
      </p:pic>
      <p:pic>
        <p:nvPicPr>
          <p:cNvPr id="5" name="图片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" y="4683998"/>
            <a:ext cx="4538603" cy="4056524"/>
          </a:xfrm>
          <a:prstGeom prst="rect">
            <a:avLst/>
          </a:prstGeom>
        </p:spPr>
      </p:pic>
      <p:sp>
        <p:nvSpPr>
          <p:cNvPr id="6" name="任意多边形 38"/>
          <p:cNvSpPr/>
          <p:nvPr/>
        </p:nvSpPr>
        <p:spPr>
          <a:xfrm>
            <a:off x="7809077" y="7975234"/>
            <a:ext cx="829297" cy="83174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584920">
              <a:defRPr/>
            </a:pPr>
            <a:endParaRPr lang="zh-CN" altLang="en-US" sz="3120">
              <a:solidFill>
                <a:prstClr val="white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2" y="114300"/>
            <a:ext cx="1536157" cy="1536157"/>
          </a:xfrm>
          <a:prstGeom prst="rect">
            <a:avLst/>
          </a:prstGeom>
        </p:spPr>
      </p:pic>
      <p:pic>
        <p:nvPicPr>
          <p:cNvPr id="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40" y="5725244"/>
            <a:ext cx="9302099" cy="2931837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3" y="263290"/>
            <a:ext cx="2963745" cy="2963745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07040" y="570430"/>
            <a:ext cx="2943159" cy="2943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2" y="170678"/>
            <a:ext cx="11331219" cy="1936185"/>
          </a:xfrm>
          <a:prstGeom prst="rect">
            <a:avLst/>
          </a:prstGeom>
        </p:spPr>
      </p:pic>
      <p:pic>
        <p:nvPicPr>
          <p:cNvPr id="12" name="Đèn xanh đèn đỏ">
            <a:hlinkClick r:id="" action="ppaction://media"/>
            <a:extLst>
              <a:ext uri="{FF2B5EF4-FFF2-40B4-BE49-F238E27FC236}">
                <a16:creationId xmlns="" xmlns:a16="http://schemas.microsoft.com/office/drawing/2014/main" id="{82C7DD4B-CA85-4C57-A988-197423FECF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1836242"/>
            <a:ext cx="16276638" cy="730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319" y="8587"/>
            <a:ext cx="16274763" cy="9039275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=""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98686" y="7184579"/>
            <a:ext cx="9090012" cy="2746164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=""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82687" y="3751071"/>
            <a:ext cx="3002701" cy="5252540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=""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15214" y="3494711"/>
            <a:ext cx="5516316" cy="5516316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=""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4937919" y="204701"/>
            <a:ext cx="10953873" cy="5516315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5867">
              <a:solidFill>
                <a:srgbClr val="FF8600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=""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698603" y="3681944"/>
            <a:ext cx="2499333" cy="52525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07767" y="249694"/>
            <a:ext cx="5061527" cy="15835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F034D1D-7FE4-4B68-A848-1EAF5157C11E}"/>
              </a:ext>
            </a:extLst>
          </p:cNvPr>
          <p:cNvSpPr txBox="1"/>
          <p:nvPr/>
        </p:nvSpPr>
        <p:spPr>
          <a:xfrm>
            <a:off x="4709319" y="2697540"/>
            <a:ext cx="11212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LÀM BIỂN BÁO GIAO THÔNG (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  <a:endParaRPr lang="en-US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699830" y="387003"/>
            <a:ext cx="15239999" cy="8165690"/>
          </a:xfrm>
          <a:custGeom>
            <a:avLst/>
            <a:gdLst>
              <a:gd name="connsiteX0" fmla="*/ 0 w 10940846"/>
              <a:gd name="connsiteY0" fmla="*/ 976691 h 5860027"/>
              <a:gd name="connsiteX1" fmla="*/ 976691 w 10940846"/>
              <a:gd name="connsiteY1" fmla="*/ 0 h 5860027"/>
              <a:gd name="connsiteX2" fmla="*/ 1757909 w 10940846"/>
              <a:gd name="connsiteY2" fmla="*/ 0 h 5860027"/>
              <a:gd name="connsiteX3" fmla="*/ 2449252 w 10940846"/>
              <a:gd name="connsiteY3" fmla="*/ 0 h 5860027"/>
              <a:gd name="connsiteX4" fmla="*/ 2960847 w 10940846"/>
              <a:gd name="connsiteY4" fmla="*/ 0 h 5860027"/>
              <a:gd name="connsiteX5" fmla="*/ 3382566 w 10940846"/>
              <a:gd name="connsiteY5" fmla="*/ 0 h 5860027"/>
              <a:gd name="connsiteX6" fmla="*/ 4163784 w 10940846"/>
              <a:gd name="connsiteY6" fmla="*/ 0 h 5860027"/>
              <a:gd name="connsiteX7" fmla="*/ 4765253 w 10940846"/>
              <a:gd name="connsiteY7" fmla="*/ 0 h 5860027"/>
              <a:gd name="connsiteX8" fmla="*/ 5636345 w 10940846"/>
              <a:gd name="connsiteY8" fmla="*/ 0 h 5860027"/>
              <a:gd name="connsiteX9" fmla="*/ 6147940 w 10940846"/>
              <a:gd name="connsiteY9" fmla="*/ 0 h 5860027"/>
              <a:gd name="connsiteX10" fmla="*/ 6749408 w 10940846"/>
              <a:gd name="connsiteY10" fmla="*/ 0 h 5860027"/>
              <a:gd name="connsiteX11" fmla="*/ 7530626 w 10940846"/>
              <a:gd name="connsiteY11" fmla="*/ 0 h 5860027"/>
              <a:gd name="connsiteX12" fmla="*/ 8132095 w 10940846"/>
              <a:gd name="connsiteY12" fmla="*/ 0 h 5860027"/>
              <a:gd name="connsiteX13" fmla="*/ 8553814 w 10940846"/>
              <a:gd name="connsiteY13" fmla="*/ 0 h 5860027"/>
              <a:gd name="connsiteX14" fmla="*/ 9155283 w 10940846"/>
              <a:gd name="connsiteY14" fmla="*/ 0 h 5860027"/>
              <a:gd name="connsiteX15" fmla="*/ 9964155 w 10940846"/>
              <a:gd name="connsiteY15" fmla="*/ 0 h 5860027"/>
              <a:gd name="connsiteX16" fmla="*/ 10940846 w 10940846"/>
              <a:gd name="connsiteY16" fmla="*/ 976691 h 5860027"/>
              <a:gd name="connsiteX17" fmla="*/ 10940846 w 10940846"/>
              <a:gd name="connsiteY17" fmla="*/ 1588732 h 5860027"/>
              <a:gd name="connsiteX18" fmla="*/ 10940846 w 10940846"/>
              <a:gd name="connsiteY18" fmla="*/ 2239840 h 5860027"/>
              <a:gd name="connsiteX19" fmla="*/ 10940846 w 10940846"/>
              <a:gd name="connsiteY19" fmla="*/ 2969080 h 5860027"/>
              <a:gd name="connsiteX20" fmla="*/ 10940846 w 10940846"/>
              <a:gd name="connsiteY20" fmla="*/ 3659254 h 5860027"/>
              <a:gd name="connsiteX21" fmla="*/ 10940846 w 10940846"/>
              <a:gd name="connsiteY21" fmla="*/ 4193162 h 5860027"/>
              <a:gd name="connsiteX22" fmla="*/ 10940846 w 10940846"/>
              <a:gd name="connsiteY22" fmla="*/ 4883336 h 5860027"/>
              <a:gd name="connsiteX23" fmla="*/ 9964155 w 10940846"/>
              <a:gd name="connsiteY23" fmla="*/ 5860027 h 5860027"/>
              <a:gd name="connsiteX24" fmla="*/ 9272812 w 10940846"/>
              <a:gd name="connsiteY24" fmla="*/ 5860027 h 5860027"/>
              <a:gd name="connsiteX25" fmla="*/ 8401719 w 10940846"/>
              <a:gd name="connsiteY25" fmla="*/ 5860027 h 5860027"/>
              <a:gd name="connsiteX26" fmla="*/ 7530626 w 10940846"/>
              <a:gd name="connsiteY26" fmla="*/ 5860027 h 5860027"/>
              <a:gd name="connsiteX27" fmla="*/ 6659534 w 10940846"/>
              <a:gd name="connsiteY27" fmla="*/ 5860027 h 5860027"/>
              <a:gd name="connsiteX28" fmla="*/ 5788441 w 10940846"/>
              <a:gd name="connsiteY28" fmla="*/ 5860027 h 5860027"/>
              <a:gd name="connsiteX29" fmla="*/ 5097098 w 10940846"/>
              <a:gd name="connsiteY29" fmla="*/ 5860027 h 5860027"/>
              <a:gd name="connsiteX30" fmla="*/ 4405754 w 10940846"/>
              <a:gd name="connsiteY30" fmla="*/ 5860027 h 5860027"/>
              <a:gd name="connsiteX31" fmla="*/ 3714411 w 10940846"/>
              <a:gd name="connsiteY31" fmla="*/ 5860027 h 5860027"/>
              <a:gd name="connsiteX32" fmla="*/ 2843318 w 10940846"/>
              <a:gd name="connsiteY32" fmla="*/ 5860027 h 5860027"/>
              <a:gd name="connsiteX33" fmla="*/ 1972225 w 10940846"/>
              <a:gd name="connsiteY33" fmla="*/ 5860027 h 5860027"/>
              <a:gd name="connsiteX34" fmla="*/ 976691 w 10940846"/>
              <a:gd name="connsiteY34" fmla="*/ 5860027 h 5860027"/>
              <a:gd name="connsiteX35" fmla="*/ 0 w 10940846"/>
              <a:gd name="connsiteY35" fmla="*/ 4883336 h 5860027"/>
              <a:gd name="connsiteX36" fmla="*/ 0 w 10940846"/>
              <a:gd name="connsiteY36" fmla="*/ 4232229 h 5860027"/>
              <a:gd name="connsiteX37" fmla="*/ 0 w 10940846"/>
              <a:gd name="connsiteY37" fmla="*/ 3502988 h 5860027"/>
              <a:gd name="connsiteX38" fmla="*/ 0 w 10940846"/>
              <a:gd name="connsiteY38" fmla="*/ 2851881 h 5860027"/>
              <a:gd name="connsiteX39" fmla="*/ 0 w 10940846"/>
              <a:gd name="connsiteY39" fmla="*/ 2239840 h 5860027"/>
              <a:gd name="connsiteX40" fmla="*/ 0 w 10940846"/>
              <a:gd name="connsiteY40" fmla="*/ 1549666 h 5860027"/>
              <a:gd name="connsiteX41" fmla="*/ 0 w 10940846"/>
              <a:gd name="connsiteY41" fmla="*/ 976691 h 5860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40846" h="5860027" fill="none" extrusionOk="0">
                <a:moveTo>
                  <a:pt x="0" y="976691"/>
                </a:moveTo>
                <a:cubicBezTo>
                  <a:pt x="-2137" y="456921"/>
                  <a:pt x="362288" y="98719"/>
                  <a:pt x="976691" y="0"/>
                </a:cubicBezTo>
                <a:cubicBezTo>
                  <a:pt x="1305794" y="-32438"/>
                  <a:pt x="1376008" y="-19626"/>
                  <a:pt x="1757909" y="0"/>
                </a:cubicBezTo>
                <a:cubicBezTo>
                  <a:pt x="2139810" y="19626"/>
                  <a:pt x="2160233" y="-21558"/>
                  <a:pt x="2449252" y="0"/>
                </a:cubicBezTo>
                <a:cubicBezTo>
                  <a:pt x="2738271" y="21558"/>
                  <a:pt x="2708476" y="-24405"/>
                  <a:pt x="2960847" y="0"/>
                </a:cubicBezTo>
                <a:cubicBezTo>
                  <a:pt x="3213218" y="24405"/>
                  <a:pt x="3254763" y="-15817"/>
                  <a:pt x="3382566" y="0"/>
                </a:cubicBezTo>
                <a:cubicBezTo>
                  <a:pt x="3510369" y="15817"/>
                  <a:pt x="3917986" y="-22044"/>
                  <a:pt x="4163784" y="0"/>
                </a:cubicBezTo>
                <a:cubicBezTo>
                  <a:pt x="4409582" y="22044"/>
                  <a:pt x="4608877" y="-27979"/>
                  <a:pt x="4765253" y="0"/>
                </a:cubicBezTo>
                <a:cubicBezTo>
                  <a:pt x="4921629" y="27979"/>
                  <a:pt x="5294701" y="29866"/>
                  <a:pt x="5636345" y="0"/>
                </a:cubicBezTo>
                <a:cubicBezTo>
                  <a:pt x="5977989" y="-29866"/>
                  <a:pt x="6022271" y="13550"/>
                  <a:pt x="6147940" y="0"/>
                </a:cubicBezTo>
                <a:cubicBezTo>
                  <a:pt x="6273610" y="-13550"/>
                  <a:pt x="6497344" y="-12955"/>
                  <a:pt x="6749408" y="0"/>
                </a:cubicBezTo>
                <a:cubicBezTo>
                  <a:pt x="7001472" y="12955"/>
                  <a:pt x="7175612" y="9531"/>
                  <a:pt x="7530626" y="0"/>
                </a:cubicBezTo>
                <a:cubicBezTo>
                  <a:pt x="7885640" y="-9531"/>
                  <a:pt x="7855713" y="4828"/>
                  <a:pt x="8132095" y="0"/>
                </a:cubicBezTo>
                <a:cubicBezTo>
                  <a:pt x="8408477" y="-4828"/>
                  <a:pt x="8441191" y="17653"/>
                  <a:pt x="8553814" y="0"/>
                </a:cubicBezTo>
                <a:cubicBezTo>
                  <a:pt x="8666437" y="-17653"/>
                  <a:pt x="8993586" y="-8459"/>
                  <a:pt x="9155283" y="0"/>
                </a:cubicBezTo>
                <a:cubicBezTo>
                  <a:pt x="9316980" y="8459"/>
                  <a:pt x="9762935" y="27780"/>
                  <a:pt x="9964155" y="0"/>
                </a:cubicBezTo>
                <a:cubicBezTo>
                  <a:pt x="10490891" y="112536"/>
                  <a:pt x="10863959" y="511943"/>
                  <a:pt x="10940846" y="976691"/>
                </a:cubicBezTo>
                <a:cubicBezTo>
                  <a:pt x="10940331" y="1213096"/>
                  <a:pt x="10945026" y="1306408"/>
                  <a:pt x="10940846" y="1588732"/>
                </a:cubicBezTo>
                <a:cubicBezTo>
                  <a:pt x="10936666" y="1871056"/>
                  <a:pt x="10917357" y="2102152"/>
                  <a:pt x="10940846" y="2239840"/>
                </a:cubicBezTo>
                <a:cubicBezTo>
                  <a:pt x="10964335" y="2377528"/>
                  <a:pt x="10929667" y="2777355"/>
                  <a:pt x="10940846" y="2969080"/>
                </a:cubicBezTo>
                <a:cubicBezTo>
                  <a:pt x="10952025" y="3160805"/>
                  <a:pt x="10940039" y="3396080"/>
                  <a:pt x="10940846" y="3659254"/>
                </a:cubicBezTo>
                <a:cubicBezTo>
                  <a:pt x="10941653" y="3922428"/>
                  <a:pt x="10920586" y="4004212"/>
                  <a:pt x="10940846" y="4193162"/>
                </a:cubicBezTo>
                <a:cubicBezTo>
                  <a:pt x="10961106" y="4382112"/>
                  <a:pt x="10948294" y="4576291"/>
                  <a:pt x="10940846" y="4883336"/>
                </a:cubicBezTo>
                <a:cubicBezTo>
                  <a:pt x="10986932" y="5329161"/>
                  <a:pt x="10551425" y="5938406"/>
                  <a:pt x="9964155" y="5860027"/>
                </a:cubicBezTo>
                <a:cubicBezTo>
                  <a:pt x="9656387" y="5833647"/>
                  <a:pt x="9528309" y="5867857"/>
                  <a:pt x="9272812" y="5860027"/>
                </a:cubicBezTo>
                <a:cubicBezTo>
                  <a:pt x="9017315" y="5852197"/>
                  <a:pt x="8636370" y="5862665"/>
                  <a:pt x="8401719" y="5860027"/>
                </a:cubicBezTo>
                <a:cubicBezTo>
                  <a:pt x="8167068" y="5857389"/>
                  <a:pt x="7747353" y="5837768"/>
                  <a:pt x="7530626" y="5860027"/>
                </a:cubicBezTo>
                <a:cubicBezTo>
                  <a:pt x="7313899" y="5882286"/>
                  <a:pt x="7090169" y="5821562"/>
                  <a:pt x="6659534" y="5860027"/>
                </a:cubicBezTo>
                <a:cubicBezTo>
                  <a:pt x="6228899" y="5898492"/>
                  <a:pt x="6013417" y="5893508"/>
                  <a:pt x="5788441" y="5860027"/>
                </a:cubicBezTo>
                <a:cubicBezTo>
                  <a:pt x="5563465" y="5826546"/>
                  <a:pt x="5341980" y="5875409"/>
                  <a:pt x="5097098" y="5860027"/>
                </a:cubicBezTo>
                <a:cubicBezTo>
                  <a:pt x="4852216" y="5844645"/>
                  <a:pt x="4571143" y="5850948"/>
                  <a:pt x="4405754" y="5860027"/>
                </a:cubicBezTo>
                <a:cubicBezTo>
                  <a:pt x="4240365" y="5869106"/>
                  <a:pt x="3970565" y="5877839"/>
                  <a:pt x="3714411" y="5860027"/>
                </a:cubicBezTo>
                <a:cubicBezTo>
                  <a:pt x="3458257" y="5842215"/>
                  <a:pt x="3061796" y="5865081"/>
                  <a:pt x="2843318" y="5860027"/>
                </a:cubicBezTo>
                <a:cubicBezTo>
                  <a:pt x="2624840" y="5854973"/>
                  <a:pt x="2209430" y="5875032"/>
                  <a:pt x="1972225" y="5860027"/>
                </a:cubicBezTo>
                <a:cubicBezTo>
                  <a:pt x="1735020" y="5845022"/>
                  <a:pt x="1381713" y="5829209"/>
                  <a:pt x="976691" y="5860027"/>
                </a:cubicBezTo>
                <a:cubicBezTo>
                  <a:pt x="442638" y="5748797"/>
                  <a:pt x="28221" y="5382186"/>
                  <a:pt x="0" y="4883336"/>
                </a:cubicBezTo>
                <a:cubicBezTo>
                  <a:pt x="26154" y="4591914"/>
                  <a:pt x="7029" y="4503282"/>
                  <a:pt x="0" y="4232229"/>
                </a:cubicBezTo>
                <a:cubicBezTo>
                  <a:pt x="-7029" y="3961176"/>
                  <a:pt x="17541" y="3728023"/>
                  <a:pt x="0" y="3502988"/>
                </a:cubicBezTo>
                <a:cubicBezTo>
                  <a:pt x="-17541" y="3277953"/>
                  <a:pt x="19089" y="3101425"/>
                  <a:pt x="0" y="2851881"/>
                </a:cubicBezTo>
                <a:cubicBezTo>
                  <a:pt x="-19089" y="2602337"/>
                  <a:pt x="30401" y="2460578"/>
                  <a:pt x="0" y="2239840"/>
                </a:cubicBezTo>
                <a:cubicBezTo>
                  <a:pt x="-30401" y="2019102"/>
                  <a:pt x="-13675" y="1742426"/>
                  <a:pt x="0" y="1549666"/>
                </a:cubicBezTo>
                <a:cubicBezTo>
                  <a:pt x="13675" y="1356906"/>
                  <a:pt x="23851" y="1203587"/>
                  <a:pt x="0" y="976691"/>
                </a:cubicBezTo>
                <a:close/>
              </a:path>
              <a:path w="10940846" h="5860027" stroke="0" extrusionOk="0">
                <a:moveTo>
                  <a:pt x="0" y="976691"/>
                </a:moveTo>
                <a:cubicBezTo>
                  <a:pt x="25025" y="538927"/>
                  <a:pt x="507942" y="75510"/>
                  <a:pt x="976691" y="0"/>
                </a:cubicBezTo>
                <a:cubicBezTo>
                  <a:pt x="1132245" y="-7190"/>
                  <a:pt x="1349298" y="-14957"/>
                  <a:pt x="1488285" y="0"/>
                </a:cubicBezTo>
                <a:cubicBezTo>
                  <a:pt x="1627272" y="14957"/>
                  <a:pt x="1955632" y="-17697"/>
                  <a:pt x="2089754" y="0"/>
                </a:cubicBezTo>
                <a:cubicBezTo>
                  <a:pt x="2223876" y="17697"/>
                  <a:pt x="2612057" y="31302"/>
                  <a:pt x="2781097" y="0"/>
                </a:cubicBezTo>
                <a:cubicBezTo>
                  <a:pt x="2950137" y="-31302"/>
                  <a:pt x="3249622" y="-12779"/>
                  <a:pt x="3472441" y="0"/>
                </a:cubicBezTo>
                <a:cubicBezTo>
                  <a:pt x="3695260" y="12779"/>
                  <a:pt x="3903179" y="-25299"/>
                  <a:pt x="4163784" y="0"/>
                </a:cubicBezTo>
                <a:cubicBezTo>
                  <a:pt x="4424389" y="25299"/>
                  <a:pt x="4536076" y="26897"/>
                  <a:pt x="4855127" y="0"/>
                </a:cubicBezTo>
                <a:cubicBezTo>
                  <a:pt x="5174178" y="-26897"/>
                  <a:pt x="5282132" y="-22838"/>
                  <a:pt x="5636345" y="0"/>
                </a:cubicBezTo>
                <a:cubicBezTo>
                  <a:pt x="5990558" y="22838"/>
                  <a:pt x="5930610" y="13035"/>
                  <a:pt x="6147940" y="0"/>
                </a:cubicBezTo>
                <a:cubicBezTo>
                  <a:pt x="6365270" y="-13035"/>
                  <a:pt x="6391580" y="-18016"/>
                  <a:pt x="6569659" y="0"/>
                </a:cubicBezTo>
                <a:cubicBezTo>
                  <a:pt x="6747738" y="18016"/>
                  <a:pt x="6930989" y="-4347"/>
                  <a:pt x="7171128" y="0"/>
                </a:cubicBezTo>
                <a:cubicBezTo>
                  <a:pt x="7411267" y="4347"/>
                  <a:pt x="7513365" y="4374"/>
                  <a:pt x="7682722" y="0"/>
                </a:cubicBezTo>
                <a:cubicBezTo>
                  <a:pt x="7852079" y="-4374"/>
                  <a:pt x="8331811" y="26488"/>
                  <a:pt x="8553814" y="0"/>
                </a:cubicBezTo>
                <a:cubicBezTo>
                  <a:pt x="8775817" y="-26488"/>
                  <a:pt x="8885899" y="-11899"/>
                  <a:pt x="8975534" y="0"/>
                </a:cubicBezTo>
                <a:cubicBezTo>
                  <a:pt x="9065169" y="11899"/>
                  <a:pt x="9737755" y="41861"/>
                  <a:pt x="9964155" y="0"/>
                </a:cubicBezTo>
                <a:cubicBezTo>
                  <a:pt x="10570996" y="99229"/>
                  <a:pt x="10954069" y="430908"/>
                  <a:pt x="10940846" y="976691"/>
                </a:cubicBezTo>
                <a:cubicBezTo>
                  <a:pt x="10972174" y="1251682"/>
                  <a:pt x="10939761" y="1404644"/>
                  <a:pt x="10940846" y="1627799"/>
                </a:cubicBezTo>
                <a:cubicBezTo>
                  <a:pt x="10941931" y="1850954"/>
                  <a:pt x="10937333" y="2158686"/>
                  <a:pt x="10940846" y="2357039"/>
                </a:cubicBezTo>
                <a:cubicBezTo>
                  <a:pt x="10944359" y="2555392"/>
                  <a:pt x="10963996" y="2801363"/>
                  <a:pt x="10940846" y="3008146"/>
                </a:cubicBezTo>
                <a:cubicBezTo>
                  <a:pt x="10917696" y="3214929"/>
                  <a:pt x="10963389" y="3445567"/>
                  <a:pt x="10940846" y="3737387"/>
                </a:cubicBezTo>
                <a:cubicBezTo>
                  <a:pt x="10918303" y="4029207"/>
                  <a:pt x="10942047" y="4104631"/>
                  <a:pt x="10940846" y="4271295"/>
                </a:cubicBezTo>
                <a:cubicBezTo>
                  <a:pt x="10939645" y="4437959"/>
                  <a:pt x="10934636" y="4738174"/>
                  <a:pt x="10940846" y="4883336"/>
                </a:cubicBezTo>
                <a:cubicBezTo>
                  <a:pt x="10923259" y="5412757"/>
                  <a:pt x="10484880" y="5735507"/>
                  <a:pt x="9964155" y="5860027"/>
                </a:cubicBezTo>
                <a:cubicBezTo>
                  <a:pt x="9781524" y="5857605"/>
                  <a:pt x="9661104" y="5869891"/>
                  <a:pt x="9542436" y="5860027"/>
                </a:cubicBezTo>
                <a:cubicBezTo>
                  <a:pt x="9423768" y="5850163"/>
                  <a:pt x="8919380" y="5884485"/>
                  <a:pt x="8671343" y="5860027"/>
                </a:cubicBezTo>
                <a:cubicBezTo>
                  <a:pt x="8423306" y="5835569"/>
                  <a:pt x="8239811" y="5846730"/>
                  <a:pt x="7890125" y="5860027"/>
                </a:cubicBezTo>
                <a:cubicBezTo>
                  <a:pt x="7540439" y="5873324"/>
                  <a:pt x="7456955" y="5833819"/>
                  <a:pt x="7288656" y="5860027"/>
                </a:cubicBezTo>
                <a:cubicBezTo>
                  <a:pt x="7120357" y="5886235"/>
                  <a:pt x="6988541" y="5845966"/>
                  <a:pt x="6866937" y="5860027"/>
                </a:cubicBezTo>
                <a:cubicBezTo>
                  <a:pt x="6745333" y="5874088"/>
                  <a:pt x="6602625" y="5877973"/>
                  <a:pt x="6355343" y="5860027"/>
                </a:cubicBezTo>
                <a:cubicBezTo>
                  <a:pt x="6108061" y="5842081"/>
                  <a:pt x="5811502" y="5892256"/>
                  <a:pt x="5663999" y="5860027"/>
                </a:cubicBezTo>
                <a:cubicBezTo>
                  <a:pt x="5516496" y="5827798"/>
                  <a:pt x="5304674" y="5843103"/>
                  <a:pt x="5152405" y="5860027"/>
                </a:cubicBezTo>
                <a:cubicBezTo>
                  <a:pt x="5000136" y="5876951"/>
                  <a:pt x="4845894" y="5863167"/>
                  <a:pt x="4730686" y="5860027"/>
                </a:cubicBezTo>
                <a:cubicBezTo>
                  <a:pt x="4615478" y="5856887"/>
                  <a:pt x="4192862" y="5891347"/>
                  <a:pt x="3949468" y="5860027"/>
                </a:cubicBezTo>
                <a:cubicBezTo>
                  <a:pt x="3706074" y="5828707"/>
                  <a:pt x="3630485" y="5844792"/>
                  <a:pt x="3527748" y="5860027"/>
                </a:cubicBezTo>
                <a:cubicBezTo>
                  <a:pt x="3425011" y="5875262"/>
                  <a:pt x="2987559" y="5862534"/>
                  <a:pt x="2746530" y="5860027"/>
                </a:cubicBezTo>
                <a:cubicBezTo>
                  <a:pt x="2505501" y="5857520"/>
                  <a:pt x="2416737" y="5849810"/>
                  <a:pt x="2234936" y="5860027"/>
                </a:cubicBezTo>
                <a:cubicBezTo>
                  <a:pt x="2053135" y="5870244"/>
                  <a:pt x="1493383" y="5914720"/>
                  <a:pt x="976691" y="5860027"/>
                </a:cubicBezTo>
                <a:cubicBezTo>
                  <a:pt x="541164" y="5813518"/>
                  <a:pt x="-33655" y="5545095"/>
                  <a:pt x="0" y="4883336"/>
                </a:cubicBezTo>
                <a:cubicBezTo>
                  <a:pt x="-7327" y="4638440"/>
                  <a:pt x="4155" y="4528509"/>
                  <a:pt x="0" y="4232229"/>
                </a:cubicBezTo>
                <a:cubicBezTo>
                  <a:pt x="-4155" y="3935949"/>
                  <a:pt x="-7382" y="3775662"/>
                  <a:pt x="0" y="3502988"/>
                </a:cubicBezTo>
                <a:cubicBezTo>
                  <a:pt x="7382" y="3230314"/>
                  <a:pt x="-13007" y="3005566"/>
                  <a:pt x="0" y="2812814"/>
                </a:cubicBezTo>
                <a:cubicBezTo>
                  <a:pt x="13007" y="2620062"/>
                  <a:pt x="-4033" y="2431265"/>
                  <a:pt x="0" y="2200773"/>
                </a:cubicBezTo>
                <a:cubicBezTo>
                  <a:pt x="4033" y="1970281"/>
                  <a:pt x="-21447" y="1709771"/>
                  <a:pt x="0" y="1549666"/>
                </a:cubicBezTo>
                <a:cubicBezTo>
                  <a:pt x="21447" y="1389561"/>
                  <a:pt x="-18548" y="1132474"/>
                  <a:pt x="0" y="97669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="" xmlns:ask="http://schemas.microsoft.com/office/drawing/2018/sketchyshapes" sd="958516623">
                  <a:custGeom>
                    <a:avLst/>
                    <a:gdLst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448670 w 15239999"/>
                      <a:gd name="connsiteY2" fmla="*/ 0 h 8165690"/>
                      <a:gd name="connsiteX3" fmla="*/ 3411673 w 15239999"/>
                      <a:gd name="connsiteY3" fmla="*/ 0 h 8165690"/>
                      <a:gd name="connsiteX4" fmla="*/ 4124297 w 15239999"/>
                      <a:gd name="connsiteY4" fmla="*/ 0 h 8165690"/>
                      <a:gd name="connsiteX5" fmla="*/ 4711729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637736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401555 w 15239999"/>
                      <a:gd name="connsiteY10" fmla="*/ 0 h 8165690"/>
                      <a:gd name="connsiteX11" fmla="*/ 10489749 w 15239999"/>
                      <a:gd name="connsiteY11" fmla="*/ 0 h 8165690"/>
                      <a:gd name="connsiteX12" fmla="*/ 11327562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75280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13828 h 8165690"/>
                      <a:gd name="connsiteX18" fmla="*/ 15239999 w 15239999"/>
                      <a:gd name="connsiteY18" fmla="*/ 3121118 h 8165690"/>
                      <a:gd name="connsiteX19" fmla="*/ 15239999 w 15239999"/>
                      <a:gd name="connsiteY19" fmla="*/ 4137282 h 8165690"/>
                      <a:gd name="connsiteX20" fmla="*/ 15239999 w 15239999"/>
                      <a:gd name="connsiteY20" fmla="*/ 5099009 h 8165690"/>
                      <a:gd name="connsiteX21" fmla="*/ 15239999 w 15239999"/>
                      <a:gd name="connsiteY21" fmla="*/ 5842986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2916519 w 15239999"/>
                      <a:gd name="connsiteY24" fmla="*/ 8165690 h 8165690"/>
                      <a:gd name="connsiteX25" fmla="*/ 11703134 w 15239999"/>
                      <a:gd name="connsiteY25" fmla="*/ 8165690 h 8165690"/>
                      <a:gd name="connsiteX26" fmla="*/ 10489749 w 15239999"/>
                      <a:gd name="connsiteY26" fmla="*/ 8165690 h 8165690"/>
                      <a:gd name="connsiteX27" fmla="*/ 9276365 w 15239999"/>
                      <a:gd name="connsiteY27" fmla="*/ 8165690 h 8165690"/>
                      <a:gd name="connsiteX28" fmla="*/ 8062981 w 15239999"/>
                      <a:gd name="connsiteY28" fmla="*/ 8165690 h 8165690"/>
                      <a:gd name="connsiteX29" fmla="*/ 7099978 w 15239999"/>
                      <a:gd name="connsiteY29" fmla="*/ 8165690 h 8165690"/>
                      <a:gd name="connsiteX30" fmla="*/ 6136973 w 15239999"/>
                      <a:gd name="connsiteY30" fmla="*/ 8165690 h 8165690"/>
                      <a:gd name="connsiteX31" fmla="*/ 5173971 w 15239999"/>
                      <a:gd name="connsiteY31" fmla="*/ 8165690 h 8165690"/>
                      <a:gd name="connsiteX32" fmla="*/ 3960586 w 15239999"/>
                      <a:gd name="connsiteY32" fmla="*/ 8165690 h 8165690"/>
                      <a:gd name="connsiteX33" fmla="*/ 2747201 w 15239999"/>
                      <a:gd name="connsiteY33" fmla="*/ 8165690 h 8165690"/>
                      <a:gd name="connsiteX34" fmla="*/ 1360477 w 15239999"/>
                      <a:gd name="connsiteY34" fmla="*/ 8165690 h 8165690"/>
                      <a:gd name="connsiteX35" fmla="*/ 0 w 15239999"/>
                      <a:gd name="connsiteY35" fmla="*/ 6804714 h 8165690"/>
                      <a:gd name="connsiteX36" fmla="*/ 0 w 15239999"/>
                      <a:gd name="connsiteY36" fmla="*/ 5897425 h 8165690"/>
                      <a:gd name="connsiteX37" fmla="*/ 0 w 15239999"/>
                      <a:gd name="connsiteY37" fmla="*/ 4881259 h 8165690"/>
                      <a:gd name="connsiteX38" fmla="*/ 0 w 15239999"/>
                      <a:gd name="connsiteY38" fmla="*/ 3973970 h 8165690"/>
                      <a:gd name="connsiteX39" fmla="*/ 0 w 15239999"/>
                      <a:gd name="connsiteY39" fmla="*/ 3121118 h 8165690"/>
                      <a:gd name="connsiteX40" fmla="*/ 0 w 15239999"/>
                      <a:gd name="connsiteY40" fmla="*/ 2159391 h 8165690"/>
                      <a:gd name="connsiteX41" fmla="*/ 0 w 15239999"/>
                      <a:gd name="connsiteY41" fmla="*/ 1360975 h 8165690"/>
                      <a:gd name="connsiteX0" fmla="*/ 0 w 15239999"/>
                      <a:gd name="connsiteY0" fmla="*/ 1360975 h 8165690"/>
                      <a:gd name="connsiteX1" fmla="*/ 1360477 w 15239999"/>
                      <a:gd name="connsiteY1" fmla="*/ 0 h 8165690"/>
                      <a:gd name="connsiteX2" fmla="*/ 2073099 w 15239999"/>
                      <a:gd name="connsiteY2" fmla="*/ 0 h 8165690"/>
                      <a:gd name="connsiteX3" fmla="*/ 2910912 w 15239999"/>
                      <a:gd name="connsiteY3" fmla="*/ 0 h 8165690"/>
                      <a:gd name="connsiteX4" fmla="*/ 3873915 w 15239999"/>
                      <a:gd name="connsiteY4" fmla="*/ 0 h 8165690"/>
                      <a:gd name="connsiteX5" fmla="*/ 4836920 w 15239999"/>
                      <a:gd name="connsiteY5" fmla="*/ 0 h 8165690"/>
                      <a:gd name="connsiteX6" fmla="*/ 5799922 w 15239999"/>
                      <a:gd name="connsiteY6" fmla="*/ 0 h 8165690"/>
                      <a:gd name="connsiteX7" fmla="*/ 6762925 w 15239999"/>
                      <a:gd name="connsiteY7" fmla="*/ 0 h 8165690"/>
                      <a:gd name="connsiteX8" fmla="*/ 7851119 w 15239999"/>
                      <a:gd name="connsiteY8" fmla="*/ 0 h 8165690"/>
                      <a:gd name="connsiteX9" fmla="*/ 8563743 w 15239999"/>
                      <a:gd name="connsiteY9" fmla="*/ 0 h 8165690"/>
                      <a:gd name="connsiteX10" fmla="*/ 9151175 w 15239999"/>
                      <a:gd name="connsiteY10" fmla="*/ 0 h 8165690"/>
                      <a:gd name="connsiteX11" fmla="*/ 9988988 w 15239999"/>
                      <a:gd name="connsiteY11" fmla="*/ 0 h 8165690"/>
                      <a:gd name="connsiteX12" fmla="*/ 10701610 w 15239999"/>
                      <a:gd name="connsiteY12" fmla="*/ 0 h 8165690"/>
                      <a:gd name="connsiteX13" fmla="*/ 11914994 w 15239999"/>
                      <a:gd name="connsiteY13" fmla="*/ 0 h 8165690"/>
                      <a:gd name="connsiteX14" fmla="*/ 12502427 w 15239999"/>
                      <a:gd name="connsiteY14" fmla="*/ 0 h 8165690"/>
                      <a:gd name="connsiteX15" fmla="*/ 13879521 w 15239999"/>
                      <a:gd name="connsiteY15" fmla="*/ 0 h 8165690"/>
                      <a:gd name="connsiteX16" fmla="*/ 15239999 w 15239999"/>
                      <a:gd name="connsiteY16" fmla="*/ 1360975 h 8165690"/>
                      <a:gd name="connsiteX17" fmla="*/ 15239999 w 15239999"/>
                      <a:gd name="connsiteY17" fmla="*/ 2268266 h 8165690"/>
                      <a:gd name="connsiteX18" fmla="*/ 15239999 w 15239999"/>
                      <a:gd name="connsiteY18" fmla="*/ 3284430 h 8165690"/>
                      <a:gd name="connsiteX19" fmla="*/ 15239999 w 15239999"/>
                      <a:gd name="connsiteY19" fmla="*/ 4191719 h 8165690"/>
                      <a:gd name="connsiteX20" fmla="*/ 15239999 w 15239999"/>
                      <a:gd name="connsiteY20" fmla="*/ 5207884 h 8165690"/>
                      <a:gd name="connsiteX21" fmla="*/ 15239999 w 15239999"/>
                      <a:gd name="connsiteY21" fmla="*/ 5951861 h 8165690"/>
                      <a:gd name="connsiteX22" fmla="*/ 15239999 w 15239999"/>
                      <a:gd name="connsiteY22" fmla="*/ 6804714 h 8165690"/>
                      <a:gd name="connsiteX23" fmla="*/ 13879521 w 15239999"/>
                      <a:gd name="connsiteY23" fmla="*/ 8165690 h 8165690"/>
                      <a:gd name="connsiteX24" fmla="*/ 13292090 w 15239999"/>
                      <a:gd name="connsiteY24" fmla="*/ 8165690 h 8165690"/>
                      <a:gd name="connsiteX25" fmla="*/ 12078705 w 15239999"/>
                      <a:gd name="connsiteY25" fmla="*/ 8165690 h 8165690"/>
                      <a:gd name="connsiteX26" fmla="*/ 10990511 w 15239999"/>
                      <a:gd name="connsiteY26" fmla="*/ 8165690 h 8165690"/>
                      <a:gd name="connsiteX27" fmla="*/ 10152698 w 15239999"/>
                      <a:gd name="connsiteY27" fmla="*/ 8165690 h 8165690"/>
                      <a:gd name="connsiteX28" fmla="*/ 9565266 w 15239999"/>
                      <a:gd name="connsiteY28" fmla="*/ 8165690 h 8165690"/>
                      <a:gd name="connsiteX29" fmla="*/ 8852644 w 15239999"/>
                      <a:gd name="connsiteY29" fmla="*/ 8165690 h 8165690"/>
                      <a:gd name="connsiteX30" fmla="*/ 7889640 w 15239999"/>
                      <a:gd name="connsiteY30" fmla="*/ 8165690 h 8165690"/>
                      <a:gd name="connsiteX31" fmla="*/ 7177017 w 15239999"/>
                      <a:gd name="connsiteY31" fmla="*/ 8165690 h 8165690"/>
                      <a:gd name="connsiteX32" fmla="*/ 6589586 w 15239999"/>
                      <a:gd name="connsiteY32" fmla="*/ 8165690 h 8165690"/>
                      <a:gd name="connsiteX33" fmla="*/ 5501392 w 15239999"/>
                      <a:gd name="connsiteY33" fmla="*/ 8165690 h 8165690"/>
                      <a:gd name="connsiteX34" fmla="*/ 4913959 w 15239999"/>
                      <a:gd name="connsiteY34" fmla="*/ 8165690 h 8165690"/>
                      <a:gd name="connsiteX35" fmla="*/ 3825765 w 15239999"/>
                      <a:gd name="connsiteY35" fmla="*/ 8165690 h 8165690"/>
                      <a:gd name="connsiteX36" fmla="*/ 3113143 w 15239999"/>
                      <a:gd name="connsiteY36" fmla="*/ 8165690 h 8165690"/>
                      <a:gd name="connsiteX37" fmla="*/ 1360477 w 15239999"/>
                      <a:gd name="connsiteY37" fmla="*/ 8165690 h 8165690"/>
                      <a:gd name="connsiteX38" fmla="*/ 0 w 15239999"/>
                      <a:gd name="connsiteY38" fmla="*/ 6804714 h 8165690"/>
                      <a:gd name="connsiteX39" fmla="*/ 0 w 15239999"/>
                      <a:gd name="connsiteY39" fmla="*/ 5897425 h 8165690"/>
                      <a:gd name="connsiteX40" fmla="*/ 0 w 15239999"/>
                      <a:gd name="connsiteY40" fmla="*/ 4881259 h 8165690"/>
                      <a:gd name="connsiteX41" fmla="*/ 0 w 15239999"/>
                      <a:gd name="connsiteY41" fmla="*/ 3919532 h 8165690"/>
                      <a:gd name="connsiteX42" fmla="*/ 0 w 15239999"/>
                      <a:gd name="connsiteY42" fmla="*/ 3066680 h 8165690"/>
                      <a:gd name="connsiteX43" fmla="*/ 0 w 15239999"/>
                      <a:gd name="connsiteY43" fmla="*/ 2159391 h 8165690"/>
                      <a:gd name="connsiteX44" fmla="*/ 0 w 15239999"/>
                      <a:gd name="connsiteY44" fmla="*/ 1360975 h 8165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5239999" h="8165690" fill="none" extrusionOk="0">
                        <a:moveTo>
                          <a:pt x="0" y="1360975"/>
                        </a:moveTo>
                        <a:cubicBezTo>
                          <a:pt x="-15574" y="712115"/>
                          <a:pt x="400695" y="128631"/>
                          <a:pt x="1360477" y="0"/>
                        </a:cubicBezTo>
                        <a:cubicBezTo>
                          <a:pt x="1817928" y="-41340"/>
                          <a:pt x="1913494" y="-48827"/>
                          <a:pt x="2448670" y="0"/>
                        </a:cubicBezTo>
                        <a:cubicBezTo>
                          <a:pt x="2982088" y="28239"/>
                          <a:pt x="3011603" y="-15542"/>
                          <a:pt x="3411673" y="0"/>
                        </a:cubicBezTo>
                        <a:cubicBezTo>
                          <a:pt x="3811957" y="19244"/>
                          <a:pt x="3768795" y="-47049"/>
                          <a:pt x="4124297" y="0"/>
                        </a:cubicBezTo>
                        <a:cubicBezTo>
                          <a:pt x="4482423" y="48454"/>
                          <a:pt x="4521456" y="-22947"/>
                          <a:pt x="4711729" y="0"/>
                        </a:cubicBezTo>
                        <a:cubicBezTo>
                          <a:pt x="4873757" y="23486"/>
                          <a:pt x="5452818" y="-72009"/>
                          <a:pt x="5799922" y="0"/>
                        </a:cubicBezTo>
                        <a:cubicBezTo>
                          <a:pt x="6116352" y="775"/>
                          <a:pt x="6427306" y="-20628"/>
                          <a:pt x="6637736" y="0"/>
                        </a:cubicBezTo>
                        <a:cubicBezTo>
                          <a:pt x="6848239" y="103976"/>
                          <a:pt x="7301661" y="113056"/>
                          <a:pt x="7851119" y="0"/>
                        </a:cubicBezTo>
                        <a:cubicBezTo>
                          <a:pt x="8324478" y="-46045"/>
                          <a:pt x="8383209" y="36800"/>
                          <a:pt x="8563743" y="0"/>
                        </a:cubicBezTo>
                        <a:cubicBezTo>
                          <a:pt x="8735912" y="-28509"/>
                          <a:pt x="9044154" y="-54043"/>
                          <a:pt x="9401555" y="0"/>
                        </a:cubicBezTo>
                        <a:cubicBezTo>
                          <a:pt x="9718918" y="43805"/>
                          <a:pt x="9991823" y="34921"/>
                          <a:pt x="10489749" y="0"/>
                        </a:cubicBezTo>
                        <a:cubicBezTo>
                          <a:pt x="10983201" y="-12573"/>
                          <a:pt x="10940994" y="3946"/>
                          <a:pt x="11327562" y="0"/>
                        </a:cubicBezTo>
                        <a:cubicBezTo>
                          <a:pt x="11713652" y="322"/>
                          <a:pt x="11764809" y="13770"/>
                          <a:pt x="11914994" y="0"/>
                        </a:cubicBezTo>
                        <a:cubicBezTo>
                          <a:pt x="12092400" y="-66287"/>
                          <a:pt x="12531344" y="-5610"/>
                          <a:pt x="12752807" y="0"/>
                        </a:cubicBezTo>
                        <a:cubicBezTo>
                          <a:pt x="12923832" y="-14533"/>
                          <a:pt x="13562370" y="17207"/>
                          <a:pt x="13879521" y="0"/>
                        </a:cubicBezTo>
                        <a:cubicBezTo>
                          <a:pt x="14466724" y="165918"/>
                          <a:pt x="15146180" y="706168"/>
                          <a:pt x="15239999" y="1360975"/>
                        </a:cubicBezTo>
                        <a:cubicBezTo>
                          <a:pt x="15250193" y="1659825"/>
                          <a:pt x="15228945" y="1815170"/>
                          <a:pt x="15239999" y="2213828"/>
                        </a:cubicBezTo>
                        <a:cubicBezTo>
                          <a:pt x="15216906" y="2616784"/>
                          <a:pt x="15240218" y="2962607"/>
                          <a:pt x="15239999" y="3121118"/>
                        </a:cubicBezTo>
                        <a:cubicBezTo>
                          <a:pt x="15271097" y="3323632"/>
                          <a:pt x="15211686" y="3889388"/>
                          <a:pt x="15239999" y="4137282"/>
                        </a:cubicBezTo>
                        <a:cubicBezTo>
                          <a:pt x="15194315" y="4365029"/>
                          <a:pt x="15242991" y="4753227"/>
                          <a:pt x="15239999" y="5099009"/>
                        </a:cubicBezTo>
                        <a:cubicBezTo>
                          <a:pt x="15229631" y="5470726"/>
                          <a:pt x="15227213" y="5591475"/>
                          <a:pt x="15239999" y="5842986"/>
                        </a:cubicBezTo>
                        <a:cubicBezTo>
                          <a:pt x="15214692" y="6131542"/>
                          <a:pt x="15233528" y="6378878"/>
                          <a:pt x="15239999" y="6804714"/>
                        </a:cubicBezTo>
                        <a:cubicBezTo>
                          <a:pt x="15363615" y="7587606"/>
                          <a:pt x="14777517" y="8275308"/>
                          <a:pt x="13879521" y="8165690"/>
                        </a:cubicBezTo>
                        <a:cubicBezTo>
                          <a:pt x="13415148" y="8147662"/>
                          <a:pt x="13257037" y="8212276"/>
                          <a:pt x="12916519" y="8165690"/>
                        </a:cubicBezTo>
                        <a:cubicBezTo>
                          <a:pt x="12558062" y="8135440"/>
                          <a:pt x="11996223" y="8207947"/>
                          <a:pt x="11703134" y="8165690"/>
                        </a:cubicBezTo>
                        <a:cubicBezTo>
                          <a:pt x="11315846" y="8196561"/>
                          <a:pt x="10782624" y="8112097"/>
                          <a:pt x="10489749" y="8165690"/>
                        </a:cubicBezTo>
                        <a:cubicBezTo>
                          <a:pt x="10157486" y="8165764"/>
                          <a:pt x="9916892" y="8134772"/>
                          <a:pt x="9276365" y="8165690"/>
                        </a:cubicBezTo>
                        <a:cubicBezTo>
                          <a:pt x="8722292" y="8247347"/>
                          <a:pt x="8423153" y="8231554"/>
                          <a:pt x="8062981" y="8165690"/>
                        </a:cubicBezTo>
                        <a:cubicBezTo>
                          <a:pt x="7759241" y="8141994"/>
                          <a:pt x="7410988" y="8189938"/>
                          <a:pt x="7099978" y="8165690"/>
                        </a:cubicBezTo>
                        <a:cubicBezTo>
                          <a:pt x="6805203" y="8153923"/>
                          <a:pt x="6352278" y="8117116"/>
                          <a:pt x="6136973" y="8165690"/>
                        </a:cubicBezTo>
                        <a:cubicBezTo>
                          <a:pt x="5942016" y="8175630"/>
                          <a:pt x="5575122" y="8139419"/>
                          <a:pt x="5173971" y="8165690"/>
                        </a:cubicBezTo>
                        <a:cubicBezTo>
                          <a:pt x="4803412" y="8136113"/>
                          <a:pt x="4300241" y="8165576"/>
                          <a:pt x="3960586" y="8165690"/>
                        </a:cubicBezTo>
                        <a:cubicBezTo>
                          <a:pt x="3685156" y="8102256"/>
                          <a:pt x="3025667" y="8137164"/>
                          <a:pt x="2747201" y="8165690"/>
                        </a:cubicBezTo>
                        <a:cubicBezTo>
                          <a:pt x="2381595" y="8043764"/>
                          <a:pt x="1880724" y="8138529"/>
                          <a:pt x="1360477" y="8165690"/>
                        </a:cubicBezTo>
                        <a:cubicBezTo>
                          <a:pt x="726441" y="8121534"/>
                          <a:pt x="-5643" y="7436423"/>
                          <a:pt x="0" y="6804714"/>
                        </a:cubicBezTo>
                        <a:cubicBezTo>
                          <a:pt x="35662" y="6387128"/>
                          <a:pt x="3947" y="6286273"/>
                          <a:pt x="0" y="5897425"/>
                        </a:cubicBezTo>
                        <a:cubicBezTo>
                          <a:pt x="-1311" y="5551562"/>
                          <a:pt x="69491" y="5152875"/>
                          <a:pt x="0" y="4881259"/>
                        </a:cubicBezTo>
                        <a:cubicBezTo>
                          <a:pt x="-14983" y="4577483"/>
                          <a:pt x="83496" y="4342502"/>
                          <a:pt x="0" y="3973970"/>
                        </a:cubicBezTo>
                        <a:cubicBezTo>
                          <a:pt x="-37644" y="3671106"/>
                          <a:pt x="71840" y="3401576"/>
                          <a:pt x="0" y="3121118"/>
                        </a:cubicBezTo>
                        <a:cubicBezTo>
                          <a:pt x="-85587" y="2763928"/>
                          <a:pt x="-57764" y="2450000"/>
                          <a:pt x="0" y="2159391"/>
                        </a:cubicBezTo>
                        <a:cubicBezTo>
                          <a:pt x="-2281" y="1897058"/>
                          <a:pt x="34613" y="1729217"/>
                          <a:pt x="0" y="1360975"/>
                        </a:cubicBezTo>
                        <a:close/>
                      </a:path>
                      <a:path w="15239999" h="8165690" stroke="0" extrusionOk="0">
                        <a:moveTo>
                          <a:pt x="0" y="1360975"/>
                        </a:moveTo>
                        <a:cubicBezTo>
                          <a:pt x="35" y="680119"/>
                          <a:pt x="669096" y="-13758"/>
                          <a:pt x="1360477" y="0"/>
                        </a:cubicBezTo>
                        <a:cubicBezTo>
                          <a:pt x="1621906" y="-22487"/>
                          <a:pt x="1861664" y="-42026"/>
                          <a:pt x="2073099" y="0"/>
                        </a:cubicBezTo>
                        <a:cubicBezTo>
                          <a:pt x="2247552" y="15027"/>
                          <a:pt x="2716903" y="-23820"/>
                          <a:pt x="2910912" y="0"/>
                        </a:cubicBezTo>
                        <a:cubicBezTo>
                          <a:pt x="3040977" y="7472"/>
                          <a:pt x="3644634" y="57198"/>
                          <a:pt x="3873915" y="0"/>
                        </a:cubicBezTo>
                        <a:cubicBezTo>
                          <a:pt x="4127952" y="-74220"/>
                          <a:pt x="4528943" y="2049"/>
                          <a:pt x="4836920" y="0"/>
                        </a:cubicBezTo>
                        <a:cubicBezTo>
                          <a:pt x="5150005" y="24911"/>
                          <a:pt x="5369709" y="-11041"/>
                          <a:pt x="5799922" y="0"/>
                        </a:cubicBezTo>
                        <a:cubicBezTo>
                          <a:pt x="6191907" y="41796"/>
                          <a:pt x="6309284" y="34480"/>
                          <a:pt x="6762925" y="0"/>
                        </a:cubicBezTo>
                        <a:cubicBezTo>
                          <a:pt x="7198264" y="-49913"/>
                          <a:pt x="7379094" y="-23450"/>
                          <a:pt x="7851119" y="0"/>
                        </a:cubicBezTo>
                        <a:cubicBezTo>
                          <a:pt x="8358966" y="45918"/>
                          <a:pt x="8248156" y="23926"/>
                          <a:pt x="8563743" y="0"/>
                        </a:cubicBezTo>
                        <a:cubicBezTo>
                          <a:pt x="8867201" y="-21040"/>
                          <a:pt x="8904280" y="-20233"/>
                          <a:pt x="9151175" y="0"/>
                        </a:cubicBezTo>
                        <a:cubicBezTo>
                          <a:pt x="9403996" y="21340"/>
                          <a:pt x="9616788" y="18211"/>
                          <a:pt x="9988988" y="0"/>
                        </a:cubicBezTo>
                        <a:cubicBezTo>
                          <a:pt x="10311501" y="15758"/>
                          <a:pt x="10471193" y="19591"/>
                          <a:pt x="10701610" y="0"/>
                        </a:cubicBezTo>
                        <a:cubicBezTo>
                          <a:pt x="10993169" y="4612"/>
                          <a:pt x="11626119" y="69631"/>
                          <a:pt x="11914994" y="0"/>
                        </a:cubicBezTo>
                        <a:cubicBezTo>
                          <a:pt x="12232446" y="-8007"/>
                          <a:pt x="12366969" y="-15443"/>
                          <a:pt x="12502427" y="0"/>
                        </a:cubicBezTo>
                        <a:cubicBezTo>
                          <a:pt x="12643973" y="43834"/>
                          <a:pt x="13577940" y="42453"/>
                          <a:pt x="13879521" y="0"/>
                        </a:cubicBezTo>
                        <a:cubicBezTo>
                          <a:pt x="14770766" y="248079"/>
                          <a:pt x="15348089" y="573873"/>
                          <a:pt x="15239999" y="1360975"/>
                        </a:cubicBezTo>
                        <a:cubicBezTo>
                          <a:pt x="15274011" y="1728663"/>
                          <a:pt x="15242110" y="1972169"/>
                          <a:pt x="15239999" y="2268266"/>
                        </a:cubicBezTo>
                        <a:cubicBezTo>
                          <a:pt x="15225704" y="2566006"/>
                          <a:pt x="15216803" y="2991385"/>
                          <a:pt x="15239999" y="3284430"/>
                        </a:cubicBezTo>
                        <a:cubicBezTo>
                          <a:pt x="15180894" y="3588457"/>
                          <a:pt x="15334064" y="3872452"/>
                          <a:pt x="15239999" y="4191719"/>
                        </a:cubicBezTo>
                        <a:cubicBezTo>
                          <a:pt x="15188927" y="4499923"/>
                          <a:pt x="15254436" y="4823919"/>
                          <a:pt x="15239999" y="5207884"/>
                        </a:cubicBezTo>
                        <a:cubicBezTo>
                          <a:pt x="15198804" y="5639079"/>
                          <a:pt x="15245325" y="5720075"/>
                          <a:pt x="15239999" y="5951861"/>
                        </a:cubicBezTo>
                        <a:cubicBezTo>
                          <a:pt x="15238853" y="6172253"/>
                          <a:pt x="15208948" y="6578023"/>
                          <a:pt x="15239999" y="6804714"/>
                        </a:cubicBezTo>
                        <a:cubicBezTo>
                          <a:pt x="15253434" y="7532806"/>
                          <a:pt x="14540891" y="7875600"/>
                          <a:pt x="13879521" y="8165690"/>
                        </a:cubicBezTo>
                        <a:cubicBezTo>
                          <a:pt x="13617037" y="8161127"/>
                          <a:pt x="13452926" y="8177123"/>
                          <a:pt x="13292090" y="8165690"/>
                        </a:cubicBezTo>
                        <a:cubicBezTo>
                          <a:pt x="13147610" y="8130585"/>
                          <a:pt x="12432503" y="8212218"/>
                          <a:pt x="12078705" y="8165690"/>
                        </a:cubicBezTo>
                        <a:cubicBezTo>
                          <a:pt x="11774135" y="8142017"/>
                          <a:pt x="11439195" y="8187008"/>
                          <a:pt x="10990511" y="8165690"/>
                        </a:cubicBezTo>
                        <a:cubicBezTo>
                          <a:pt x="10502473" y="8168543"/>
                          <a:pt x="10380121" y="8105905"/>
                          <a:pt x="10152698" y="8165690"/>
                        </a:cubicBezTo>
                        <a:cubicBezTo>
                          <a:pt x="9948815" y="8219474"/>
                          <a:pt x="9766467" y="8144015"/>
                          <a:pt x="9565266" y="8165690"/>
                        </a:cubicBezTo>
                        <a:cubicBezTo>
                          <a:pt x="9404928" y="8166890"/>
                          <a:pt x="9181529" y="8172153"/>
                          <a:pt x="8852644" y="8165690"/>
                        </a:cubicBezTo>
                        <a:cubicBezTo>
                          <a:pt x="8487035" y="8156331"/>
                          <a:pt x="8074872" y="8169513"/>
                          <a:pt x="7889640" y="8165690"/>
                        </a:cubicBezTo>
                        <a:cubicBezTo>
                          <a:pt x="7644637" y="8154293"/>
                          <a:pt x="7403146" y="8125999"/>
                          <a:pt x="7177017" y="8165690"/>
                        </a:cubicBezTo>
                        <a:cubicBezTo>
                          <a:pt x="6973526" y="8195960"/>
                          <a:pt x="6777135" y="8183171"/>
                          <a:pt x="6589586" y="8165690"/>
                        </a:cubicBezTo>
                        <a:cubicBezTo>
                          <a:pt x="6431612" y="8184025"/>
                          <a:pt x="5817763" y="8262643"/>
                          <a:pt x="5501392" y="8165690"/>
                        </a:cubicBezTo>
                        <a:cubicBezTo>
                          <a:pt x="5161263" y="8110312"/>
                          <a:pt x="5073155" y="8153777"/>
                          <a:pt x="4913959" y="8165690"/>
                        </a:cubicBezTo>
                        <a:cubicBezTo>
                          <a:pt x="4747551" y="8173332"/>
                          <a:pt x="4183303" y="8176780"/>
                          <a:pt x="3825765" y="8165690"/>
                        </a:cubicBezTo>
                        <a:cubicBezTo>
                          <a:pt x="3491986" y="8166242"/>
                          <a:pt x="3355389" y="8138747"/>
                          <a:pt x="3113143" y="8165690"/>
                        </a:cubicBezTo>
                        <a:cubicBezTo>
                          <a:pt x="2760128" y="8205923"/>
                          <a:pt x="2122262" y="8254374"/>
                          <a:pt x="1360477" y="8165690"/>
                        </a:cubicBezTo>
                        <a:cubicBezTo>
                          <a:pt x="733431" y="8091698"/>
                          <a:pt x="-20376" y="7708889"/>
                          <a:pt x="0" y="6804714"/>
                        </a:cubicBezTo>
                        <a:cubicBezTo>
                          <a:pt x="7879" y="6461357"/>
                          <a:pt x="13263" y="6343224"/>
                          <a:pt x="0" y="5897425"/>
                        </a:cubicBezTo>
                        <a:cubicBezTo>
                          <a:pt x="-2766" y="5519478"/>
                          <a:pt x="-26280" y="5277415"/>
                          <a:pt x="0" y="4881259"/>
                        </a:cubicBezTo>
                        <a:cubicBezTo>
                          <a:pt x="28243" y="4502457"/>
                          <a:pt x="13866" y="4163342"/>
                          <a:pt x="0" y="3919532"/>
                        </a:cubicBezTo>
                        <a:cubicBezTo>
                          <a:pt x="5362" y="3637347"/>
                          <a:pt x="-19234" y="3384891"/>
                          <a:pt x="0" y="3066680"/>
                        </a:cubicBezTo>
                        <a:cubicBezTo>
                          <a:pt x="9556" y="2755420"/>
                          <a:pt x="-57732" y="2374047"/>
                          <a:pt x="0" y="2159391"/>
                        </a:cubicBezTo>
                        <a:cubicBezTo>
                          <a:pt x="83367" y="1939556"/>
                          <a:pt x="-41229" y="1606259"/>
                          <a:pt x="0" y="1360975"/>
                        </a:cubicBezTo>
                        <a:close/>
                      </a:path>
                      <a:path w="15239999" h="8165690" fill="none" stroke="0" extrusionOk="0">
                        <a:moveTo>
                          <a:pt x="0" y="1360975"/>
                        </a:moveTo>
                        <a:cubicBezTo>
                          <a:pt x="18008" y="721937"/>
                          <a:pt x="590026" y="228795"/>
                          <a:pt x="1360477" y="0"/>
                        </a:cubicBezTo>
                        <a:cubicBezTo>
                          <a:pt x="1833832" y="-56047"/>
                          <a:pt x="1923643" y="-35656"/>
                          <a:pt x="2448670" y="0"/>
                        </a:cubicBezTo>
                        <a:cubicBezTo>
                          <a:pt x="2990778" y="33352"/>
                          <a:pt x="3005949" y="-36818"/>
                          <a:pt x="3411673" y="0"/>
                        </a:cubicBezTo>
                        <a:cubicBezTo>
                          <a:pt x="3827037" y="42591"/>
                          <a:pt x="3765086" y="-45631"/>
                          <a:pt x="4124297" y="0"/>
                        </a:cubicBezTo>
                        <a:cubicBezTo>
                          <a:pt x="4469585" y="51373"/>
                          <a:pt x="4534974" y="-11647"/>
                          <a:pt x="4711729" y="0"/>
                        </a:cubicBezTo>
                        <a:cubicBezTo>
                          <a:pt x="4952742" y="-9906"/>
                          <a:pt x="5423895" y="6876"/>
                          <a:pt x="5799922" y="0"/>
                        </a:cubicBezTo>
                        <a:cubicBezTo>
                          <a:pt x="6135572" y="41437"/>
                          <a:pt x="6424878" y="-69504"/>
                          <a:pt x="6637736" y="0"/>
                        </a:cubicBezTo>
                        <a:cubicBezTo>
                          <a:pt x="6765660" y="9617"/>
                          <a:pt x="7320446" y="139925"/>
                          <a:pt x="7851119" y="0"/>
                        </a:cubicBezTo>
                        <a:cubicBezTo>
                          <a:pt x="8345071" y="-34235"/>
                          <a:pt x="8391224" y="10906"/>
                          <a:pt x="8563743" y="0"/>
                        </a:cubicBezTo>
                        <a:cubicBezTo>
                          <a:pt x="8720201" y="-3565"/>
                          <a:pt x="9065121" y="-16917"/>
                          <a:pt x="9401555" y="0"/>
                        </a:cubicBezTo>
                        <a:cubicBezTo>
                          <a:pt x="9750012" y="11910"/>
                          <a:pt x="10018460" y="-4486"/>
                          <a:pt x="10489749" y="0"/>
                        </a:cubicBezTo>
                        <a:cubicBezTo>
                          <a:pt x="10981828" y="-19405"/>
                          <a:pt x="10951880" y="12711"/>
                          <a:pt x="11327562" y="0"/>
                        </a:cubicBezTo>
                        <a:cubicBezTo>
                          <a:pt x="11719830" y="3990"/>
                          <a:pt x="11759696" y="23836"/>
                          <a:pt x="11914994" y="0"/>
                        </a:cubicBezTo>
                        <a:cubicBezTo>
                          <a:pt x="12051127" y="-28011"/>
                          <a:pt x="12498602" y="-51006"/>
                          <a:pt x="12752807" y="0"/>
                        </a:cubicBezTo>
                        <a:cubicBezTo>
                          <a:pt x="12948337" y="15852"/>
                          <a:pt x="13606249" y="20081"/>
                          <a:pt x="13879521" y="0"/>
                        </a:cubicBezTo>
                        <a:cubicBezTo>
                          <a:pt x="14579831" y="142249"/>
                          <a:pt x="15120345" y="795475"/>
                          <a:pt x="15239999" y="1360975"/>
                        </a:cubicBezTo>
                        <a:cubicBezTo>
                          <a:pt x="15242747" y="1687326"/>
                          <a:pt x="15250348" y="1830380"/>
                          <a:pt x="15239999" y="2213828"/>
                        </a:cubicBezTo>
                        <a:cubicBezTo>
                          <a:pt x="15251312" y="2604226"/>
                          <a:pt x="15180868" y="2928336"/>
                          <a:pt x="15239999" y="3121118"/>
                        </a:cubicBezTo>
                        <a:cubicBezTo>
                          <a:pt x="15245423" y="3297474"/>
                          <a:pt x="15222937" y="3860190"/>
                          <a:pt x="15239999" y="4137282"/>
                        </a:cubicBezTo>
                        <a:cubicBezTo>
                          <a:pt x="15214573" y="4385522"/>
                          <a:pt x="15168579" y="4759142"/>
                          <a:pt x="15239999" y="5099009"/>
                        </a:cubicBezTo>
                        <a:cubicBezTo>
                          <a:pt x="15229691" y="5444805"/>
                          <a:pt x="15220667" y="5564673"/>
                          <a:pt x="15239999" y="5842986"/>
                        </a:cubicBezTo>
                        <a:cubicBezTo>
                          <a:pt x="15275321" y="6105310"/>
                          <a:pt x="15221946" y="6379034"/>
                          <a:pt x="15239999" y="6804714"/>
                        </a:cubicBezTo>
                        <a:cubicBezTo>
                          <a:pt x="15318174" y="7379722"/>
                          <a:pt x="14659687" y="8250336"/>
                          <a:pt x="13879521" y="8165690"/>
                        </a:cubicBezTo>
                        <a:cubicBezTo>
                          <a:pt x="13438836" y="8141274"/>
                          <a:pt x="13274263" y="8170641"/>
                          <a:pt x="12916519" y="8165690"/>
                        </a:cubicBezTo>
                        <a:cubicBezTo>
                          <a:pt x="12561018" y="8081291"/>
                          <a:pt x="12043062" y="8169269"/>
                          <a:pt x="11703134" y="8165690"/>
                        </a:cubicBezTo>
                        <a:cubicBezTo>
                          <a:pt x="11385185" y="8120037"/>
                          <a:pt x="10861608" y="8149958"/>
                          <a:pt x="10489749" y="8165690"/>
                        </a:cubicBezTo>
                        <a:cubicBezTo>
                          <a:pt x="10187696" y="8144478"/>
                          <a:pt x="9872795" y="8099419"/>
                          <a:pt x="9276365" y="8165690"/>
                        </a:cubicBezTo>
                        <a:cubicBezTo>
                          <a:pt x="8670369" y="8209620"/>
                          <a:pt x="8400711" y="8216291"/>
                          <a:pt x="8062981" y="8165690"/>
                        </a:cubicBezTo>
                        <a:cubicBezTo>
                          <a:pt x="7689586" y="8094173"/>
                          <a:pt x="7432464" y="8177677"/>
                          <a:pt x="7099978" y="8165690"/>
                        </a:cubicBezTo>
                        <a:cubicBezTo>
                          <a:pt x="6755442" y="8178333"/>
                          <a:pt x="6362155" y="8146422"/>
                          <a:pt x="6136973" y="8165690"/>
                        </a:cubicBezTo>
                        <a:cubicBezTo>
                          <a:pt x="5943839" y="8161667"/>
                          <a:pt x="5507151" y="8276403"/>
                          <a:pt x="5173971" y="8165690"/>
                        </a:cubicBezTo>
                        <a:cubicBezTo>
                          <a:pt x="4826600" y="8143931"/>
                          <a:pt x="4261477" y="8155679"/>
                          <a:pt x="3960586" y="8165690"/>
                        </a:cubicBezTo>
                        <a:cubicBezTo>
                          <a:pt x="3702006" y="8201568"/>
                          <a:pt x="3063827" y="8184529"/>
                          <a:pt x="2747201" y="8165690"/>
                        </a:cubicBezTo>
                        <a:cubicBezTo>
                          <a:pt x="2426339" y="8117252"/>
                          <a:pt x="1918047" y="8207225"/>
                          <a:pt x="1360477" y="8165690"/>
                        </a:cubicBezTo>
                        <a:cubicBezTo>
                          <a:pt x="676983" y="7907772"/>
                          <a:pt x="-119024" y="7552331"/>
                          <a:pt x="0" y="6804714"/>
                        </a:cubicBezTo>
                        <a:cubicBezTo>
                          <a:pt x="49392" y="6396104"/>
                          <a:pt x="36329" y="6262577"/>
                          <a:pt x="0" y="5897425"/>
                        </a:cubicBezTo>
                        <a:cubicBezTo>
                          <a:pt x="-12219" y="5542035"/>
                          <a:pt x="-16658" y="5248929"/>
                          <a:pt x="0" y="4881259"/>
                        </a:cubicBezTo>
                        <a:cubicBezTo>
                          <a:pt x="12634" y="4548704"/>
                          <a:pt x="31294" y="4318117"/>
                          <a:pt x="0" y="3973970"/>
                        </a:cubicBezTo>
                        <a:cubicBezTo>
                          <a:pt x="-17165" y="3627008"/>
                          <a:pt x="32997" y="3393560"/>
                          <a:pt x="0" y="3121118"/>
                        </a:cubicBezTo>
                        <a:cubicBezTo>
                          <a:pt x="-71621" y="2791820"/>
                          <a:pt x="-63044" y="2460239"/>
                          <a:pt x="0" y="2159391"/>
                        </a:cubicBezTo>
                        <a:cubicBezTo>
                          <a:pt x="24927" y="1904998"/>
                          <a:pt x="45584" y="1685073"/>
                          <a:pt x="0" y="136097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064278EB-2695-5501-F921-9747BC7A1792}"/>
              </a:ext>
            </a:extLst>
          </p:cNvPr>
          <p:cNvSpPr/>
          <p:nvPr/>
        </p:nvSpPr>
        <p:spPr>
          <a:xfrm>
            <a:off x="1340541" y="3250649"/>
            <a:ext cx="13595555" cy="1219199"/>
          </a:xfrm>
          <a:custGeom>
            <a:avLst/>
            <a:gdLst>
              <a:gd name="connsiteX0" fmla="*/ 0 w 9763434"/>
              <a:gd name="connsiteY0" fmla="*/ 357217 h 2143258"/>
              <a:gd name="connsiteX1" fmla="*/ 357217 w 9763434"/>
              <a:gd name="connsiteY1" fmla="*/ 0 h 2143258"/>
              <a:gd name="connsiteX2" fmla="*/ 9406217 w 9763434"/>
              <a:gd name="connsiteY2" fmla="*/ 0 h 2143258"/>
              <a:gd name="connsiteX3" fmla="*/ 9763434 w 9763434"/>
              <a:gd name="connsiteY3" fmla="*/ 357217 h 2143258"/>
              <a:gd name="connsiteX4" fmla="*/ 9763434 w 9763434"/>
              <a:gd name="connsiteY4" fmla="*/ 1786041 h 2143258"/>
              <a:gd name="connsiteX5" fmla="*/ 9406217 w 9763434"/>
              <a:gd name="connsiteY5" fmla="*/ 2143258 h 2143258"/>
              <a:gd name="connsiteX6" fmla="*/ 357217 w 9763434"/>
              <a:gd name="connsiteY6" fmla="*/ 2143258 h 2143258"/>
              <a:gd name="connsiteX7" fmla="*/ 0 w 9763434"/>
              <a:gd name="connsiteY7" fmla="*/ 1786041 h 2143258"/>
              <a:gd name="connsiteX8" fmla="*/ 0 w 9763434"/>
              <a:gd name="connsiteY8" fmla="*/ 357217 h 214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2143258" fill="none" extrusionOk="0">
                <a:moveTo>
                  <a:pt x="0" y="357217"/>
                </a:moveTo>
                <a:cubicBezTo>
                  <a:pt x="20547" y="134086"/>
                  <a:pt x="168492" y="8237"/>
                  <a:pt x="357217" y="0"/>
                </a:cubicBezTo>
                <a:cubicBezTo>
                  <a:pt x="1640992" y="-98775"/>
                  <a:pt x="8125465" y="-50732"/>
                  <a:pt x="9406217" y="0"/>
                </a:cubicBezTo>
                <a:cubicBezTo>
                  <a:pt x="9569159" y="17696"/>
                  <a:pt x="9751570" y="184766"/>
                  <a:pt x="9763434" y="357217"/>
                </a:cubicBezTo>
                <a:cubicBezTo>
                  <a:pt x="9779304" y="998702"/>
                  <a:pt x="9772619" y="1531335"/>
                  <a:pt x="9763434" y="1786041"/>
                </a:cubicBezTo>
                <a:cubicBezTo>
                  <a:pt x="9760258" y="1960993"/>
                  <a:pt x="9605201" y="2137144"/>
                  <a:pt x="9406217" y="2143258"/>
                </a:cubicBezTo>
                <a:cubicBezTo>
                  <a:pt x="6630695" y="2309658"/>
                  <a:pt x="3145341" y="2150796"/>
                  <a:pt x="357217" y="2143258"/>
                </a:cubicBezTo>
                <a:cubicBezTo>
                  <a:pt x="160382" y="2105952"/>
                  <a:pt x="-34772" y="1976922"/>
                  <a:pt x="0" y="1786041"/>
                </a:cubicBezTo>
                <a:cubicBezTo>
                  <a:pt x="-37292" y="1125614"/>
                  <a:pt x="63488" y="1010228"/>
                  <a:pt x="0" y="357217"/>
                </a:cubicBezTo>
                <a:close/>
              </a:path>
              <a:path w="9763434" h="2143258" stroke="0" extrusionOk="0">
                <a:moveTo>
                  <a:pt x="0" y="357217"/>
                </a:moveTo>
                <a:cubicBezTo>
                  <a:pt x="-10800" y="126724"/>
                  <a:pt x="145036" y="1607"/>
                  <a:pt x="357217" y="0"/>
                </a:cubicBezTo>
                <a:cubicBezTo>
                  <a:pt x="1556066" y="-90690"/>
                  <a:pt x="7200797" y="84271"/>
                  <a:pt x="9406217" y="0"/>
                </a:cubicBezTo>
                <a:cubicBezTo>
                  <a:pt x="9601941" y="3984"/>
                  <a:pt x="9768424" y="158880"/>
                  <a:pt x="9763434" y="357217"/>
                </a:cubicBezTo>
                <a:cubicBezTo>
                  <a:pt x="9771296" y="641580"/>
                  <a:pt x="9691122" y="1529894"/>
                  <a:pt x="9763434" y="1786041"/>
                </a:cubicBezTo>
                <a:cubicBezTo>
                  <a:pt x="9786620" y="1977669"/>
                  <a:pt x="9607280" y="2175959"/>
                  <a:pt x="9406217" y="2143258"/>
                </a:cubicBezTo>
                <a:cubicBezTo>
                  <a:pt x="7738503" y="2013353"/>
                  <a:pt x="4315326" y="2076301"/>
                  <a:pt x="357217" y="2143258"/>
                </a:cubicBezTo>
                <a:cubicBezTo>
                  <a:pt x="156481" y="2152173"/>
                  <a:pt x="-4464" y="1980936"/>
                  <a:pt x="0" y="1786041"/>
                </a:cubicBezTo>
                <a:cubicBezTo>
                  <a:pt x="-120408" y="1481368"/>
                  <a:pt x="-58846" y="948639"/>
                  <a:pt x="0" y="357217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68170854">
                  <a:custGeom>
                    <a:avLst/>
                    <a:gdLst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  <a:gd name="connsiteX0" fmla="*/ 0 w 13595555"/>
                      <a:gd name="connsiteY0" fmla="*/ 203204 h 1219199"/>
                      <a:gd name="connsiteX1" fmla="*/ 497423 w 13595555"/>
                      <a:gd name="connsiteY1" fmla="*/ 0 h 1219199"/>
                      <a:gd name="connsiteX2" fmla="*/ 13098131 w 13595555"/>
                      <a:gd name="connsiteY2" fmla="*/ 0 h 1219199"/>
                      <a:gd name="connsiteX3" fmla="*/ 13595555 w 13595555"/>
                      <a:gd name="connsiteY3" fmla="*/ 203204 h 1219199"/>
                      <a:gd name="connsiteX4" fmla="*/ 13595555 w 13595555"/>
                      <a:gd name="connsiteY4" fmla="*/ 1015994 h 1219199"/>
                      <a:gd name="connsiteX5" fmla="*/ 13098131 w 13595555"/>
                      <a:gd name="connsiteY5" fmla="*/ 1219199 h 1219199"/>
                      <a:gd name="connsiteX6" fmla="*/ 497423 w 13595555"/>
                      <a:gd name="connsiteY6" fmla="*/ 1219199 h 1219199"/>
                      <a:gd name="connsiteX7" fmla="*/ 0 w 13595555"/>
                      <a:gd name="connsiteY7" fmla="*/ 1015994 h 1219199"/>
                      <a:gd name="connsiteX8" fmla="*/ 0 w 13595555"/>
                      <a:gd name="connsiteY8" fmla="*/ 203204 h 1219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3595555" h="1219199" fill="none" extrusionOk="0">
                        <a:moveTo>
                          <a:pt x="0" y="203204"/>
                        </a:moveTo>
                        <a:cubicBezTo>
                          <a:pt x="38582" y="63733"/>
                          <a:pt x="259842" y="28948"/>
                          <a:pt x="497423" y="0"/>
                        </a:cubicBezTo>
                        <a:cubicBezTo>
                          <a:pt x="2312363" y="-137608"/>
                          <a:pt x="11214924" y="-130652"/>
                          <a:pt x="13098131" y="0"/>
                        </a:cubicBezTo>
                        <a:cubicBezTo>
                          <a:pt x="13319351" y="12991"/>
                          <a:pt x="13573742" y="116183"/>
                          <a:pt x="13595555" y="203204"/>
                        </a:cubicBezTo>
                        <a:cubicBezTo>
                          <a:pt x="13612489" y="549614"/>
                          <a:pt x="13599326" y="882877"/>
                          <a:pt x="13595555" y="1015994"/>
                        </a:cubicBezTo>
                        <a:cubicBezTo>
                          <a:pt x="13586942" y="1086053"/>
                          <a:pt x="13380129" y="1198026"/>
                          <a:pt x="13098131" y="1219199"/>
                        </a:cubicBezTo>
                        <a:cubicBezTo>
                          <a:pt x="9440691" y="1360077"/>
                          <a:pt x="4476328" y="1272685"/>
                          <a:pt x="497423" y="1219199"/>
                        </a:cubicBezTo>
                        <a:cubicBezTo>
                          <a:pt x="223451" y="1188074"/>
                          <a:pt x="-54838" y="1123396"/>
                          <a:pt x="0" y="1015994"/>
                        </a:cubicBezTo>
                        <a:cubicBezTo>
                          <a:pt x="-47348" y="626844"/>
                          <a:pt x="94216" y="577604"/>
                          <a:pt x="0" y="203204"/>
                        </a:cubicBezTo>
                        <a:close/>
                      </a:path>
                      <a:path w="13595555" h="1219199" stroke="0" extrusionOk="0">
                        <a:moveTo>
                          <a:pt x="0" y="203204"/>
                        </a:moveTo>
                        <a:cubicBezTo>
                          <a:pt x="291" y="76822"/>
                          <a:pt x="202367" y="4167"/>
                          <a:pt x="497423" y="0"/>
                        </a:cubicBezTo>
                        <a:cubicBezTo>
                          <a:pt x="1970915" y="8306"/>
                          <a:pt x="10137297" y="6573"/>
                          <a:pt x="13098131" y="0"/>
                        </a:cubicBezTo>
                        <a:cubicBezTo>
                          <a:pt x="13366311" y="9235"/>
                          <a:pt x="13611116" y="93568"/>
                          <a:pt x="13595555" y="203204"/>
                        </a:cubicBezTo>
                        <a:cubicBezTo>
                          <a:pt x="13579030" y="370448"/>
                          <a:pt x="13500065" y="867973"/>
                          <a:pt x="13595555" y="1015994"/>
                        </a:cubicBezTo>
                        <a:cubicBezTo>
                          <a:pt x="13619999" y="1132922"/>
                          <a:pt x="13393143" y="1201290"/>
                          <a:pt x="13098131" y="1219199"/>
                        </a:cubicBezTo>
                        <a:cubicBezTo>
                          <a:pt x="10923295" y="1029291"/>
                          <a:pt x="5764953" y="1584756"/>
                          <a:pt x="497423" y="1219199"/>
                        </a:cubicBezTo>
                        <a:cubicBezTo>
                          <a:pt x="226930" y="1208329"/>
                          <a:pt x="-10388" y="1125518"/>
                          <a:pt x="0" y="1015994"/>
                        </a:cubicBezTo>
                        <a:cubicBezTo>
                          <a:pt x="-108257" y="828569"/>
                          <a:pt x="-30529" y="527786"/>
                          <a:pt x="0" y="203204"/>
                        </a:cubicBezTo>
                        <a:close/>
                      </a:path>
                      <a:path w="13595555" h="1219199" fill="none" stroke="0" extrusionOk="0">
                        <a:moveTo>
                          <a:pt x="0" y="203204"/>
                        </a:moveTo>
                        <a:cubicBezTo>
                          <a:pt x="20962" y="52758"/>
                          <a:pt x="222105" y="6036"/>
                          <a:pt x="497423" y="0"/>
                        </a:cubicBezTo>
                        <a:cubicBezTo>
                          <a:pt x="2238967" y="35280"/>
                          <a:pt x="11199450" y="-100044"/>
                          <a:pt x="13098131" y="0"/>
                        </a:cubicBezTo>
                        <a:cubicBezTo>
                          <a:pt x="13318122" y="27675"/>
                          <a:pt x="13592778" y="102209"/>
                          <a:pt x="13595555" y="203204"/>
                        </a:cubicBezTo>
                        <a:cubicBezTo>
                          <a:pt x="13615183" y="590067"/>
                          <a:pt x="13600001" y="875310"/>
                          <a:pt x="13595555" y="1015994"/>
                        </a:cubicBezTo>
                        <a:cubicBezTo>
                          <a:pt x="13630134" y="1105998"/>
                          <a:pt x="13379378" y="1251761"/>
                          <a:pt x="13098131" y="1219199"/>
                        </a:cubicBezTo>
                        <a:cubicBezTo>
                          <a:pt x="8641848" y="1372283"/>
                          <a:pt x="4776693" y="1485652"/>
                          <a:pt x="497423" y="1219199"/>
                        </a:cubicBezTo>
                        <a:cubicBezTo>
                          <a:pt x="217439" y="1213199"/>
                          <a:pt x="-51354" y="1123006"/>
                          <a:pt x="0" y="1015994"/>
                        </a:cubicBezTo>
                        <a:cubicBezTo>
                          <a:pt x="-31419" y="638990"/>
                          <a:pt x="60268" y="585557"/>
                          <a:pt x="0" y="20320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một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số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biển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báo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A56F04F-6577-369A-74D8-43A146DFA18B}"/>
              </a:ext>
            </a:extLst>
          </p:cNvPr>
          <p:cNvSpPr/>
          <p:nvPr/>
        </p:nvSpPr>
        <p:spPr>
          <a:xfrm>
            <a:off x="1340541" y="5486400"/>
            <a:ext cx="14036778" cy="1524000"/>
          </a:xfrm>
          <a:custGeom>
            <a:avLst/>
            <a:gdLst>
              <a:gd name="connsiteX0" fmla="*/ 0 w 9763434"/>
              <a:gd name="connsiteY0" fmla="*/ 276918 h 1661475"/>
              <a:gd name="connsiteX1" fmla="*/ 276918 w 9763434"/>
              <a:gd name="connsiteY1" fmla="*/ 0 h 1661475"/>
              <a:gd name="connsiteX2" fmla="*/ 9486516 w 9763434"/>
              <a:gd name="connsiteY2" fmla="*/ 0 h 1661475"/>
              <a:gd name="connsiteX3" fmla="*/ 9763434 w 9763434"/>
              <a:gd name="connsiteY3" fmla="*/ 276918 h 1661475"/>
              <a:gd name="connsiteX4" fmla="*/ 9763434 w 9763434"/>
              <a:gd name="connsiteY4" fmla="*/ 1384557 h 1661475"/>
              <a:gd name="connsiteX5" fmla="*/ 9486516 w 9763434"/>
              <a:gd name="connsiteY5" fmla="*/ 1661475 h 1661475"/>
              <a:gd name="connsiteX6" fmla="*/ 276918 w 9763434"/>
              <a:gd name="connsiteY6" fmla="*/ 1661475 h 1661475"/>
              <a:gd name="connsiteX7" fmla="*/ 0 w 9763434"/>
              <a:gd name="connsiteY7" fmla="*/ 1384557 h 1661475"/>
              <a:gd name="connsiteX8" fmla="*/ 0 w 9763434"/>
              <a:gd name="connsiteY8" fmla="*/ 276918 h 166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63434" h="1661475" fill="none" extrusionOk="0">
                <a:moveTo>
                  <a:pt x="0" y="276918"/>
                </a:moveTo>
                <a:cubicBezTo>
                  <a:pt x="8003" y="113913"/>
                  <a:pt x="126676" y="2594"/>
                  <a:pt x="276918" y="0"/>
                </a:cubicBezTo>
                <a:cubicBezTo>
                  <a:pt x="2248485" y="-98775"/>
                  <a:pt x="8203973" y="-50732"/>
                  <a:pt x="9486516" y="0"/>
                </a:cubicBezTo>
                <a:cubicBezTo>
                  <a:pt x="9618055" y="11026"/>
                  <a:pt x="9754432" y="142824"/>
                  <a:pt x="9763434" y="276918"/>
                </a:cubicBezTo>
                <a:cubicBezTo>
                  <a:pt x="9800923" y="721320"/>
                  <a:pt x="9696517" y="1171490"/>
                  <a:pt x="9763434" y="1384557"/>
                </a:cubicBezTo>
                <a:cubicBezTo>
                  <a:pt x="9760586" y="1517469"/>
                  <a:pt x="9643528" y="1646803"/>
                  <a:pt x="9486516" y="1661475"/>
                </a:cubicBezTo>
                <a:cubicBezTo>
                  <a:pt x="6744904" y="1827875"/>
                  <a:pt x="3600574" y="1669013"/>
                  <a:pt x="276918" y="1661475"/>
                </a:cubicBezTo>
                <a:cubicBezTo>
                  <a:pt x="124038" y="1656660"/>
                  <a:pt x="-4731" y="1536623"/>
                  <a:pt x="0" y="1384557"/>
                </a:cubicBezTo>
                <a:cubicBezTo>
                  <a:pt x="-23251" y="1153143"/>
                  <a:pt x="22111" y="657862"/>
                  <a:pt x="0" y="276918"/>
                </a:cubicBezTo>
                <a:close/>
              </a:path>
              <a:path w="9763434" h="1661475" stroke="0" extrusionOk="0">
                <a:moveTo>
                  <a:pt x="0" y="276918"/>
                </a:moveTo>
                <a:cubicBezTo>
                  <a:pt x="-7313" y="101495"/>
                  <a:pt x="107418" y="1787"/>
                  <a:pt x="276918" y="0"/>
                </a:cubicBezTo>
                <a:cubicBezTo>
                  <a:pt x="3060530" y="-90690"/>
                  <a:pt x="5728052" y="84271"/>
                  <a:pt x="9486516" y="0"/>
                </a:cubicBezTo>
                <a:cubicBezTo>
                  <a:pt x="9634896" y="11626"/>
                  <a:pt x="9780681" y="120347"/>
                  <a:pt x="9763434" y="276918"/>
                </a:cubicBezTo>
                <a:cubicBezTo>
                  <a:pt x="9816198" y="719036"/>
                  <a:pt x="9808161" y="1259509"/>
                  <a:pt x="9763434" y="1384557"/>
                </a:cubicBezTo>
                <a:cubicBezTo>
                  <a:pt x="9790234" y="1530955"/>
                  <a:pt x="9642080" y="1684213"/>
                  <a:pt x="9486516" y="1661475"/>
                </a:cubicBezTo>
                <a:cubicBezTo>
                  <a:pt x="5910465" y="1531570"/>
                  <a:pt x="4372431" y="1594518"/>
                  <a:pt x="276918" y="1661475"/>
                </a:cubicBezTo>
                <a:cubicBezTo>
                  <a:pt x="117490" y="1678243"/>
                  <a:pt x="-12011" y="1531061"/>
                  <a:pt x="0" y="1384557"/>
                </a:cubicBezTo>
                <a:cubicBezTo>
                  <a:pt x="-86124" y="855165"/>
                  <a:pt x="4882" y="534613"/>
                  <a:pt x="0" y="276918"/>
                </a:cubicBezTo>
                <a:close/>
              </a:path>
            </a:pathLst>
          </a:custGeom>
          <a:solidFill>
            <a:srgbClr val="FFE575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768170854">
                  <a:custGeom>
                    <a:avLst/>
                    <a:gdLst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  <a:gd name="connsiteX0" fmla="*/ 0 w 14036778"/>
                      <a:gd name="connsiteY0" fmla="*/ 254005 h 1524000"/>
                      <a:gd name="connsiteX1" fmla="*/ 398121 w 14036778"/>
                      <a:gd name="connsiteY1" fmla="*/ 0 h 1524000"/>
                      <a:gd name="connsiteX2" fmla="*/ 13638656 w 14036778"/>
                      <a:gd name="connsiteY2" fmla="*/ 0 h 1524000"/>
                      <a:gd name="connsiteX3" fmla="*/ 14036777 w 14036778"/>
                      <a:gd name="connsiteY3" fmla="*/ 254005 h 1524000"/>
                      <a:gd name="connsiteX4" fmla="*/ 14036777 w 14036778"/>
                      <a:gd name="connsiteY4" fmla="*/ 1269994 h 1524000"/>
                      <a:gd name="connsiteX5" fmla="*/ 13638656 w 14036778"/>
                      <a:gd name="connsiteY5" fmla="*/ 1524000 h 1524000"/>
                      <a:gd name="connsiteX6" fmla="*/ 398121 w 14036778"/>
                      <a:gd name="connsiteY6" fmla="*/ 1524000 h 1524000"/>
                      <a:gd name="connsiteX7" fmla="*/ 0 w 14036778"/>
                      <a:gd name="connsiteY7" fmla="*/ 1269994 h 1524000"/>
                      <a:gd name="connsiteX8" fmla="*/ 0 w 14036778"/>
                      <a:gd name="connsiteY8" fmla="*/ 254005 h 1524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036778" h="1524000" fill="none" extrusionOk="0">
                        <a:moveTo>
                          <a:pt x="0" y="254005"/>
                        </a:moveTo>
                        <a:cubicBezTo>
                          <a:pt x="16513" y="98188"/>
                          <a:pt x="189933" y="9897"/>
                          <a:pt x="398121" y="0"/>
                        </a:cubicBezTo>
                        <a:cubicBezTo>
                          <a:pt x="3329069" y="-378382"/>
                          <a:pt x="11740202" y="-102201"/>
                          <a:pt x="13638656" y="0"/>
                        </a:cubicBezTo>
                        <a:cubicBezTo>
                          <a:pt x="13821574" y="13305"/>
                          <a:pt x="14019983" y="139069"/>
                          <a:pt x="14036777" y="254005"/>
                        </a:cubicBezTo>
                        <a:cubicBezTo>
                          <a:pt x="14079503" y="621610"/>
                          <a:pt x="13937808" y="1078164"/>
                          <a:pt x="14036777" y="1269994"/>
                        </a:cubicBezTo>
                        <a:cubicBezTo>
                          <a:pt x="14029630" y="1370440"/>
                          <a:pt x="13865606" y="1506164"/>
                          <a:pt x="13638656" y="1524000"/>
                        </a:cubicBezTo>
                        <a:cubicBezTo>
                          <a:pt x="10149650" y="1777459"/>
                          <a:pt x="5525737" y="1709052"/>
                          <a:pt x="398121" y="1524000"/>
                        </a:cubicBezTo>
                        <a:cubicBezTo>
                          <a:pt x="178585" y="1498317"/>
                          <a:pt x="-31618" y="1404907"/>
                          <a:pt x="0" y="1269994"/>
                        </a:cubicBezTo>
                        <a:cubicBezTo>
                          <a:pt x="-32051" y="1053681"/>
                          <a:pt x="72326" y="623894"/>
                          <a:pt x="0" y="254005"/>
                        </a:cubicBezTo>
                        <a:close/>
                      </a:path>
                      <a:path w="14036778" h="1524000" stroke="0" extrusionOk="0">
                        <a:moveTo>
                          <a:pt x="0" y="254005"/>
                        </a:moveTo>
                        <a:cubicBezTo>
                          <a:pt x="10556" y="99604"/>
                          <a:pt x="157659" y="27575"/>
                          <a:pt x="398121" y="0"/>
                        </a:cubicBezTo>
                        <a:cubicBezTo>
                          <a:pt x="3799617" y="100405"/>
                          <a:pt x="8515730" y="-28009"/>
                          <a:pt x="13638656" y="0"/>
                        </a:cubicBezTo>
                        <a:cubicBezTo>
                          <a:pt x="13846777" y="18971"/>
                          <a:pt x="14074182" y="115058"/>
                          <a:pt x="14036777" y="254005"/>
                        </a:cubicBezTo>
                        <a:cubicBezTo>
                          <a:pt x="14093851" y="663290"/>
                          <a:pt x="14119357" y="1147181"/>
                          <a:pt x="14036777" y="1269994"/>
                        </a:cubicBezTo>
                        <a:cubicBezTo>
                          <a:pt x="14045309" y="1434572"/>
                          <a:pt x="13864923" y="1538505"/>
                          <a:pt x="13638656" y="1524000"/>
                        </a:cubicBezTo>
                        <a:cubicBezTo>
                          <a:pt x="8665481" y="1272607"/>
                          <a:pt x="6083956" y="1796970"/>
                          <a:pt x="398121" y="1524000"/>
                        </a:cubicBezTo>
                        <a:cubicBezTo>
                          <a:pt x="172761" y="1532588"/>
                          <a:pt x="-28983" y="1400603"/>
                          <a:pt x="0" y="1269994"/>
                        </a:cubicBezTo>
                        <a:cubicBezTo>
                          <a:pt x="-96400" y="777893"/>
                          <a:pt x="51641" y="480092"/>
                          <a:pt x="0" y="254005"/>
                        </a:cubicBezTo>
                        <a:close/>
                      </a:path>
                      <a:path w="14036778" h="1524000" fill="none" stroke="0" extrusionOk="0">
                        <a:moveTo>
                          <a:pt x="0" y="254005"/>
                        </a:moveTo>
                        <a:cubicBezTo>
                          <a:pt x="4158" y="81898"/>
                          <a:pt x="165489" y="4174"/>
                          <a:pt x="398121" y="0"/>
                        </a:cubicBezTo>
                        <a:cubicBezTo>
                          <a:pt x="3213716" y="-53100"/>
                          <a:pt x="11623949" y="-152047"/>
                          <a:pt x="13638656" y="0"/>
                        </a:cubicBezTo>
                        <a:cubicBezTo>
                          <a:pt x="13823168" y="21846"/>
                          <a:pt x="14033692" y="128930"/>
                          <a:pt x="14036777" y="254005"/>
                        </a:cubicBezTo>
                        <a:cubicBezTo>
                          <a:pt x="14089171" y="675008"/>
                          <a:pt x="13923000" y="1083416"/>
                          <a:pt x="14036777" y="1269994"/>
                        </a:cubicBezTo>
                        <a:cubicBezTo>
                          <a:pt x="14066022" y="1383773"/>
                          <a:pt x="13867942" y="1541297"/>
                          <a:pt x="13638656" y="1524000"/>
                        </a:cubicBezTo>
                        <a:cubicBezTo>
                          <a:pt x="9135293" y="1732134"/>
                          <a:pt x="5530596" y="1764853"/>
                          <a:pt x="398121" y="1524000"/>
                        </a:cubicBezTo>
                        <a:cubicBezTo>
                          <a:pt x="173576" y="1531861"/>
                          <a:pt x="-18228" y="1403357"/>
                          <a:pt x="0" y="1269994"/>
                        </a:cubicBezTo>
                        <a:cubicBezTo>
                          <a:pt x="6324" y="1055172"/>
                          <a:pt x="27471" y="605098"/>
                          <a:pt x="0" y="25400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D55B714-9FC7-4C28-81C3-EFF3AD9C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119" y="531196"/>
            <a:ext cx="10667999" cy="251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=""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8230116" y="2096778"/>
            <a:ext cx="8077015" cy="492973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10319" y="-27217"/>
            <a:ext cx="16256000" cy="2552703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64098" y="1622959"/>
            <a:ext cx="1175184" cy="62467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8" name="Rectangle 16">
            <a:extLst>
              <a:ext uri="{FF2B5EF4-FFF2-40B4-BE49-F238E27FC236}">
                <a16:creationId xmlns=""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10318" y="1719075"/>
            <a:ext cx="16289383" cy="1289364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781652" y="258707"/>
            <a:ext cx="2338876" cy="2179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1121750" y="308474"/>
            <a:ext cx="1924131" cy="1960924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2517235" y="3497328"/>
            <a:ext cx="12581554" cy="5213792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+mj-lt"/>
            </a:endParaRPr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39" y="3916547"/>
            <a:ext cx="6324600" cy="4631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7588812" y="5796065"/>
            <a:ext cx="1219200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3867" dirty="0"/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3045881" y="4945361"/>
            <a:ext cx="4341834" cy="1996465"/>
            <a:chOff x="45070" y="3319459"/>
            <a:chExt cx="3725158" cy="170083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=""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725158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2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454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vi-VN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10909436" y="3916547"/>
            <a:ext cx="4419600" cy="2825897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=""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867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cấm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ngược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1341489" y="432882"/>
            <a:ext cx="1611093" cy="16343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395533" y="491146"/>
            <a:ext cx="1517812" cy="1517812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867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3208749" y="542880"/>
            <a:ext cx="88985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vi-VN" sz="6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=""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10319" y="1861161"/>
            <a:ext cx="16256000" cy="128692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 sz="3867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594519" y="609600"/>
            <a:ext cx="10380536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1. </a:t>
            </a:r>
            <a:r>
              <a:rPr lang="nl-NL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 hiểu về biển báo giao thông. </a:t>
            </a:r>
            <a:endParaRPr lang="en-US" sz="32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-139019" y="1371600"/>
            <a:ext cx="1419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649F87-127F-4114-98CE-121A3B4D7263}"/>
              </a:ext>
            </a:extLst>
          </p:cNvPr>
          <p:cNvSpPr txBox="1"/>
          <p:nvPr/>
        </p:nvSpPr>
        <p:spPr>
          <a:xfrm>
            <a:off x="272383" y="1956375"/>
            <a:ext cx="141905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0806126-FCEB-4FC4-8AA3-BCBA7A64F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8" y="3033593"/>
            <a:ext cx="13964165" cy="574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5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-36852" y="609600"/>
            <a:ext cx="141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42119" y="1905000"/>
            <a:ext cx="6248400" cy="419100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457AA7D-DFA3-4EC8-9F9E-3CCB7B8E1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919" y="1447800"/>
            <a:ext cx="8229599" cy="69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1"/>
          <p:cNvSpPr>
            <a:spLocks noChangeArrowheads="1"/>
          </p:cNvSpPr>
          <p:nvPr/>
        </p:nvSpPr>
        <p:spPr bwMode="auto">
          <a:xfrm>
            <a:off x="5666786" y="6068027"/>
            <a:ext cx="9028316" cy="112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>
                <a:solidFill>
                  <a:srgbClr val="0000FF"/>
                </a:solidFill>
                <a:effectLst/>
              </a:rPr>
              <a:t>Ý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nghĩa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 </a:t>
            </a:r>
            <a:r>
              <a:rPr lang="en-US" dirty="0" err="1">
                <a:effectLst/>
              </a:rPr>
              <a:t>Biểu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thị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cho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các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điều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cấm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mà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người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tham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giao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thông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không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được</a:t>
            </a:r>
            <a:r>
              <a:rPr lang="en-US" dirty="0">
                <a:effectLst/>
              </a:rPr>
              <a:t> vi </a:t>
            </a:r>
            <a:r>
              <a:rPr lang="en-US" dirty="0" err="1">
                <a:effectLst/>
              </a:rPr>
              <a:t>phạm</a:t>
            </a:r>
            <a:r>
              <a:rPr lang="en-US" dirty="0">
                <a:effectLst/>
              </a:rPr>
              <a:t>.</a:t>
            </a:r>
            <a:endParaRPr lang="en-US" altLang="en-US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0" name="WordArt 45"/>
          <p:cNvSpPr>
            <a:spLocks noChangeArrowheads="1" noChangeShapeType="1" noTextEdit="1"/>
          </p:cNvSpPr>
          <p:nvPr/>
        </p:nvSpPr>
        <p:spPr bwMode="auto">
          <a:xfrm>
            <a:off x="5666786" y="1607169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 descr="Cam nguoc chie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4719" y="2340534"/>
            <a:ext cx="1640617" cy="1556329"/>
          </a:xfrm>
          <a:prstGeom prst="rect">
            <a:avLst/>
          </a:prstGeom>
        </p:spPr>
      </p:pic>
      <p:pic>
        <p:nvPicPr>
          <p:cNvPr id="16" name="Picture 45" descr="cam nguoi di b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065" y="4189297"/>
            <a:ext cx="3581398" cy="21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iển báo cấm đi xe đạp - Biển báo giao thông số hiệu 11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07" y="6658426"/>
            <a:ext cx="1713914" cy="153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68552" y="457200"/>
            <a:ext cx="14706599" cy="112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ý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="" xmlns:a16="http://schemas.microsoft.com/office/drawing/2014/main" id="{F5EA3005-7968-45FE-9538-5F4D1D531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4077" y="3200400"/>
            <a:ext cx="9999470" cy="251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>
              <a:buNone/>
            </a:pPr>
            <a:r>
              <a:rPr lang="en-US" b="1" i="1" dirty="0" err="1">
                <a:solidFill>
                  <a:srgbClr val="0000FF"/>
                </a:solidFill>
                <a:effectLst/>
              </a:rPr>
              <a:t>Đặc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điểm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của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biển</a:t>
            </a:r>
            <a:r>
              <a:rPr lang="en-US" b="1" i="1" dirty="0">
                <a:solidFill>
                  <a:srgbClr val="0000FF"/>
                </a:solidFill>
                <a:effectLst/>
              </a:rPr>
              <a:t> </a:t>
            </a:r>
            <a:r>
              <a:rPr lang="en-US" b="1" i="1" dirty="0" err="1">
                <a:solidFill>
                  <a:srgbClr val="0000FF"/>
                </a:solidFill>
                <a:effectLst/>
              </a:rPr>
              <a:t>báo</a:t>
            </a:r>
            <a:r>
              <a:rPr lang="en-US" b="1" i="1" dirty="0">
                <a:solidFill>
                  <a:srgbClr val="0000FF"/>
                </a:solidFill>
                <a:effectLst/>
              </a:rPr>
              <a:t>: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tròn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đỏ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nền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dirty="0">
                <a:effectLst/>
                <a:cs typeface="Times New Roman" panose="02020603050405020304" pitchFamily="18" charset="0"/>
              </a:rPr>
              <a:t>- Ở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giữa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vẽ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số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viết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màu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đen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hoặc</a:t>
            </a:r>
            <a:r>
              <a:rPr lang="en-US" altLang="en-US" dirty="0">
                <a:effectLst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effectLst/>
                <a:cs typeface="Times New Roman" panose="02020603050405020304" pitchFamily="18" charset="0"/>
              </a:rPr>
              <a:t>trắng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en-US" dirty="0"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C9E675B-1B0F-4C28-9A84-D2E57CF1BA9F}"/>
              </a:ext>
            </a:extLst>
          </p:cNvPr>
          <p:cNvSpPr txBox="1"/>
          <p:nvPr/>
        </p:nvSpPr>
        <p:spPr>
          <a:xfrm>
            <a:off x="538685" y="3896863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 ĐI NGƯỢC CHIỀU</a:t>
            </a:r>
          </a:p>
        </p:txBody>
      </p:sp>
      <p:sp>
        <p:nvSpPr>
          <p:cNvPr id="25" name="Rectangle 52">
            <a:extLst>
              <a:ext uri="{FF2B5EF4-FFF2-40B4-BE49-F238E27FC236}">
                <a16:creationId xmlns="" xmlns:a16="http://schemas.microsoft.com/office/drawing/2014/main" id="{14E9BD5A-6AA4-4EF2-A69C-53E477E0F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77" y="6056833"/>
            <a:ext cx="46863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BỘ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  <p:sp>
        <p:nvSpPr>
          <p:cNvPr id="26" name="Rectangle 52">
            <a:extLst>
              <a:ext uri="{FF2B5EF4-FFF2-40B4-BE49-F238E27FC236}">
                <a16:creationId xmlns="" xmlns:a16="http://schemas.microsoft.com/office/drawing/2014/main" id="{29D63746-EFAE-471E-97EB-F0636BF1F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077" y="8333541"/>
            <a:ext cx="4953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nl-NL" altLang="en-US" sz="2000" b="1" dirty="0">
                <a:solidFill>
                  <a:srgbClr val="0000FF"/>
                </a:solidFill>
                <a:effectLst/>
              </a:rPr>
              <a:t>CẤM NGƯỜI ĐI XE ĐẠP</a:t>
            </a:r>
            <a:endParaRPr lang="en-US" altLang="en-US" sz="2000" b="1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581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WordArt 45"/>
          <p:cNvSpPr>
            <a:spLocks noChangeArrowheads="1" noChangeShapeType="1" noTextEdit="1"/>
          </p:cNvSpPr>
          <p:nvPr/>
        </p:nvSpPr>
        <p:spPr bwMode="auto">
          <a:xfrm>
            <a:off x="4556919" y="5334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6323"/>
              </a:avLst>
            </a:prstTxWarp>
          </a:bodyPr>
          <a:lstStyle/>
          <a:p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2" b="1" kern="10" dirty="0" err="1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662" b="1" kern="10" dirty="0"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6004719" y="2819400"/>
            <a:ext cx="777240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nl-NL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alt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của biển báo: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Hình tam giác.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Viền màu đỏ, nền màu vàng.</a:t>
            </a:r>
          </a:p>
          <a:p>
            <a:pPr algn="l"/>
            <a:r>
              <a:rPr lang="nl-NL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Ở giữa có hình vẽ màu đen.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6" descr="https://media.cungphuot.info/2013/07/5116/w-2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93" y="6539396"/>
            <a:ext cx="1905000" cy="101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giao nhau voi duong sat co rao ch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52" y="4134588"/>
            <a:ext cx="2727214" cy="185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6229124" y="5536423"/>
            <a:ext cx="7924800" cy="181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1313" indent="-341313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pPr marL="0" indent="0" algn="just">
              <a:buNone/>
            </a:pPr>
            <a:r>
              <a:rPr lang="nl-NL" altLang="en-US" b="1" i="1" dirty="0">
                <a:solidFill>
                  <a:srgbClr val="0000FF"/>
                </a:solidFill>
                <a:effectLst/>
                <a:cs typeface="Times New Roman" panose="02020603050405020304" pitchFamily="18" charset="0"/>
              </a:rPr>
              <a:t>Ý nghĩa:  </a:t>
            </a:r>
            <a:r>
              <a:rPr lang="nl-NL" altLang="en-US" dirty="0">
                <a:effectLst/>
                <a:cs typeface="Times New Roman" panose="02020603050405020304" pitchFamily="18" charset="0"/>
              </a:rPr>
              <a:t>Để báo cho người đi đường cần chú ý những nguy hiểm, trở ngại có thể xảy ra ở đoạn đường phía trước.</a:t>
            </a:r>
            <a:endParaRPr lang="en-US" altLang="en-US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17" name="Picture 6" descr="Đặc điểm và ý nghĩa của các loại biển báo nguy hiểm - Tega V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32" y="2265259"/>
            <a:ext cx="2590799" cy="128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112D8C-C781-407C-97D9-4468B52D5B57}"/>
              </a:ext>
            </a:extLst>
          </p:cNvPr>
          <p:cNvSpPr/>
          <p:nvPr/>
        </p:nvSpPr>
        <p:spPr>
          <a:xfrm>
            <a:off x="397805" y="3523492"/>
            <a:ext cx="4724400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chắn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3CA7C4D9-E1E9-44EE-A222-F4E341C3F946}"/>
              </a:ext>
            </a:extLst>
          </p:cNvPr>
          <p:cNvSpPr/>
          <p:nvPr/>
        </p:nvSpPr>
        <p:spPr>
          <a:xfrm>
            <a:off x="380229" y="5524233"/>
            <a:ext cx="4543379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81DFB30-C40C-4630-BF08-5EAFCC250345}"/>
              </a:ext>
            </a:extLst>
          </p:cNvPr>
          <p:cNvSpPr/>
          <p:nvPr/>
        </p:nvSpPr>
        <p:spPr>
          <a:xfrm>
            <a:off x="1725793" y="7601270"/>
            <a:ext cx="1905000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chậm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598</Words>
  <Application>Microsoft Office PowerPoint</Application>
  <PresentationFormat>Custom</PresentationFormat>
  <Paragraphs>78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300</cp:revision>
  <dcterms:created xsi:type="dcterms:W3CDTF">2022-07-10T01:37:20Z</dcterms:created>
  <dcterms:modified xsi:type="dcterms:W3CDTF">2025-02-25T01:29:20Z</dcterms:modified>
</cp:coreProperties>
</file>