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03" r:id="rId4"/>
    <p:sldMasterId id="2147483739" r:id="rId5"/>
    <p:sldMasterId id="2147483744" r:id="rId6"/>
    <p:sldMasterId id="2147483758" r:id="rId7"/>
  </p:sldMasterIdLst>
  <p:notesMasterIdLst>
    <p:notesMasterId r:id="rId30"/>
  </p:notesMasterIdLst>
  <p:sldIdLst>
    <p:sldId id="257" r:id="rId8"/>
    <p:sldId id="259" r:id="rId9"/>
    <p:sldId id="428" r:id="rId10"/>
    <p:sldId id="385" r:id="rId11"/>
    <p:sldId id="387" r:id="rId12"/>
    <p:sldId id="391" r:id="rId13"/>
    <p:sldId id="388" r:id="rId14"/>
    <p:sldId id="386" r:id="rId15"/>
    <p:sldId id="389" r:id="rId16"/>
    <p:sldId id="260" r:id="rId17"/>
    <p:sldId id="263" r:id="rId18"/>
    <p:sldId id="268" r:id="rId19"/>
    <p:sldId id="429" r:id="rId20"/>
    <p:sldId id="430" r:id="rId21"/>
    <p:sldId id="420" r:id="rId22"/>
    <p:sldId id="431" r:id="rId23"/>
    <p:sldId id="433" r:id="rId24"/>
    <p:sldId id="432" r:id="rId25"/>
    <p:sldId id="434" r:id="rId26"/>
    <p:sldId id="422" r:id="rId27"/>
    <p:sldId id="435" r:id="rId28"/>
    <p:sldId id="42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1E10-7D43-454D-BE40-A704D4DC4AC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804B-ADBC-4030-AD30-DF44F310F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57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11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8529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3739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545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7507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00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9489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931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37665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545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0046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92666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9388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9097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9956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8013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9383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3986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27212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753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0528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892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7632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9599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0217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5503912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46113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8604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34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2091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513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9168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762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552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545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409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7438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902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4109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25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4667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4624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07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626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33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0842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8437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869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9019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584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659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9827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53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34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3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766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477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528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470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785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3907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54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554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969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747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874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40960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4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0104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46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6835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9954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2875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1189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082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736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299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836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647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048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4412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3040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7527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05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66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83263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8536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3732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2080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621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68428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0198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28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538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67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7532983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6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20724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857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224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59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20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02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5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8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33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135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6802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44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70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8429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706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62959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926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CF9C3498-8529-4CF9-98AA-1B7B53B315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6" y="323849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224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07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238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7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5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85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.xml"/><Relationship Id="rId5" Type="http://schemas.openxmlformats.org/officeDocument/2006/relationships/image" Target="../media/image44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31.sv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openxmlformats.org/officeDocument/2006/relationships/image" Target="../media/image17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164" y="804249"/>
            <a:ext cx="2371550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24E0F2-ABBB-45D2-821E-1801D3058A15}"/>
              </a:ext>
            </a:extLst>
          </p:cNvPr>
          <p:cNvSpPr txBox="1"/>
          <p:nvPr/>
        </p:nvSpPr>
        <p:spPr>
          <a:xfrm>
            <a:off x="3093118" y="219474"/>
            <a:ext cx="673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18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84" y="1692329"/>
            <a:ext cx="56514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a)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xmlns="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Calibri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Calibri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grpSp>
        <p:nvGrpSpPr>
          <p:cNvPr id="7" name="Nhóm 43">
            <a:extLst>
              <a:ext uri="{FF2B5EF4-FFF2-40B4-BE49-F238E27FC236}">
                <a16:creationId xmlns:a16="http://schemas.microsoft.com/office/drawing/2014/main" xmlns="" id="{A44E309B-A915-4552-9FBB-720483C00252}"/>
              </a:ext>
            </a:extLst>
          </p:cNvPr>
          <p:cNvGrpSpPr/>
          <p:nvPr/>
        </p:nvGrpSpPr>
        <p:grpSpPr>
          <a:xfrm>
            <a:off x="4085896" y="166860"/>
            <a:ext cx="4302700" cy="1598414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xmlns="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xmlns="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xmlns="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Hoàn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thành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Phiếu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tập</a:t>
                </a:r>
                <a:endParaRPr lang="en-US" sz="36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xmlns="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52395"/>
              </p:ext>
            </p:extLst>
          </p:nvPr>
        </p:nvGraphicFramePr>
        <p:xfrm>
          <a:off x="2476501" y="2143125"/>
          <a:ext cx="7896225" cy="32575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62003">
                  <a:extLst>
                    <a:ext uri="{9D8B030D-6E8A-4147-A177-3AD203B41FA5}">
                      <a16:colId xmlns:a16="http://schemas.microsoft.com/office/drawing/2014/main" xmlns="" val="3069516554"/>
                    </a:ext>
                  </a:extLst>
                </a:gridCol>
                <a:gridCol w="2071023">
                  <a:extLst>
                    <a:ext uri="{9D8B030D-6E8A-4147-A177-3AD203B41FA5}">
                      <a16:colId xmlns:a16="http://schemas.microsoft.com/office/drawing/2014/main" xmlns="" val="1548959483"/>
                    </a:ext>
                  </a:extLst>
                </a:gridCol>
                <a:gridCol w="2042158">
                  <a:extLst>
                    <a:ext uri="{9D8B030D-6E8A-4147-A177-3AD203B41FA5}">
                      <a16:colId xmlns:a16="http://schemas.microsoft.com/office/drawing/2014/main" xmlns="" val="1681563884"/>
                    </a:ext>
                  </a:extLst>
                </a:gridCol>
                <a:gridCol w="1721041">
                  <a:extLst>
                    <a:ext uri="{9D8B030D-6E8A-4147-A177-3AD203B41FA5}">
                      <a16:colId xmlns:a16="http://schemas.microsoft.com/office/drawing/2014/main" xmlns="" val="241050928"/>
                    </a:ext>
                  </a:extLst>
                </a:gridCol>
              </a:tblGrid>
              <a:tr h="7275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39915855"/>
                  </a:ext>
                </a:extLst>
              </a:tr>
              <a:tr h="7163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0174419"/>
                  </a:ext>
                </a:extLst>
              </a:tr>
              <a:tr h="108620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15801809"/>
                  </a:ext>
                </a:extLst>
              </a:tr>
              <a:tr h="72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76783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6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F8B803-EA5B-4EBB-B675-E4A8A400CDD7}"/>
              </a:ext>
            </a:extLst>
          </p:cNvPr>
          <p:cNvSpPr txBox="1"/>
          <p:nvPr/>
        </p:nvSpPr>
        <p:spPr>
          <a:xfrm>
            <a:off x="4143375" y="1019175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</a:t>
            </a:r>
            <a:endParaRPr lang="en-US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003792"/>
              </p:ext>
            </p:extLst>
          </p:nvPr>
        </p:nvGraphicFramePr>
        <p:xfrm>
          <a:off x="1152526" y="1906174"/>
          <a:ext cx="10248900" cy="441655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xmlns="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xmlns="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xmlns="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xmlns="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, ở </a:t>
                      </a:r>
                      <a:r>
                        <a:rPr lang="en-US" sz="2800" dirty="0" err="1">
                          <a:effectLst/>
                        </a:rPr>
                        <a:t>giữa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kính</a:t>
                      </a:r>
                      <a:r>
                        <a:rPr lang="en-US" sz="2800" dirty="0">
                          <a:effectLst/>
                        </a:rPr>
                        <a:t> 3cm,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4cm, </a:t>
                      </a: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1cm.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chữ nhật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1cm,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10cm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trắng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đan</a:t>
                      </a:r>
                      <a:r>
                        <a:rPr lang="en-US" sz="2800" dirty="0">
                          <a:effectLst/>
                        </a:rPr>
                        <a:t> xen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Bán kính 2cm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nâu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đen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973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màu sắc, kích thước của biển báo như thế nào?</a:t>
            </a:r>
            <a:endParaRPr lang="en-US" sz="3200" b="1" kern="0" dirty="0">
              <a:solidFill>
                <a:srgbClr val="FFFFFF"/>
              </a:solidFill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xmlns="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xmlns="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Đúng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màu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sắc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và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kích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thước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.</a:t>
            </a:r>
            <a:endParaRPr lang="en-US" sz="2800" b="1" dirty="0">
              <a:solidFill>
                <a:srgbClr val="FFFF00"/>
              </a:solidFill>
              <a:effectLst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tính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xmlns="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xmlns="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>
                <a:solidFill>
                  <a:srgbClr val="FFFF00"/>
                </a:solidFill>
                <a:ea typeface="SimSun" panose="02010600030101010101" pitchFamily="2" charset="-122"/>
              </a:rPr>
              <a:t>Đẹp, cân đối, chắc chắn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b)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xmlns="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>
                <a:solidFill>
                  <a:srgbClr val="FF0000"/>
                </a:solidFill>
                <a:latin typeface="Calibri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712230"/>
              </p:ext>
            </p:extLst>
          </p:nvPr>
        </p:nvGraphicFramePr>
        <p:xfrm>
          <a:off x="809625" y="2478616"/>
          <a:ext cx="10820400" cy="273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xmlns="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xmlns="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xmlns="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24E368B-E4F4-47A3-B4C0-E2F43EFB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542" y="131831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xmlns="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xmlns="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xmlns="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xmlns="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xmlns="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xmlns="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xmlns="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920386"/>
              </p:ext>
            </p:extLst>
          </p:nvPr>
        </p:nvGraphicFramePr>
        <p:xfrm>
          <a:off x="1238250" y="1348866"/>
          <a:ext cx="9658350" cy="3925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xmlns="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xmlns="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xmlns="" val="1287124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3347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4836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gỗ, bút màu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5183A57-171C-D153-0285-2112A8CFF5E6}"/>
              </a:ext>
            </a:extLst>
          </p:cNvPr>
          <p:cNvSpPr txBox="1"/>
          <p:nvPr/>
        </p:nvSpPr>
        <p:spPr>
          <a:xfrm>
            <a:off x="2106292" y="597457"/>
            <a:ext cx="8887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64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Ziclets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D734EDC1-875A-4F28-9E08-579A9E8AE08E}"/>
              </a:ext>
            </a:extLst>
          </p:cNvPr>
          <p:cNvGrpSpPr/>
          <p:nvPr/>
        </p:nvGrpSpPr>
        <p:grpSpPr>
          <a:xfrm>
            <a:off x="4094052" y="940970"/>
            <a:ext cx="4003897" cy="878364"/>
            <a:chOff x="3173022" y="47813"/>
            <a:chExt cx="3306122" cy="65877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xmlns="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xmlns="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xmlns="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D935C252-3D0E-46F3-8C18-921FD49E764F}"/>
                </a:ext>
              </a:extLst>
            </p:cNvPr>
            <p:cNvSpPr txBox="1"/>
            <p:nvPr/>
          </p:nvSpPr>
          <p:spPr>
            <a:xfrm>
              <a:off x="3555147" y="47813"/>
              <a:ext cx="258038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xmlns="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xmlns="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xmlns="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phép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endPara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4044714" y="5325162"/>
            <a:ext cx="7613015" cy="1028013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xmlns="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xmlns="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xmlns="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xmlns="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xmlns="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xmlns="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xmlns="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xmlns="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xmlns="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910876" y="1895474"/>
            <a:ext cx="7613015" cy="1251664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thẳng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3922629" y="3619500"/>
            <a:ext cx="7613015" cy="1047750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xmlns="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xmlns="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xmlns="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xmlns="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xmlns="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xmlns="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xmlns="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xmlns="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xmlns="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xmlns="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xmlns="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xmlns="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xmlns="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xmlns="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xmlns="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Vị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trí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nhau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với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ưu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tiên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xmlns="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xmlns="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xmlns="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723</Words>
  <Application>Microsoft Office PowerPoint</Application>
  <PresentationFormat>Custom</PresentationFormat>
  <Paragraphs>129</Paragraphs>
  <Slides>22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Office 主题​​</vt:lpstr>
      <vt:lpstr>School Bus Drivers Day by Slidesgo</vt:lpstr>
      <vt:lpstr>Walk to School Day by Slidesgo</vt:lpstr>
      <vt:lpstr>1_School Bus Drivers Day by Slidesgo</vt:lpstr>
      <vt:lpstr>1_Walk to School Day by Slidesgo</vt:lpstr>
      <vt:lpstr>2_Office Theme</vt:lpstr>
      <vt:lpstr>2_Walk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23</cp:revision>
  <dcterms:created xsi:type="dcterms:W3CDTF">2023-01-15T11:49:21Z</dcterms:created>
  <dcterms:modified xsi:type="dcterms:W3CDTF">2025-02-25T01:23:37Z</dcterms:modified>
</cp:coreProperties>
</file>