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58" r:id="rId3"/>
    <p:sldId id="257" r:id="rId4"/>
    <p:sldId id="263" r:id="rId5"/>
    <p:sldId id="262" r:id="rId6"/>
    <p:sldId id="261" r:id="rId7"/>
    <p:sldId id="264" r:id="rId8"/>
    <p:sldId id="260" r:id="rId9"/>
    <p:sldId id="457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006B-AB89-C709-E34B-495915D27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3C006-0B48-02C7-B33D-B69E8B305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666AA-B86D-6783-A2B0-D5E8CE8B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EBEC6-50EE-38F2-E82F-58CD71A5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11910-A786-9EEF-54DA-D4D18BB8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9407-7E25-6F36-184C-3573EFB3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0BB58-52C7-FC01-A806-10199D549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22833-5A24-A439-41D5-1B4473CE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C763C-D5F6-AC4A-DFBC-CBD52415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EA2D-3308-2956-9A42-B9F5D0F9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9A0DB-4E22-4BB1-0D0E-AA6E10701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A5CB4-9C95-A9A5-8DA9-DAB86881A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795D-B1FA-5199-E897-4AF9FE88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71AF5-60CF-A168-FCE5-A4080587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7E39F-4185-A5E1-E6FF-E6BBAA35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41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18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755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51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26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020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877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2529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628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0040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90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4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7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607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755" indent="0">
              <a:buNone/>
              <a:defRPr sz="2397" b="1"/>
            </a:lvl2pPr>
            <a:lvl3pPr marL="1087510" indent="0">
              <a:buNone/>
              <a:defRPr sz="2172" b="1"/>
            </a:lvl3pPr>
            <a:lvl4pPr marL="1631265" indent="0">
              <a:buNone/>
              <a:defRPr sz="1873" b="1"/>
            </a:lvl4pPr>
            <a:lvl5pPr marL="2175020" indent="0">
              <a:buNone/>
              <a:defRPr sz="1873" b="1"/>
            </a:lvl5pPr>
            <a:lvl6pPr marL="2718774" indent="0">
              <a:buNone/>
              <a:defRPr sz="1873" b="1"/>
            </a:lvl6pPr>
            <a:lvl7pPr marL="3262529" indent="0">
              <a:buNone/>
              <a:defRPr sz="1873" b="1"/>
            </a:lvl7pPr>
            <a:lvl8pPr marL="3806284" indent="0">
              <a:buNone/>
              <a:defRPr sz="1873" b="1"/>
            </a:lvl8pPr>
            <a:lvl9pPr marL="4350040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755" indent="0">
              <a:buNone/>
              <a:defRPr sz="2397" b="1"/>
            </a:lvl2pPr>
            <a:lvl3pPr marL="1087510" indent="0">
              <a:buNone/>
              <a:defRPr sz="2172" b="1"/>
            </a:lvl3pPr>
            <a:lvl4pPr marL="1631265" indent="0">
              <a:buNone/>
              <a:defRPr sz="1873" b="1"/>
            </a:lvl4pPr>
            <a:lvl5pPr marL="2175020" indent="0">
              <a:buNone/>
              <a:defRPr sz="1873" b="1"/>
            </a:lvl5pPr>
            <a:lvl6pPr marL="2718774" indent="0">
              <a:buNone/>
              <a:defRPr sz="1873" b="1"/>
            </a:lvl6pPr>
            <a:lvl7pPr marL="3262529" indent="0">
              <a:buNone/>
              <a:defRPr sz="1873" b="1"/>
            </a:lvl7pPr>
            <a:lvl8pPr marL="3806284" indent="0">
              <a:buNone/>
              <a:defRPr sz="1873" b="1"/>
            </a:lvl8pPr>
            <a:lvl9pPr marL="4350040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928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61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429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755" indent="0">
              <a:buNone/>
              <a:defRPr sz="1423"/>
            </a:lvl2pPr>
            <a:lvl3pPr marL="1087510" indent="0">
              <a:buNone/>
              <a:defRPr sz="1198"/>
            </a:lvl3pPr>
            <a:lvl4pPr marL="1631265" indent="0">
              <a:buNone/>
              <a:defRPr sz="1049"/>
            </a:lvl4pPr>
            <a:lvl5pPr marL="2175020" indent="0">
              <a:buNone/>
              <a:defRPr sz="1049"/>
            </a:lvl5pPr>
            <a:lvl6pPr marL="2718774" indent="0">
              <a:buNone/>
              <a:defRPr sz="1049"/>
            </a:lvl6pPr>
            <a:lvl7pPr marL="3262529" indent="0">
              <a:buNone/>
              <a:defRPr sz="1049"/>
            </a:lvl7pPr>
            <a:lvl8pPr marL="3806284" indent="0">
              <a:buNone/>
              <a:defRPr sz="1049"/>
            </a:lvl8pPr>
            <a:lvl9pPr marL="4350040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82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AA6B-E0F8-7DF3-60D0-62D12FFB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73C02-EE8C-F304-169F-2AFC9B8B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5AB00-4D6D-1BC7-51C3-D0ABE9B7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8EA4-CB1C-E58B-CBC7-B5320AD0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9C21F-7887-37A1-E2EF-85F0E47F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1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755" indent="0">
              <a:buNone/>
              <a:defRPr sz="3296"/>
            </a:lvl2pPr>
            <a:lvl3pPr marL="1087510" indent="0">
              <a:buNone/>
              <a:defRPr sz="2846"/>
            </a:lvl3pPr>
            <a:lvl4pPr marL="1631265" indent="0">
              <a:buNone/>
              <a:defRPr sz="2397"/>
            </a:lvl4pPr>
            <a:lvl5pPr marL="2175020" indent="0">
              <a:buNone/>
              <a:defRPr sz="2397"/>
            </a:lvl5pPr>
            <a:lvl6pPr marL="2718774" indent="0">
              <a:buNone/>
              <a:defRPr sz="2397"/>
            </a:lvl6pPr>
            <a:lvl7pPr marL="3262529" indent="0">
              <a:buNone/>
              <a:defRPr sz="2397"/>
            </a:lvl7pPr>
            <a:lvl8pPr marL="3806284" indent="0">
              <a:buNone/>
              <a:defRPr sz="2397"/>
            </a:lvl8pPr>
            <a:lvl9pPr marL="4350040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755" indent="0">
              <a:buNone/>
              <a:defRPr sz="1423"/>
            </a:lvl2pPr>
            <a:lvl3pPr marL="1087510" indent="0">
              <a:buNone/>
              <a:defRPr sz="1198"/>
            </a:lvl3pPr>
            <a:lvl4pPr marL="1631265" indent="0">
              <a:buNone/>
              <a:defRPr sz="1049"/>
            </a:lvl4pPr>
            <a:lvl5pPr marL="2175020" indent="0">
              <a:buNone/>
              <a:defRPr sz="1049"/>
            </a:lvl5pPr>
            <a:lvl6pPr marL="2718774" indent="0">
              <a:buNone/>
              <a:defRPr sz="1049"/>
            </a:lvl6pPr>
            <a:lvl7pPr marL="3262529" indent="0">
              <a:buNone/>
              <a:defRPr sz="1049"/>
            </a:lvl7pPr>
            <a:lvl8pPr marL="3806284" indent="0">
              <a:buNone/>
              <a:defRPr sz="1049"/>
            </a:lvl8pPr>
            <a:lvl9pPr marL="4350040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493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215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4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2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952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9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733D-5B1F-1D38-7A8B-39AD90B0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6026F-33D4-5623-135E-F0634FA2B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C88FF-6B89-6036-A866-05C285D1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9F87-721C-0A3C-4DFA-CD5E86C0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D42EB-FFF5-759D-1B64-6680E53C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F86D-F979-61FF-D726-C7A25B44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37E27-46C6-279E-2F7B-A6DCF091B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20ADF-F243-5A8B-A0DB-2CB3F1820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C9ED8-A91F-73C5-9EF3-1C9530D76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65406-D510-F944-CEDD-A7DEF949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C64E8-F2DF-A3EC-E02F-B9A58C8E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5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0CB6-F724-F1E1-0560-58C6550A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9D395-C19E-2961-CFF2-0D69CCE9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EBC00-CC4C-4357-C976-A661DD779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E4A24-8D04-C745-793B-620D7B891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8015C-DE5F-F2C8-727E-B593B3875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E9943-D38A-837D-7D0E-7C2B0AA7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D751C5-AE8F-5914-FDEB-739D93A7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70940-0A10-8772-4EB2-1BDB7D88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8EBA-560B-A364-F57E-1C3E9AC7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2745F-1A6D-5FE4-2EE1-EE143EBB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D95C7-E9A5-8B68-3EB0-43AB406D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F076A-CB09-F9BC-6A4D-4DC751BA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BAD37D-EACE-897C-225D-D746A34B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4C4FA-E034-5C2F-F58C-A413287F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CF24-337D-1CE0-36AE-98921ADC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2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4F65-76AD-F580-9343-BE977D45A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D0B4-3AEB-4037-E2C6-8D804C63F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05885-C07D-530A-B9D3-E496F78A3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269CE-C84D-547C-F4D2-2D63AAF0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EE3DA-7D11-8879-7D01-21F5BEF5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6C204-477E-D71C-03AF-48B5D79C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0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8432-F77D-ADF3-2F6F-8B36C2E7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0281BA-417F-E860-9077-62601844D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18BE0-DDBB-91C3-A4AA-E4D0D7768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6D8C3-00B1-1962-571E-0FE05CBAF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AC66D-0972-B343-3141-18577E6E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EE724-5F2B-396F-A9FE-3F339679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224B74-050D-7AB9-F4F5-AEF32C67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1816F-FBEF-1497-8745-C9D31E9A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9DAEE-765A-FCFE-6A53-540A72EA3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FEE6A-A072-498E-844C-1CF32A8CBF0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658EF-8458-F556-0FBD-5484B422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F130F-BD20-F8EA-26D8-FE4A7C3D2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6139A-992A-4F04-AD7A-6F01D133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195" tIns="72598" rIns="145195" bIns="725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45195" tIns="72598" rIns="145195" bIns="725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45195" tIns="72598" rIns="145195" bIns="72598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145195" tIns="72598" rIns="145195" bIns="72598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45195" tIns="72598" rIns="145195" bIns="72598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61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08751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16" indent="-407816" algn="l" defTabSz="108751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602" indent="-339846" algn="l" defTabSz="108751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387" indent="-271878" algn="l" defTabSz="108751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142" indent="-271878" algn="l" defTabSz="108751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6897" indent="-271878" algn="l" defTabSz="108751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0652" indent="-271878" algn="l" defTabSz="108751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4407" indent="-271878" algn="l" defTabSz="108751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8162" indent="-271878" algn="l" defTabSz="108751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1917" indent="-271878" algn="l" defTabSz="108751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755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510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265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020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8774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2529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6284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0040" algn="l" defTabSz="108751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E1ED-EB45-2BB7-BEB9-03817CA54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2EDE7-49DF-05ED-4F75-0EB1ABBF40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30E99-0B06-D9B8-EC0C-E37DD4202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0225-5A01-0E05-02AA-FF2E45B1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E8515-F0EE-F1D9-F8C2-685AC166A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2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FC4D-7742-BB15-1E97-78365239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241D75-3187-7F70-5E9A-C7E1D71A1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52" y="324549"/>
            <a:ext cx="7447552" cy="32854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33308" rIns="0" bIns="13330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116AB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116AB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16AB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SẢN PHẨM MẪU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8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</a:t>
            </a:r>
            <a:r>
              <a:rPr kumimoji="0" lang="en-US" altLang="en-US" sz="8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659F2C-AD79-8E3B-8F80-05E84C69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2618"/>
            <a:ext cx="12192000" cy="32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7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353B-95B7-946E-35BA-BB131666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589B0-0EDB-19F6-1178-E70E0E30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88" y="365125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 dirty="0">
                <a:solidFill>
                  <a:srgbClr val="116AB1"/>
                </a:solidFill>
                <a:effectLst/>
                <a:latin typeface="Roboto" panose="02000000000000000000" pitchFamily="2" charset="0"/>
              </a:rPr>
              <a:t>B. CHUẨN BỊ VẬT LIỆU VÀ DỤNG CỤ</a:t>
            </a:r>
          </a:p>
          <a:p>
            <a:pPr algn="l"/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thảo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luận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chọn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vật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liệu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gấp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máy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bay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giấy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32DF1-9AFE-B5B3-D4F2-B0F134DD4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8" y="2219325"/>
            <a:ext cx="108669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993945-5C48-88BE-7578-9B4049261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16899-3AE8-18C3-C607-5114CF1E7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àm máy bay giấy - Công nghệ 3 - Hoc10">
            <a:hlinkClick r:id="" action="ppaction://media"/>
            <a:extLst>
              <a:ext uri="{FF2B5EF4-FFF2-40B4-BE49-F238E27FC236}">
                <a16:creationId xmlns:a16="http://schemas.microsoft.com/office/drawing/2014/main" id="{246EDE16-3990-68F0-D237-72E3B7D82E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81BD4-85E4-D2D9-18AE-FD50C4890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"/>
            <a:ext cx="12192000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6" y="896936"/>
            <a:ext cx="2378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9959473" y="2820173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6079958" y="1096425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1223879" y="4182108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5366084" y="6045055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410" y="6349468"/>
            <a:ext cx="406400" cy="3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603915"/>
            <a:ext cx="2552700" cy="141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58" y="701807"/>
            <a:ext cx="1701800" cy="9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661046"/>
            <a:ext cx="1701800" cy="9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5" y="701807"/>
            <a:ext cx="2526309" cy="139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53" y="1324567"/>
            <a:ext cx="1701800" cy="9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875589" y="2099870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8140032" y="1400838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8678469" y="5816744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565400" y="5740641"/>
            <a:ext cx="914400" cy="60882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584379" y="520373"/>
            <a:ext cx="8813443" cy="70322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pPr defTabSz="91388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70" dirty="0">
                <a:solidFill>
                  <a:prstClr val="white"/>
                </a:solidFill>
                <a:latin typeface="HP-087" panose="020B0803050302020204" pitchFamily="34" charset="0"/>
              </a:rPr>
              <a:t>CỦNG CỐ - DẶN DÒ- NHẬN XÉT</a:t>
            </a: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3022600" y="3913993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3361489" y="1227362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3818689" y="2675894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10160358" y="4358514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6604000" y="2387502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auto">
          <a:xfrm>
            <a:off x="5486400" y="5063639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764069" y="4558661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8221269" y="3220718"/>
            <a:ext cx="914400" cy="75310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 anchor="ctr"/>
          <a:lstStyle/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vi-VN" altLang="en-US" sz="1348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5723-8F5D-461C-0C84-FA2D4A7A9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F6469-72EC-2701-5651-B8C4E565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7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52</Words>
  <Application>Microsoft Office PowerPoint</Application>
  <PresentationFormat>Widescreen</PresentationFormat>
  <Paragraphs>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HP-087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2023-04-11T16:19:46Z</dcterms:created>
  <dcterms:modified xsi:type="dcterms:W3CDTF">2023-04-12T02:37:34Z</dcterms:modified>
</cp:coreProperties>
</file>