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7" r:id="rId3"/>
    <p:sldId id="288" r:id="rId4"/>
    <p:sldId id="289" r:id="rId5"/>
    <p:sldId id="258" r:id="rId6"/>
    <p:sldId id="283" r:id="rId7"/>
    <p:sldId id="260" r:id="rId8"/>
    <p:sldId id="261" r:id="rId9"/>
    <p:sldId id="285" r:id="rId10"/>
    <p:sldId id="262" r:id="rId11"/>
    <p:sldId id="284" r:id="rId12"/>
    <p:sldId id="266" r:id="rId13"/>
    <p:sldId id="291" r:id="rId14"/>
    <p:sldId id="290" r:id="rId15"/>
    <p:sldId id="26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082"/>
    <a:srgbClr val="7DC3D0"/>
    <a:srgbClr val="B3DDF5"/>
    <a:srgbClr val="F8E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EDBD3-46CE-46B9-950A-21064AB52B9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C87AD-9F09-4EC7-99B3-077516D9F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13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22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03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946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844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76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13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71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83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60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82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5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512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22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573BFF-4FB8-4A69-9C97-81A3FA8E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946F513-7C92-440D-A6E4-7F5C63B18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66C7098-2F17-4BA0-8570-27D2D21D0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BFA55A-FEE5-4DCE-A5D6-A994EAA3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725C0E0-086F-4BF2-9873-55C18E86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4762843-528E-4286-AED8-05CA0708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7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7AF2B34-8D2D-4A57-9703-E12CD467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86CFDE0-F840-4584-9C82-DEE9F32EB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811737C-F1D5-461E-BB61-52594303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285FFA5-4643-4619-92A8-A1307639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65AE163-AD6E-4C31-85DE-DCA342D3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C6B0A51-5122-400A-B8A1-BAE3AF126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DD7AA3F-57FD-4EA1-BEF0-A81EBA820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CC311A6-F66D-4D91-968E-1D7EE4E5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CFE6D-E272-416E-8DF4-2FE87A37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F71C5D2-4E90-40F4-9B27-C0AF6E6C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92B1-65B9-4A4F-ADF0-D4EA3A1A58E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B699-C754-4782-A024-B10629FE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8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973BCC-620E-4DA6-9812-E143EE5C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5549D2F-CC7A-4D8C-B364-EE9F43E5A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4A58004-FC1D-4DED-8289-12F751E9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BF77A62-CB2E-42B5-8E42-2F20D99C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3029CE3-34DB-430F-B530-A372E763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2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909457-3EF4-4672-9567-B905B6FA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3FB9767-03B7-43CF-933E-7CD59D3F3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60147B0-9F0B-49C8-9493-E0B4CC97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B49550-C392-49F0-A2B8-217CC692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80D2C70-AA5C-4146-B4C8-FF1D2419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4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5F5DB3-54DF-4438-9FF6-41558AF3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CB6654F-8F2F-45A3-9EFC-D2708AD3B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5459BEA-7E78-493C-A4C9-CE3BDBDB2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0E846E8-AA35-49E7-9228-F9D70688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E3263AA-21D9-43A7-929B-01F540FF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78DEA8-B642-4A4C-B9AC-DA7A187D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DFF1CC-013B-414E-B25A-AD381DD3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278FA34-E1AB-42ED-AFD1-303E5513C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E29B8F9-7E67-451C-87FC-56FC041C4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4A12050-37F4-4538-9660-7A73F9DB7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52C578C4-256C-4F09-865B-36D57F796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C870E31-E9CB-4F6E-941B-E36AD301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CDFE9BB-D590-47FB-A4B8-65D1E131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863BA9D-1CBD-4697-954C-84D71EF6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17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3516FD-12B9-46F5-9D54-8AD64BB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DE09637-4735-4111-BFF7-462E7D50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74BAC2B-08CA-42B0-9D8A-3092A02A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AE33A96-E2F3-49C7-9FD8-4FD79A18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9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F10D6C0-AA58-4DE7-A94A-EE87040E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3F3CF72-2792-4816-A3A2-86D59262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E626DF4-8797-4190-A86C-D92DDF45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5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017E447-7F5F-413A-AB52-32F26B64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DF8F1A-9B5B-4706-9B5A-93C544AA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A25C97C-B070-4EDB-8510-1537E79A7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A0F3F3-E550-41AD-9299-83FBDD2B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2133-17FF-41E7-A24C-E96B8FBAFC42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8EB6F91-BD1A-4830-B7A2-587BEA3B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0EF399A-B230-4D64-8DB3-1899805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8749F8A-8D61-4B5A-925F-9E22EFEE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B313887-BA4F-457A-9582-B5C21790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D44220A-6DEB-46D7-B480-A0F0AC39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C2133-17FF-41E7-A24C-E96B8FBAFC42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6AA0714-55E0-459D-9401-51BB6166B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86C0382-F6FE-4A2A-9719-D5BABB5AF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2AC2-13A9-46D8-AC34-7F36697AC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56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7.wdp"/><Relationship Id="rId11" Type="http://schemas.openxmlformats.org/officeDocument/2006/relationships/image" Target="../media/image30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37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4.wdp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42.png"/><Relationship Id="rId10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9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24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2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microsoft.com/office/2007/relationships/hdphoto" Target="../media/hdphoto4.wdp"/><Relationship Id="rId10" Type="http://schemas.openxmlformats.org/officeDocument/2006/relationships/image" Target="../media/image34.png"/><Relationship Id="rId4" Type="http://schemas.openxmlformats.org/officeDocument/2006/relationships/image" Target="../media/image37.png"/><Relationship Id="rId9" Type="http://schemas.openxmlformats.org/officeDocument/2006/relationships/image" Target="../media/image32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24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3.wdp"/><Relationship Id="rId18" Type="http://schemas.openxmlformats.org/officeDocument/2006/relationships/image" Target="../media/image39.png"/><Relationship Id="rId3" Type="http://schemas.openxmlformats.org/officeDocument/2006/relationships/audio" Target="../media/media3.mp3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.png"/><Relationship Id="rId2" Type="http://schemas.microsoft.com/office/2007/relationships/media" Target="../media/media3.mp3"/><Relationship Id="rId16" Type="http://schemas.openxmlformats.org/officeDocument/2006/relationships/image" Target="../media/image38.png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19" Type="http://schemas.microsoft.com/office/2007/relationships/hdphoto" Target="../media/hdphoto4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3.wdp"/><Relationship Id="rId18" Type="http://schemas.microsoft.com/office/2007/relationships/hdphoto" Target="../media/hdphoto5.wdp"/><Relationship Id="rId3" Type="http://schemas.openxmlformats.org/officeDocument/2006/relationships/audio" Target="../media/media3.mp3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1.png"/><Relationship Id="rId2" Type="http://schemas.microsoft.com/office/2007/relationships/media" Target="../media/media3.mp3"/><Relationship Id="rId16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4.wdp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42.png"/><Relationship Id="rId10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4.wdp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42.png"/><Relationship Id="rId10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NĂM HỌC MỚI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925AB8A0-9A35-45A9-B8B1-B54BBD69207A}"/>
              </a:ext>
            </a:extLst>
          </p:cNvPr>
          <p:cNvGrpSpPr/>
          <p:nvPr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961933" y="3031085"/>
            <a:ext cx="857250" cy="838200"/>
          </a:xfrm>
          <a:prstGeom prst="rect">
            <a:avLst/>
          </a:prstGeom>
        </p:spPr>
      </p:pic>
      <p:pic>
        <p:nvPicPr>
          <p:cNvPr id="43" name="图片 28">
            <a:extLst>
              <a:ext uri="{FF2B5EF4-FFF2-40B4-BE49-F238E27FC236}">
                <a16:creationId xmlns:a16="http://schemas.microsoft.com/office/drawing/2014/main" xmlns="" id="{57AB4F18-4A56-4803-B006-C5506F934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392114" y="165441"/>
            <a:ext cx="857250" cy="838200"/>
          </a:xfrm>
          <a:prstGeom prst="rect">
            <a:avLst/>
          </a:prstGeom>
        </p:spPr>
      </p:pic>
      <p:sp>
        <p:nvSpPr>
          <p:cNvPr id="8" name="AutoShape 2" descr="Orange and white alarm clock victor art, Alarm clock Animation, Cartoon  Watches, cartoon Character, electronics, cartoons png | PNGWing">
            <a:extLst>
              <a:ext uri="{FF2B5EF4-FFF2-40B4-BE49-F238E27FC236}">
                <a16:creationId xmlns:a16="http://schemas.microsoft.com/office/drawing/2014/main" xmlns="" id="{BCC17B31-ED59-4BC0-9EEA-C4C5B12051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9614C73-06BC-462A-8A45-6767095D8254}"/>
              </a:ext>
            </a:extLst>
          </p:cNvPr>
          <p:cNvGrpSpPr/>
          <p:nvPr/>
        </p:nvGrpSpPr>
        <p:grpSpPr>
          <a:xfrm>
            <a:off x="1111159" y="960492"/>
            <a:ext cx="5964601" cy="747386"/>
            <a:chOff x="1111159" y="960492"/>
            <a:chExt cx="5964601" cy="747386"/>
          </a:xfrm>
        </p:grpSpPr>
        <p:pic>
          <p:nvPicPr>
            <p:cNvPr id="2052" name="Picture 4" descr="Orange and white alarm clock victor art, Alarm clock Animation, Cartoon  Watches, cartoon Character, electronics, cartoons png | PNGWing">
              <a:extLst>
                <a:ext uri="{FF2B5EF4-FFF2-40B4-BE49-F238E27FC236}">
                  <a16:creationId xmlns:a16="http://schemas.microsoft.com/office/drawing/2014/main" xmlns="" id="{B56A5D8C-988E-4705-B2BC-7C1CCAEE07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652" b="89850" l="10000" r="90000">
                          <a14:foregroundMark x1="40217" y1="43594" x2="67717" y2="65058"/>
                          <a14:foregroundMark x1="60435" y1="36772" x2="57609" y2="59900"/>
                          <a14:foregroundMark x1="57717" y1="9484" x2="59130" y2="8652"/>
                          <a14:foregroundMark x1="41087" y1="40932" x2="55217" y2="45923"/>
                          <a14:foregroundMark x1="52609" y1="32446" x2="47935" y2="38602"/>
                          <a14:foregroundMark x1="47935" y1="38602" x2="43478" y2="55740"/>
                          <a14:foregroundMark x1="43478" y1="55740" x2="43696" y2="58735"/>
                          <a14:foregroundMark x1="41304" y1="62895" x2="60543" y2="69884"/>
                          <a14:foregroundMark x1="60543" y1="69884" x2="60543" y2="698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62" t="6986" r="24459" b="10714"/>
            <a:stretch/>
          </p:blipFill>
          <p:spPr bwMode="auto">
            <a:xfrm>
              <a:off x="1111159" y="960492"/>
              <a:ext cx="716993" cy="747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9A7CFE7-C040-4645-B5E6-4C5590CB2976}"/>
                </a:ext>
              </a:extLst>
            </p:cNvPr>
            <p:cNvSpPr txBox="1"/>
            <p:nvPr/>
          </p:nvSpPr>
          <p:spPr>
            <a:xfrm>
              <a:off x="2035740" y="991553"/>
              <a:ext cx="504002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4" name="Picture 6" descr="Microphone Icon Symbol - Free vector graphic on Pixabay">
            <a:extLst>
              <a:ext uri="{FF2B5EF4-FFF2-40B4-BE49-F238E27FC236}">
                <a16:creationId xmlns:a16="http://schemas.microsoft.com/office/drawing/2014/main" xmlns="" id="{89E6FBAA-DD50-46C6-9C18-80677F09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76" y="1854250"/>
            <a:ext cx="621276" cy="62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mera Cartoon png download - 512*512 - Free Transparent Camcorder png  Download. - CleanPNG / KissPNG">
            <a:extLst>
              <a:ext uri="{FF2B5EF4-FFF2-40B4-BE49-F238E27FC236}">
                <a16:creationId xmlns:a16="http://schemas.microsoft.com/office/drawing/2014/main" xmlns="" id="{F40A9029-D42E-4CD4-B4D2-647C88D6E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0" t="10996" r="21019"/>
          <a:stretch/>
        </p:blipFill>
        <p:spPr bwMode="auto">
          <a:xfrm>
            <a:off x="1151091" y="2789682"/>
            <a:ext cx="705617" cy="6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istening Document Vector SVG Icon - SVG Repo">
            <a:extLst>
              <a:ext uri="{FF2B5EF4-FFF2-40B4-BE49-F238E27FC236}">
                <a16:creationId xmlns:a16="http://schemas.microsoft.com/office/drawing/2014/main" xmlns="" id="{7648B79B-A077-40F7-8ACC-C8EA185E6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40" y="3617460"/>
            <a:ext cx="664091" cy="6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DD6D5FF-9ECC-47FD-9B64-5E2AA1C33AA1}"/>
              </a:ext>
            </a:extLst>
          </p:cNvPr>
          <p:cNvSpPr txBox="1"/>
          <p:nvPr/>
        </p:nvSpPr>
        <p:spPr>
          <a:xfrm>
            <a:off x="2035740" y="1832786"/>
            <a:ext cx="558592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B5B2768-6B9C-414C-8DCF-ECB15460BA55}"/>
              </a:ext>
            </a:extLst>
          </p:cNvPr>
          <p:cNvSpPr txBox="1"/>
          <p:nvPr/>
        </p:nvSpPr>
        <p:spPr>
          <a:xfrm>
            <a:off x="2035740" y="2620480"/>
            <a:ext cx="64483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camera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EEA2B58-FAA0-4D3D-95FD-587572A3D060}"/>
              </a:ext>
            </a:extLst>
          </p:cNvPr>
          <p:cNvSpPr txBox="1"/>
          <p:nvPr/>
        </p:nvSpPr>
        <p:spPr>
          <a:xfrm>
            <a:off x="2035740" y="3483157"/>
            <a:ext cx="64483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7C00D61-6708-4E04-962B-A95C47857F92}"/>
              </a:ext>
            </a:extLst>
          </p:cNvPr>
          <p:cNvGrpSpPr/>
          <p:nvPr/>
        </p:nvGrpSpPr>
        <p:grpSpPr>
          <a:xfrm>
            <a:off x="1124935" y="5258788"/>
            <a:ext cx="7359179" cy="704727"/>
            <a:chOff x="1124935" y="5258788"/>
            <a:chExt cx="7359179" cy="704727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F9BD2C5A-B820-4DDC-B7DF-E3579CE24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935" y="5295254"/>
              <a:ext cx="417663" cy="66826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4DE7F9F0-7BEC-4F1B-BB48-88967DBF0D08}"/>
                </a:ext>
              </a:extLst>
            </p:cNvPr>
            <p:cNvSpPr txBox="1"/>
            <p:nvPr/>
          </p:nvSpPr>
          <p:spPr>
            <a:xfrm>
              <a:off x="2035740" y="5258788"/>
              <a:ext cx="644837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64" name="Picture 16" descr="Amazon.com: MIT Messenger: Appstore for Android">
            <a:extLst>
              <a:ext uri="{FF2B5EF4-FFF2-40B4-BE49-F238E27FC236}">
                <a16:creationId xmlns:a16="http://schemas.microsoft.com/office/drawing/2014/main" xmlns="" id="{2B635B06-66C4-457E-94B5-51F5AFE95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07" y="4443522"/>
            <a:ext cx="771589" cy="77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4C2D2B7-E543-498E-A0DA-6E1EE83FF157}"/>
              </a:ext>
            </a:extLst>
          </p:cNvPr>
          <p:cNvSpPr txBox="1"/>
          <p:nvPr/>
        </p:nvSpPr>
        <p:spPr>
          <a:xfrm>
            <a:off x="2035740" y="4392745"/>
            <a:ext cx="920940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21" y="4406765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85" y="345825"/>
            <a:ext cx="857250" cy="838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13" y="1161892"/>
            <a:ext cx="857250" cy="96202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3B698F8-8833-4BB0-8206-9F2BC63E12B0}"/>
              </a:ext>
            </a:extLst>
          </p:cNvPr>
          <p:cNvGrpSpPr/>
          <p:nvPr/>
        </p:nvGrpSpPr>
        <p:grpSpPr>
          <a:xfrm>
            <a:off x="3056710" y="345825"/>
            <a:ext cx="6035040" cy="2867638"/>
            <a:chOff x="4050176" y="1024372"/>
            <a:chExt cx="4830000" cy="2197915"/>
          </a:xfrm>
        </p:grpSpPr>
        <p:sp>
          <p:nvSpPr>
            <p:cNvPr id="19" name="思想气泡: 云 18">
              <a:extLst>
                <a:ext uri="{FF2B5EF4-FFF2-40B4-BE49-F238E27FC236}">
                  <a16:creationId xmlns:a16="http://schemas.microsoft.com/office/drawing/2014/main" xmlns="" id="{9D8F6EBA-E980-45BD-A2DF-53320363086B}"/>
                </a:ext>
              </a:extLst>
            </p:cNvPr>
            <p:cNvSpPr/>
            <p:nvPr/>
          </p:nvSpPr>
          <p:spPr>
            <a:xfrm>
              <a:off x="4050176" y="1024372"/>
              <a:ext cx="4830000" cy="2197915"/>
            </a:xfrm>
            <a:prstGeom prst="cloudCallout">
              <a:avLst>
                <a:gd name="adj1" fmla="val -52809"/>
                <a:gd name="adj2" fmla="val 85019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725E68A9-D468-46F1-8F81-0BA6B27AA6D6}"/>
                </a:ext>
              </a:extLst>
            </p:cNvPr>
            <p:cNvSpPr txBox="1"/>
            <p:nvPr/>
          </p:nvSpPr>
          <p:spPr>
            <a:xfrm>
              <a:off x="5244689" y="1660589"/>
              <a:ext cx="3442603" cy="54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Sau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giờ</a:t>
              </a:r>
              <a:r>
                <a:rPr lang="en-US" altLang="zh-CN" sz="4000" b="1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học</a:t>
              </a:r>
              <a:endParaRPr lang="zh-CN" altLang="en-US" sz="4000" b="1" dirty="0"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31DE349-6B7B-422C-AE7D-7C5182518243}"/>
                </a:ext>
              </a:extLst>
            </p:cNvPr>
            <p:cNvSpPr txBox="1"/>
            <p:nvPr/>
          </p:nvSpPr>
          <p:spPr>
            <a:xfrm>
              <a:off x="4618752" y="1676288"/>
              <a:ext cx="914150" cy="54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03.</a:t>
              </a:r>
              <a:endParaRPr lang="zh-CN" altLang="en-US" sz="40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xmlns="" id="{1FBFEC05-9EFD-4236-84F3-36B1DE83451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08" b="90000" l="10000" r="90000">
                        <a14:foregroundMark x1="53409" y1="8313" x2="63864" y2="7108"/>
                        <a14:foregroundMark x1="47500" y1="32651" x2="51818" y2="29277"/>
                        <a14:foregroundMark x1="64205" y1="33494" x2="67045" y2="30120"/>
                        <a14:foregroundMark x1="54091" y1="53855" x2="60455" y2="63494"/>
                        <a14:foregroundMark x1="60341" y1="53855" x2="61705" y2="5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2" r="11976" b="14229"/>
          <a:stretch/>
        </p:blipFill>
        <p:spPr>
          <a:xfrm flipH="1">
            <a:off x="-78376" y="2732699"/>
            <a:ext cx="4135248" cy="41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D7B91DA-FD07-4001-9841-79725A24B1ED}"/>
              </a:ext>
            </a:extLst>
          </p:cNvPr>
          <p:cNvGrpSpPr/>
          <p:nvPr/>
        </p:nvGrpSpPr>
        <p:grpSpPr>
          <a:xfrm>
            <a:off x="521327" y="525911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1" y="165442"/>
            <a:ext cx="857250" cy="8382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842811" y="165441"/>
            <a:ext cx="857250" cy="8382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15" y="165442"/>
            <a:ext cx="857250" cy="838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900" y="297569"/>
            <a:ext cx="664091" cy="745258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xmlns="" id="{374B337A-DE13-4198-990B-64691FC846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97" y="3547385"/>
            <a:ext cx="2664649" cy="267053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6C1C46B-9786-405B-BC98-1D6DAA72EF8F}"/>
              </a:ext>
            </a:extLst>
          </p:cNvPr>
          <p:cNvGrpSpPr/>
          <p:nvPr/>
        </p:nvGrpSpPr>
        <p:grpSpPr>
          <a:xfrm>
            <a:off x="1200325" y="1799515"/>
            <a:ext cx="7359179" cy="704727"/>
            <a:chOff x="1124935" y="5258788"/>
            <a:chExt cx="7359179" cy="704727"/>
          </a:xfrm>
        </p:grpSpPr>
        <p:pic>
          <p:nvPicPr>
            <p:cNvPr id="35" name="图片 19">
              <a:extLst>
                <a:ext uri="{FF2B5EF4-FFF2-40B4-BE49-F238E27FC236}">
                  <a16:creationId xmlns:a16="http://schemas.microsoft.com/office/drawing/2014/main" xmlns="" id="{C3154FE5-6516-4489-A078-6E2BF32D5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935" y="5295254"/>
              <a:ext cx="417663" cy="66826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B42C7E1-8658-4397-976E-CBE6DF2631AF}"/>
                </a:ext>
              </a:extLst>
            </p:cNvPr>
            <p:cNvSpPr txBox="1"/>
            <p:nvPr/>
          </p:nvSpPr>
          <p:spPr>
            <a:xfrm>
              <a:off x="2035740" y="5258788"/>
              <a:ext cx="644837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17229B1-4F05-41C2-B146-B9278410FEF6}"/>
              </a:ext>
            </a:extLst>
          </p:cNvPr>
          <p:cNvGrpSpPr/>
          <p:nvPr/>
        </p:nvGrpSpPr>
        <p:grpSpPr>
          <a:xfrm>
            <a:off x="1200325" y="2943006"/>
            <a:ext cx="8427739" cy="1200329"/>
            <a:chOff x="1124935" y="4981789"/>
            <a:chExt cx="8427739" cy="1200329"/>
          </a:xfrm>
        </p:grpSpPr>
        <p:pic>
          <p:nvPicPr>
            <p:cNvPr id="40" name="图片 19">
              <a:extLst>
                <a:ext uri="{FF2B5EF4-FFF2-40B4-BE49-F238E27FC236}">
                  <a16:creationId xmlns:a16="http://schemas.microsoft.com/office/drawing/2014/main" xmlns="" id="{8609C6D4-1CD9-44D6-9919-F81C74889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935" y="5295254"/>
              <a:ext cx="417663" cy="668261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7A115DC1-1F1C-4841-8C38-7178D9DBE8CD}"/>
                </a:ext>
              </a:extLst>
            </p:cNvPr>
            <p:cNvSpPr txBox="1"/>
            <p:nvPr/>
          </p:nvSpPr>
          <p:spPr>
            <a:xfrm>
              <a:off x="2035739" y="4981789"/>
              <a:ext cx="7516935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Chụp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zalo</a:t>
              </a:r>
              <a:r>
                <a:rPr 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00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0" y="-6618"/>
            <a:ext cx="11894231" cy="6421067"/>
            <a:chOff x="1987530" y="932975"/>
            <a:chExt cx="1512168" cy="1361015"/>
          </a:xfrm>
        </p:grpSpPr>
        <p:sp>
          <p:nvSpPr>
            <p:cNvPr id="16" name="15"/>
            <p:cNvSpPr/>
            <p:nvPr/>
          </p:nvSpPr>
          <p:spPr>
            <a:xfrm>
              <a:off x="1987530" y="945713"/>
              <a:ext cx="1512168" cy="134827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460138" y="932975"/>
              <a:ext cx="840672" cy="15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altLang="zh-CN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altLang="zh-CN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Tiểu</a:t>
              </a:r>
              <a:r>
                <a:rPr lang="en-US" altLang="zh-CN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zh-CN" alt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14767" y="3670241"/>
            <a:ext cx="3702617" cy="3158985"/>
            <a:chOff x="4248310" y="2190760"/>
            <a:chExt cx="4910252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</p:grpSp>
      <p:sp>
        <p:nvSpPr>
          <p:cNvPr id="13" name="TextBox 67">
            <a:extLst>
              <a:ext uri="{FF2B5EF4-FFF2-40B4-BE49-F238E27FC236}">
                <a16:creationId xmlns:a16="http://schemas.microsoft.com/office/drawing/2014/main" xmlns="" id="{6689336A-7A9D-4DB6-964F-F88F664CFC68}"/>
              </a:ext>
            </a:extLst>
          </p:cNvPr>
          <p:cNvSpPr txBox="1"/>
          <p:nvPr/>
        </p:nvSpPr>
        <p:spPr>
          <a:xfrm>
            <a:off x="3717388" y="510627"/>
            <a:ext cx="541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219200">
              <a:defRPr/>
            </a:pPr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67">
            <a:extLst>
              <a:ext uri="{FF2B5EF4-FFF2-40B4-BE49-F238E27FC236}">
                <a16:creationId xmlns:a16="http://schemas.microsoft.com/office/drawing/2014/main" xmlns="" id="{1DE4F354-F52C-42E7-A6F5-B487193D0D42}"/>
              </a:ext>
            </a:extLst>
          </p:cNvPr>
          <p:cNvSpPr txBox="1"/>
          <p:nvPr/>
        </p:nvSpPr>
        <p:spPr>
          <a:xfrm>
            <a:off x="3717387" y="1033263"/>
            <a:ext cx="7969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219200">
              <a:defRPr/>
            </a:pPr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zh-CN" alt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7">
            <a:extLst>
              <a:ext uri="{FF2B5EF4-FFF2-40B4-BE49-F238E27FC236}">
                <a16:creationId xmlns:a16="http://schemas.microsoft.com/office/drawing/2014/main" xmlns="" id="{C61E12EF-53FF-45FA-8396-E526505D7C9B}"/>
              </a:ext>
            </a:extLst>
          </p:cNvPr>
          <p:cNvSpPr txBox="1"/>
          <p:nvPr/>
        </p:nvSpPr>
        <p:spPr>
          <a:xfrm>
            <a:off x="3717387" y="1667467"/>
            <a:ext cx="7822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219200">
              <a:defRPr/>
            </a:pPr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zh-CN" alt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67">
            <a:extLst>
              <a:ext uri="{FF2B5EF4-FFF2-40B4-BE49-F238E27FC236}">
                <a16:creationId xmlns:a16="http://schemas.microsoft.com/office/drawing/2014/main" xmlns="" id="{EEB2B918-89C2-4A31-96D6-DE5653C1ACE9}"/>
              </a:ext>
            </a:extLst>
          </p:cNvPr>
          <p:cNvSpPr txBox="1"/>
          <p:nvPr/>
        </p:nvSpPr>
        <p:spPr>
          <a:xfrm>
            <a:off x="956716" y="1599137"/>
            <a:ext cx="266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219200">
              <a:defRPr/>
            </a:pPr>
            <a:r>
              <a:rPr lang="en-US" altLang="zh-CN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xmlns="" id="{26F6723F-BD8D-4E3A-9EEC-20A2EA928388}"/>
              </a:ext>
            </a:extLst>
          </p:cNvPr>
          <p:cNvSpPr txBox="1"/>
          <p:nvPr/>
        </p:nvSpPr>
        <p:spPr>
          <a:xfrm>
            <a:off x="3717389" y="2286809"/>
            <a:ext cx="7804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219200">
              <a:defRPr/>
            </a:pPr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zh-CN" alt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67">
            <a:extLst>
              <a:ext uri="{FF2B5EF4-FFF2-40B4-BE49-F238E27FC236}">
                <a16:creationId xmlns:a16="http://schemas.microsoft.com/office/drawing/2014/main" xmlns="" id="{05A4A9EB-65F3-4994-AD29-F3243CDE72B9}"/>
              </a:ext>
            </a:extLst>
          </p:cNvPr>
          <p:cNvSpPr txBox="1"/>
          <p:nvPr/>
        </p:nvSpPr>
        <p:spPr>
          <a:xfrm>
            <a:off x="3717384" y="3004149"/>
            <a:ext cx="619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219200">
              <a:defRPr/>
            </a:pPr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zh-CN" alt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67">
            <a:extLst>
              <a:ext uri="{FF2B5EF4-FFF2-40B4-BE49-F238E27FC236}">
                <a16:creationId xmlns:a16="http://schemas.microsoft.com/office/drawing/2014/main" xmlns="" id="{05A4A9EB-65F3-4994-AD29-F3243CDE72B9}"/>
              </a:ext>
            </a:extLst>
          </p:cNvPr>
          <p:cNvSpPr txBox="1"/>
          <p:nvPr/>
        </p:nvSpPr>
        <p:spPr>
          <a:xfrm>
            <a:off x="3717384" y="3619151"/>
            <a:ext cx="6039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219200">
              <a:defRPr/>
            </a:pP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zh-CN" alt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67">
            <a:extLst>
              <a:ext uri="{FF2B5EF4-FFF2-40B4-BE49-F238E27FC236}">
                <a16:creationId xmlns:a16="http://schemas.microsoft.com/office/drawing/2014/main" xmlns="" id="{05A4A9EB-65F3-4994-AD29-F3243CDE72B9}"/>
              </a:ext>
            </a:extLst>
          </p:cNvPr>
          <p:cNvSpPr txBox="1"/>
          <p:nvPr/>
        </p:nvSpPr>
        <p:spPr>
          <a:xfrm>
            <a:off x="3717384" y="4387582"/>
            <a:ext cx="6039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219200">
              <a:defRPr/>
            </a:pP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Chia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zh-CN" alt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67">
            <a:extLst>
              <a:ext uri="{FF2B5EF4-FFF2-40B4-BE49-F238E27FC236}">
                <a16:creationId xmlns:a16="http://schemas.microsoft.com/office/drawing/2014/main" xmlns="" id="{05A4A9EB-65F3-4994-AD29-F3243CDE72B9}"/>
              </a:ext>
            </a:extLst>
          </p:cNvPr>
          <p:cNvSpPr txBox="1"/>
          <p:nvPr/>
        </p:nvSpPr>
        <p:spPr>
          <a:xfrm>
            <a:off x="3717384" y="4990281"/>
            <a:ext cx="6955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219200">
              <a:defRPr/>
            </a:pP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An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zh-CN" alt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993934" y="357606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97" y="-12285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7" y="596655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" y="81181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952" y="1376798"/>
            <a:ext cx="3239131" cy="3239131"/>
          </a:xfrm>
          <a:prstGeom prst="rect">
            <a:avLst/>
          </a:prstGeom>
        </p:spPr>
      </p:pic>
      <p:sp>
        <p:nvSpPr>
          <p:cNvPr id="53" name="矩形 7">
            <a:extLst>
              <a:ext uri="{FF2B5EF4-FFF2-40B4-BE49-F238E27FC236}">
                <a16:creationId xmlns:a16="http://schemas.microsoft.com/office/drawing/2014/main" xmlns="" id="{6F4EE2F4-2376-41CC-8EB4-6D188A92FABB}"/>
              </a:ext>
            </a:extLst>
          </p:cNvPr>
          <p:cNvSpPr/>
          <p:nvPr/>
        </p:nvSpPr>
        <p:spPr>
          <a:xfrm>
            <a:off x="2425690" y="678837"/>
            <a:ext cx="88934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Bây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giờ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hãy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chia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sẻ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xúc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bản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thân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tựu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nhé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: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  <a:p>
            <a:r>
              <a:rPr lang="nl-NL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Trong </a:t>
            </a:r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nghỉ hè em đã làm những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có mong đến ngày tựu trường không? Vì sao?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Cảm xúc của em khi bước vào năm học mới thế nào?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sp>
        <p:nvSpPr>
          <p:cNvPr id="71" name="Slide Number Placeholder 2">
            <a:extLst>
              <a:ext uri="{FF2B5EF4-FFF2-40B4-BE49-F238E27FC236}">
                <a16:creationId xmlns:a16="http://schemas.microsoft.com/office/drawing/2014/main" xmlns="" id="{153F6548-FAA6-4BEE-A0CD-863F031C3EE5}"/>
              </a:ext>
            </a:extLst>
          </p:cNvPr>
          <p:cNvSpPr txBox="1">
            <a:spLocks/>
          </p:cNvSpPr>
          <p:nvPr/>
        </p:nvSpPr>
        <p:spPr>
          <a:xfrm>
            <a:off x="10914977" y="5445689"/>
            <a:ext cx="1240645" cy="151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12661-A7C6-484E-80FE-CF2630C25222}" type="slidenum">
              <a:rPr lang="id-ID" smtClean="0"/>
              <a:pPr/>
              <a:t>15</a:t>
            </a:fld>
            <a:endParaRPr lang="id-ID"/>
          </a:p>
        </p:txBody>
      </p:sp>
      <p:pic>
        <p:nvPicPr>
          <p:cNvPr id="116" name="Picture 115" descr="Shape&#10;&#10;Description automatically generated">
            <a:extLst>
              <a:ext uri="{FF2B5EF4-FFF2-40B4-BE49-F238E27FC236}">
                <a16:creationId xmlns:a16="http://schemas.microsoft.com/office/drawing/2014/main" xmlns="" id="{90F0B611-A5A0-4795-93DF-14ADD9110CE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08" b="90000" l="10000" r="90000">
                        <a14:foregroundMark x1="53409" y1="8313" x2="63864" y2="7108"/>
                        <a14:foregroundMark x1="47500" y1="32651" x2="51818" y2="29277"/>
                        <a14:foregroundMark x1="64205" y1="33494" x2="67045" y2="30120"/>
                        <a14:foregroundMark x1="54091" y1="53855" x2="60455" y2="63494"/>
                        <a14:foregroundMark x1="60341" y1="53855" x2="61705" y2="5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2" r="11976" b="14229"/>
          <a:stretch/>
        </p:blipFill>
        <p:spPr>
          <a:xfrm flipH="1">
            <a:off x="-174365" y="2715208"/>
            <a:ext cx="4135248" cy="4150176"/>
          </a:xfrm>
          <a:prstGeom prst="rect">
            <a:avLst/>
          </a:prstGeom>
        </p:spPr>
      </p:pic>
      <p:sp>
        <p:nvSpPr>
          <p:cNvPr id="118" name="思想气泡: 云 18">
            <a:extLst>
              <a:ext uri="{FF2B5EF4-FFF2-40B4-BE49-F238E27FC236}">
                <a16:creationId xmlns:a16="http://schemas.microsoft.com/office/drawing/2014/main" xmlns="" id="{732CDF00-03F7-41E7-A0C3-405EB39B5CF9}"/>
              </a:ext>
            </a:extLst>
          </p:cNvPr>
          <p:cNvSpPr/>
          <p:nvPr/>
        </p:nvSpPr>
        <p:spPr>
          <a:xfrm>
            <a:off x="2660251" y="217715"/>
            <a:ext cx="8060000" cy="3661283"/>
          </a:xfrm>
          <a:prstGeom prst="cloudCallout">
            <a:avLst>
              <a:gd name="adj1" fmla="val -52809"/>
              <a:gd name="adj2" fmla="val 8501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文本框 20">
            <a:extLst>
              <a:ext uri="{FF2B5EF4-FFF2-40B4-BE49-F238E27FC236}">
                <a16:creationId xmlns:a16="http://schemas.microsoft.com/office/drawing/2014/main" xmlns="" id="{889B3487-F8B2-42D9-AD69-42925E3FB851}"/>
              </a:ext>
            </a:extLst>
          </p:cNvPr>
          <p:cNvSpPr txBox="1"/>
          <p:nvPr/>
        </p:nvSpPr>
        <p:spPr>
          <a:xfrm>
            <a:off x="3246472" y="1181392"/>
            <a:ext cx="6578069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cả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lớp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luôn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chăm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chỉ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. 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2" name="文本框 20">
            <a:extLst>
              <a:ext uri="{FF2B5EF4-FFF2-40B4-BE49-F238E27FC236}">
                <a16:creationId xmlns:a16="http://schemas.microsoft.com/office/drawing/2014/main" xmlns="" id="{195CC680-4C21-43AA-963F-5C376ABCC55B}"/>
              </a:ext>
            </a:extLst>
          </p:cNvPr>
          <p:cNvSpPr txBox="1"/>
          <p:nvPr/>
        </p:nvSpPr>
        <p:spPr>
          <a:xfrm>
            <a:off x="3357731" y="1158152"/>
            <a:ext cx="6578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điều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mới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lạ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đang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chờ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đón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khám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phá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…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3" name="文本框 20">
            <a:extLst>
              <a:ext uri="{FF2B5EF4-FFF2-40B4-BE49-F238E27FC236}">
                <a16:creationId xmlns:a16="http://schemas.microsoft.com/office/drawing/2014/main" xmlns="" id="{B356D8B9-5031-4BA3-ABC0-5C20F58A7098}"/>
              </a:ext>
            </a:extLst>
          </p:cNvPr>
          <p:cNvSpPr txBox="1"/>
          <p:nvPr/>
        </p:nvSpPr>
        <p:spPr>
          <a:xfrm>
            <a:off x="3549485" y="1448361"/>
            <a:ext cx="657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Hãy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cố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gắng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nhé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!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/>
      <p:bldP spid="119" grpId="1"/>
      <p:bldP spid="122" grpId="0"/>
      <p:bldP spid="122" grpId="1"/>
      <p:bldP spid="1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993934" y="357606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54" y="454041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7" y="596655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" y="81181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365" y="1393599"/>
            <a:ext cx="3239131" cy="3239131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312863" y="2785367"/>
            <a:ext cx="52886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CHÀO CỜ</a:t>
            </a:r>
            <a:endParaRPr lang="zh-CN" altLang="en-US" sz="5400" b="1" dirty="0">
              <a:pattFill prst="wdUpDiag">
                <a:fgClr>
                  <a:srgbClr val="FF9933"/>
                </a:fgClr>
                <a:bgClr>
                  <a:srgbClr val="FF6600"/>
                </a:bgClr>
              </a:patt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30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hạc Lễ Chào Cờ Quốc Ca Việt Nam Có Lời Há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013" y="122830"/>
            <a:ext cx="11559654" cy="6054133"/>
          </a:xfrm>
        </p:spPr>
      </p:pic>
    </p:spTree>
    <p:extLst>
      <p:ext uri="{BB962C8B-B14F-4D97-AF65-F5344CB8AC3E}">
        <p14:creationId xmlns:p14="http://schemas.microsoft.com/office/powerpoint/2010/main" val="39795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35" y="4772379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2933" y="3735235"/>
            <a:ext cx="723398" cy="81181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134A1833-8C7C-44D1-8480-425B0912E9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35" y="33532"/>
            <a:ext cx="9326057" cy="4148788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8E8CAB99-86B9-47E6-A185-EF23181DEAA4}"/>
              </a:ext>
            </a:extLst>
          </p:cNvPr>
          <p:cNvSpPr txBox="1"/>
          <p:nvPr/>
        </p:nvSpPr>
        <p:spPr>
          <a:xfrm>
            <a:off x="1967947" y="1648252"/>
            <a:ext cx="8031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con, </a:t>
            </a:r>
            <a:endParaRPr lang="en-US" altLang="zh-CN" sz="4400" b="1" dirty="0">
              <a:solidFill>
                <a:srgbClr val="0070C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23" y="2120441"/>
            <a:ext cx="857250" cy="838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77" y="400074"/>
            <a:ext cx="857250" cy="9620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60" y="4963345"/>
            <a:ext cx="1271238" cy="1630780"/>
          </a:xfrm>
          <a:prstGeom prst="rect">
            <a:avLst/>
          </a:prstGeom>
        </p:spPr>
      </p:pic>
      <p:pic>
        <p:nvPicPr>
          <p:cNvPr id="3" name="5c7458805143f">
            <a:hlinkClick r:id="" action="ppaction://media"/>
            <a:extLst>
              <a:ext uri="{FF2B5EF4-FFF2-40B4-BE49-F238E27FC236}">
                <a16:creationId xmlns:a16="http://schemas.microsoft.com/office/drawing/2014/main" xmlns="" id="{180635FA-EF8E-4B10-86F4-BEAA66B016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95998" y="-1618713"/>
            <a:ext cx="609600" cy="609600"/>
          </a:xfrm>
          <a:prstGeom prst="rect">
            <a:avLst/>
          </a:pr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xmlns="" id="{7DA9C581-A8EA-481C-BFF2-78A552028F1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108" b="90000" l="10000" r="90000">
                        <a14:foregroundMark x1="53409" y1="8313" x2="63864" y2="7108"/>
                        <a14:foregroundMark x1="47500" y1="32651" x2="51818" y2="29277"/>
                        <a14:foregroundMark x1="64205" y1="33494" x2="67045" y2="30120"/>
                        <a14:foregroundMark x1="54091" y1="53855" x2="60455" y2="63494"/>
                        <a14:foregroundMark x1="60341" y1="53855" x2="61705" y2="5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2" r="11976" b="14229"/>
          <a:stretch/>
        </p:blipFill>
        <p:spPr>
          <a:xfrm>
            <a:off x="8004102" y="2196197"/>
            <a:ext cx="4551411" cy="4567842"/>
          </a:xfrm>
          <a:prstGeom prst="rect">
            <a:avLst/>
          </a:prstGeom>
        </p:spPr>
      </p:pic>
      <p:sp>
        <p:nvSpPr>
          <p:cNvPr id="23" name="文本框 34">
            <a:extLst>
              <a:ext uri="{FF2B5EF4-FFF2-40B4-BE49-F238E27FC236}">
                <a16:creationId xmlns:a16="http://schemas.microsoft.com/office/drawing/2014/main" xmlns="" id="{AB9E3DAD-3CA7-4F3C-9901-E66698F4414F}"/>
              </a:ext>
            </a:extLst>
          </p:cNvPr>
          <p:cNvSpPr txBox="1"/>
          <p:nvPr/>
        </p:nvSpPr>
        <p:spPr>
          <a:xfrm>
            <a:off x="2220429" y="1216312"/>
            <a:ext cx="7075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chủ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cũng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hành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nay. 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4000" b="1" dirty="0">
              <a:solidFill>
                <a:srgbClr val="0070C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8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04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" grpId="0"/>
      <p:bldP spid="35" grpId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22" y="188736"/>
            <a:ext cx="857250" cy="9620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11" y="4517687"/>
            <a:ext cx="857250" cy="8382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96" y="222890"/>
            <a:ext cx="523875" cy="8382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" y="1963923"/>
            <a:ext cx="534035" cy="50931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03" y="4404013"/>
            <a:ext cx="753783" cy="718886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B3B78873-D58F-4F41-BFDF-B66338944EE2}"/>
              </a:ext>
            </a:extLst>
          </p:cNvPr>
          <p:cNvGrpSpPr/>
          <p:nvPr/>
        </p:nvGrpSpPr>
        <p:grpSpPr>
          <a:xfrm>
            <a:off x="2365710" y="269905"/>
            <a:ext cx="6675225" cy="1404835"/>
            <a:chOff x="2365710" y="269905"/>
            <a:chExt cx="6675225" cy="1404835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12FDC701-9CBB-4D05-B544-6596DDAF6406}"/>
                </a:ext>
              </a:extLst>
            </p:cNvPr>
            <p:cNvSpPr txBox="1"/>
            <p:nvPr/>
          </p:nvSpPr>
          <p:spPr>
            <a:xfrm>
              <a:off x="2365710" y="269905"/>
              <a:ext cx="667522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LỚP CHÚNG MÌNH CÓ</a:t>
              </a:r>
              <a:endParaRPr lang="zh-CN" altLang="en-US" sz="44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B7C8D618-8CEA-4277-8100-C21A240143A0}"/>
                </a:ext>
              </a:extLst>
            </p:cNvPr>
            <p:cNvSpPr txBox="1"/>
            <p:nvPr/>
          </p:nvSpPr>
          <p:spPr>
            <a:xfrm>
              <a:off x="4355338" y="966854"/>
              <a:ext cx="3481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b="1" dirty="0"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…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thành</a:t>
              </a:r>
              <a:r>
                <a:rPr lang="en-US" altLang="zh-CN" sz="4000" b="1" dirty="0"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viên</a:t>
              </a:r>
              <a:endParaRPr lang="zh-CN" altLang="en-US" sz="40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F56ECF0-F131-4DEB-B56A-1743B9A7B547}"/>
              </a:ext>
            </a:extLst>
          </p:cNvPr>
          <p:cNvGrpSpPr/>
          <p:nvPr/>
        </p:nvGrpSpPr>
        <p:grpSpPr>
          <a:xfrm>
            <a:off x="1145468" y="1873139"/>
            <a:ext cx="3414624" cy="2488998"/>
            <a:chOff x="1302106" y="2596907"/>
            <a:chExt cx="2127208" cy="13930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EF24991F-7387-4222-9C90-7D0FA40D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106" y="2596907"/>
              <a:ext cx="2127208" cy="139309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01DEAABA-20DC-409A-B90E-B1561677E2DA}"/>
                </a:ext>
              </a:extLst>
            </p:cNvPr>
            <p:cNvSpPr txBox="1"/>
            <p:nvPr/>
          </p:nvSpPr>
          <p:spPr>
            <a:xfrm>
              <a:off x="1835783" y="2882611"/>
              <a:ext cx="1193554" cy="671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… </a:t>
              </a:r>
            </a:p>
            <a:p>
              <a:pPr algn="ctr"/>
              <a:r>
                <a:rPr lang="en-US" altLang="zh-CN" sz="36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3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nam</a:t>
              </a:r>
              <a:endParaRPr lang="zh-C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7D0C8C3-8A45-4279-97CF-95E21D0B643D}"/>
              </a:ext>
            </a:extLst>
          </p:cNvPr>
          <p:cNvGrpSpPr/>
          <p:nvPr/>
        </p:nvGrpSpPr>
        <p:grpSpPr>
          <a:xfrm>
            <a:off x="5021669" y="1988048"/>
            <a:ext cx="3834853" cy="2365686"/>
            <a:chOff x="3610628" y="3314866"/>
            <a:chExt cx="2127208" cy="139309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0238297A-AC7F-4F4A-8992-59441BDB3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628" y="3314866"/>
              <a:ext cx="2127208" cy="1393099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E9D4E878-DCC9-4049-8096-79D2D9753994}"/>
                </a:ext>
              </a:extLst>
            </p:cNvPr>
            <p:cNvSpPr txBox="1"/>
            <p:nvPr/>
          </p:nvSpPr>
          <p:spPr>
            <a:xfrm>
              <a:off x="4314094" y="3556142"/>
              <a:ext cx="875143" cy="706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25082"/>
                  </a:solidFill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… </a:t>
              </a:r>
            </a:p>
            <a:p>
              <a:pPr algn="ctr"/>
              <a:r>
                <a:rPr lang="en-US" altLang="zh-CN" sz="3600" b="1" dirty="0" err="1">
                  <a:solidFill>
                    <a:srgbClr val="F25082"/>
                  </a:solidFill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3600" b="1" dirty="0">
                  <a:solidFill>
                    <a:srgbClr val="F25082"/>
                  </a:solidFill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25082"/>
                  </a:solidFill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nữ</a:t>
              </a:r>
              <a:endParaRPr lang="zh-CN" altLang="en-US" sz="3600" b="1" dirty="0">
                <a:solidFill>
                  <a:srgbClr val="F25082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xmlns="" id="{C8F25889-E3EB-47B2-A96C-831ED0C9A2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08" b="90000" l="10000" r="90000">
                        <a14:foregroundMark x1="53409" y1="8313" x2="63864" y2="7108"/>
                        <a14:foregroundMark x1="47500" y1="32651" x2="51818" y2="29277"/>
                        <a14:foregroundMark x1="64205" y1="33494" x2="67045" y2="30120"/>
                        <a14:foregroundMark x1="54091" y1="53855" x2="60455" y2="63494"/>
                        <a14:foregroundMark x1="60341" y1="53855" x2="61705" y2="5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2" r="11976" b="14229"/>
          <a:stretch/>
        </p:blipFill>
        <p:spPr>
          <a:xfrm>
            <a:off x="7753204" y="2233766"/>
            <a:ext cx="4551411" cy="4567842"/>
          </a:xfrm>
          <a:prstGeom prst="rect">
            <a:avLst/>
          </a:prstGeom>
        </p:spPr>
      </p:pic>
      <p:pic>
        <p:nvPicPr>
          <p:cNvPr id="25" name="图片 15">
            <a:extLst>
              <a:ext uri="{FF2B5EF4-FFF2-40B4-BE49-F238E27FC236}">
                <a16:creationId xmlns:a16="http://schemas.microsoft.com/office/drawing/2014/main" xmlns="" id="{5C88CDCD-1341-4579-8B9F-6305DDFD3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57" y="671069"/>
            <a:ext cx="519412" cy="50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40">
        <p:random/>
      </p:transition>
    </mc:Choice>
    <mc:Fallback xmlns="">
      <p:transition spd="slow" advTm="384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35" y="4772379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2933" y="3735235"/>
            <a:ext cx="723398" cy="81181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134A1833-8C7C-44D1-8480-425B0912E9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35" y="33532"/>
            <a:ext cx="9326057" cy="4148788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8E8CAB99-86B9-47E6-A185-EF23181DEAA4}"/>
              </a:ext>
            </a:extLst>
          </p:cNvPr>
          <p:cNvSpPr txBox="1"/>
          <p:nvPr/>
        </p:nvSpPr>
        <p:spPr>
          <a:xfrm>
            <a:off x="2291957" y="999842"/>
            <a:ext cx="72169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sz="5400" b="1" dirty="0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5400" b="1" dirty="0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trực</a:t>
            </a:r>
            <a:r>
              <a:rPr lang="en-US" altLang="zh-CN" sz="5400" b="1" dirty="0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tuyến</a:t>
            </a:r>
            <a:r>
              <a:rPr lang="en-US" altLang="zh-CN" sz="5400" b="1" dirty="0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5400" b="1" dirty="0" err="1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hiệu</a:t>
            </a:r>
            <a:r>
              <a:rPr lang="en-US" altLang="zh-CN" sz="5400" b="1" dirty="0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quả</a:t>
            </a:r>
            <a:r>
              <a:rPr lang="en-US" altLang="zh-CN" sz="5400" b="1" dirty="0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5400" b="1" dirty="0" err="1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5400" b="1" dirty="0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5400" b="1" dirty="0" err="1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5400" b="1" dirty="0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5400" b="1" dirty="0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5400" b="1" dirty="0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nhỉ</a:t>
            </a:r>
            <a:r>
              <a:rPr lang="en-US" altLang="zh-CN" sz="5400" b="1" dirty="0">
                <a:solidFill>
                  <a:srgbClr val="7DC3D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23" y="2120441"/>
            <a:ext cx="857250" cy="838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77" y="400074"/>
            <a:ext cx="857250" cy="962025"/>
          </a:xfrm>
          <a:prstGeom prst="rect">
            <a:avLst/>
          </a:prstGeom>
        </p:spPr>
      </p:pic>
      <p:pic>
        <p:nvPicPr>
          <p:cNvPr id="3" name="5c7458805143f">
            <a:hlinkClick r:id="" action="ppaction://media"/>
            <a:extLst>
              <a:ext uri="{FF2B5EF4-FFF2-40B4-BE49-F238E27FC236}">
                <a16:creationId xmlns:a16="http://schemas.microsoft.com/office/drawing/2014/main" xmlns="" id="{180635FA-EF8E-4B10-86F4-BEAA66B016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095998" y="-1618713"/>
            <a:ext cx="609600" cy="609600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xmlns="" id="{085A4DAF-DB11-4742-94F9-2CB8FBAC9B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926" b="90000" l="10000" r="90000">
                        <a14:foregroundMark x1="43100" y1="5926" x2="55300" y2="6204"/>
                        <a14:foregroundMark x1="23900" y1="19907" x2="38100" y2="20648"/>
                        <a14:foregroundMark x1="42800" y1="35741" x2="71700" y2="34352"/>
                        <a14:foregroundMark x1="71700" y1="34352" x2="72000" y2="34352"/>
                        <a14:foregroundMark x1="65500" y1="13241" x2="67200" y2="16296"/>
                        <a14:foregroundMark x1="43200" y1="31019" x2="46900" y2="33889"/>
                        <a14:foregroundMark x1="62100" y1="30185" x2="65000" y2="32500"/>
                        <a14:foregroundMark x1="67700" y1="13241" x2="66900" y2="18519"/>
                        <a14:foregroundMark x1="52200" y1="42500" x2="55900" y2="43148"/>
                        <a14:foregroundMark x1="46900" y1="55463" x2="50600" y2="5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4730" y="2458829"/>
            <a:ext cx="4284352" cy="4627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8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57">
        <p:random/>
      </p:transition>
    </mc:Choice>
    <mc:Fallback xmlns="">
      <p:transition spd="slow" advTm="685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" grpId="0"/>
      <p:bldP spid="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21" y="4406765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85" y="345825"/>
            <a:ext cx="857250" cy="838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13" y="1161892"/>
            <a:ext cx="857250" cy="96202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3B698F8-8833-4BB0-8206-9F2BC63E12B0}"/>
              </a:ext>
            </a:extLst>
          </p:cNvPr>
          <p:cNvGrpSpPr/>
          <p:nvPr/>
        </p:nvGrpSpPr>
        <p:grpSpPr>
          <a:xfrm>
            <a:off x="3056710" y="345825"/>
            <a:ext cx="6339838" cy="2867638"/>
            <a:chOff x="4050176" y="1024372"/>
            <a:chExt cx="5073938" cy="2197915"/>
          </a:xfrm>
        </p:grpSpPr>
        <p:sp>
          <p:nvSpPr>
            <p:cNvPr id="19" name="思想气泡: 云 18">
              <a:extLst>
                <a:ext uri="{FF2B5EF4-FFF2-40B4-BE49-F238E27FC236}">
                  <a16:creationId xmlns:a16="http://schemas.microsoft.com/office/drawing/2014/main" xmlns="" id="{9D8F6EBA-E980-45BD-A2DF-53320363086B}"/>
                </a:ext>
              </a:extLst>
            </p:cNvPr>
            <p:cNvSpPr/>
            <p:nvPr/>
          </p:nvSpPr>
          <p:spPr>
            <a:xfrm>
              <a:off x="4050176" y="1024372"/>
              <a:ext cx="4830000" cy="2197915"/>
            </a:xfrm>
            <a:prstGeom prst="cloudCallout">
              <a:avLst>
                <a:gd name="adj1" fmla="val -52809"/>
                <a:gd name="adj2" fmla="val 85019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725E68A9-D468-46F1-8F81-0BA6B27AA6D6}"/>
                </a:ext>
              </a:extLst>
            </p:cNvPr>
            <p:cNvSpPr txBox="1"/>
            <p:nvPr/>
          </p:nvSpPr>
          <p:spPr>
            <a:xfrm>
              <a:off x="5244689" y="1660589"/>
              <a:ext cx="3879425" cy="54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Trước</a:t>
              </a:r>
              <a:r>
                <a:rPr lang="en-US" altLang="zh-CN" sz="4000" b="1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giờ</a:t>
              </a:r>
              <a:r>
                <a:rPr lang="en-US" altLang="zh-CN" sz="4000" b="1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học</a:t>
              </a:r>
              <a:endParaRPr lang="zh-CN" altLang="en-US" sz="4000" b="1" dirty="0"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31DE349-6B7B-422C-AE7D-7C5182518243}"/>
                </a:ext>
              </a:extLst>
            </p:cNvPr>
            <p:cNvSpPr txBox="1"/>
            <p:nvPr/>
          </p:nvSpPr>
          <p:spPr>
            <a:xfrm>
              <a:off x="4618752" y="1676288"/>
              <a:ext cx="914150" cy="584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01.</a:t>
              </a:r>
              <a:endParaRPr lang="zh-CN" altLang="en-US" sz="40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xmlns="" id="{1FBFEC05-9EFD-4236-84F3-36B1DE83451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08" b="90000" l="10000" r="90000">
                        <a14:foregroundMark x1="53409" y1="8313" x2="63864" y2="7108"/>
                        <a14:foregroundMark x1="47500" y1="32651" x2="51818" y2="29277"/>
                        <a14:foregroundMark x1="64205" y1="33494" x2="67045" y2="30120"/>
                        <a14:foregroundMark x1="54091" y1="53855" x2="60455" y2="63494"/>
                        <a14:foregroundMark x1="60341" y1="53855" x2="61705" y2="5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2" r="11976" b="14229"/>
          <a:stretch/>
        </p:blipFill>
        <p:spPr>
          <a:xfrm flipH="1">
            <a:off x="-78376" y="2732699"/>
            <a:ext cx="4135248" cy="41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11">
        <p:random/>
      </p:transition>
    </mc:Choice>
    <mc:Fallback xmlns="">
      <p:transition spd="slow" advTm="271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80E0D7EB-6EE9-4323-A84B-ED8C498E440B}"/>
              </a:ext>
            </a:extLst>
          </p:cNvPr>
          <p:cNvGrpSpPr/>
          <p:nvPr/>
        </p:nvGrpSpPr>
        <p:grpSpPr>
          <a:xfrm>
            <a:off x="657086" y="302460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116" y="1615569"/>
            <a:ext cx="542925" cy="9810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3ABBE59-6086-4F44-9FEF-325A81E5CF27}"/>
              </a:ext>
            </a:extLst>
          </p:cNvPr>
          <p:cNvGrpSpPr/>
          <p:nvPr/>
        </p:nvGrpSpPr>
        <p:grpSpPr>
          <a:xfrm>
            <a:off x="1731689" y="980184"/>
            <a:ext cx="6351363" cy="4103544"/>
            <a:chOff x="1485268" y="1492329"/>
            <a:chExt cx="5361735" cy="3232919"/>
          </a:xfrm>
        </p:grpSpPr>
        <p:sp>
          <p:nvSpPr>
            <p:cNvPr id="7" name="思想气泡: 云 6">
              <a:extLst>
                <a:ext uri="{FF2B5EF4-FFF2-40B4-BE49-F238E27FC236}">
                  <a16:creationId xmlns:a16="http://schemas.microsoft.com/office/drawing/2014/main" xmlns="" id="{84493B8D-0103-4268-86C3-CA5C97ABD342}"/>
                </a:ext>
              </a:extLst>
            </p:cNvPr>
            <p:cNvSpPr/>
            <p:nvPr/>
          </p:nvSpPr>
          <p:spPr>
            <a:xfrm>
              <a:off x="1485268" y="1492329"/>
              <a:ext cx="5281800" cy="3232919"/>
            </a:xfrm>
            <a:prstGeom prst="cloudCallout">
              <a:avLst>
                <a:gd name="adj1" fmla="val 72724"/>
                <a:gd name="adj2" fmla="val 47294"/>
              </a:avLst>
            </a:prstGeom>
            <a:solidFill>
              <a:srgbClr val="7DC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6F4EE2F4-2376-41CC-8EB4-6D188A92FABB}"/>
                </a:ext>
              </a:extLst>
            </p:cNvPr>
            <p:cNvSpPr/>
            <p:nvPr/>
          </p:nvSpPr>
          <p:spPr>
            <a:xfrm>
              <a:off x="2073982" y="2036439"/>
              <a:ext cx="4773021" cy="1818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Chúng</a:t>
              </a:r>
              <a:r>
                <a:rPr lang="en-US" altLang="zh-CN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mình</a:t>
              </a:r>
              <a:r>
                <a:rPr lang="en-US" altLang="zh-CN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cần</a:t>
              </a:r>
              <a:r>
                <a:rPr lang="en-US" altLang="zh-CN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:</a:t>
              </a:r>
            </a:p>
            <a:p>
              <a:pPr marL="285750" indent="-285750">
                <a:buFontTx/>
                <a:buChar char="-"/>
              </a:pP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Xem</a:t>
              </a:r>
              <a:r>
                <a:rPr lang="en-US" altLang="zh-CN" sz="3600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thời</a:t>
              </a:r>
              <a:r>
                <a:rPr lang="en-US" altLang="zh-CN" sz="3600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khoá</a:t>
              </a:r>
              <a:r>
                <a:rPr lang="en-US" altLang="zh-CN" sz="3600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biểu</a:t>
              </a:r>
              <a:endParaRPr lang="en-US" altLang="zh-CN" sz="3600" dirty="0"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Chuẩn</a:t>
              </a:r>
              <a:r>
                <a:rPr lang="en-US" altLang="zh-CN" sz="3600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bị</a:t>
              </a:r>
              <a:r>
                <a:rPr lang="en-US" altLang="zh-CN" sz="3600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đồ</a:t>
              </a:r>
              <a:r>
                <a:rPr lang="en-US" altLang="zh-CN" sz="3600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dùng</a:t>
              </a:r>
              <a:r>
                <a:rPr lang="en-US" altLang="zh-CN" sz="3600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3600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tập</a:t>
              </a:r>
              <a:endParaRPr lang="en-US" altLang="zh-CN" sz="3600" dirty="0"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Chọn</a:t>
              </a:r>
              <a:r>
                <a:rPr lang="en-US" altLang="zh-CN" sz="3600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nơi</a:t>
              </a:r>
              <a:r>
                <a:rPr lang="en-US" altLang="zh-CN" sz="3600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yên</a:t>
              </a:r>
              <a:r>
                <a:rPr lang="en-US" altLang="zh-CN" sz="3600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tĩnh</a:t>
              </a:r>
              <a:r>
                <a:rPr lang="en-US" altLang="zh-CN" sz="3600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3600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học</a:t>
              </a:r>
              <a:endParaRPr lang="zh-CN" altLang="en-US" sz="3600" dirty="0"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Online learning concept with cartoon character Vector Image">
            <a:extLst>
              <a:ext uri="{FF2B5EF4-FFF2-40B4-BE49-F238E27FC236}">
                <a16:creationId xmlns:a16="http://schemas.microsoft.com/office/drawing/2014/main" xmlns="" id="{A7C1D575-A6C9-4B15-80BF-28DB86A5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700" r="95000">
                        <a14:foregroundMark x1="5400" y1="36944" x2="11500" y2="25370"/>
                        <a14:foregroundMark x1="4700" y1="27407" x2="5300" y2="32037"/>
                        <a14:foregroundMark x1="12800" y1="31574" x2="21900" y2="34537"/>
                        <a14:foregroundMark x1="26400" y1="31019" x2="31100" y2="31019"/>
                        <a14:foregroundMark x1="14200" y1="60278" x2="15600" y2="64907"/>
                        <a14:foregroundMark x1="17800" y1="67685" x2="16500" y2="71389"/>
                        <a14:foregroundMark x1="21600" y1="68796" x2="21200" y2="71204"/>
                        <a14:foregroundMark x1="31800" y1="69444" x2="32400" y2="72130"/>
                        <a14:foregroundMark x1="36800" y1="67963" x2="37700" y2="70741"/>
                        <a14:foregroundMark x1="34600" y1="81481" x2="35300" y2="84722"/>
                        <a14:foregroundMark x1="81700" y1="42963" x2="84600" y2="40463"/>
                        <a14:foregroundMark x1="67000" y1="29444" x2="67400" y2="31204"/>
                        <a14:foregroundMark x1="85100" y1="57315" x2="91000" y2="55463"/>
                        <a14:foregroundMark x1="94700" y1="64722" x2="95000" y2="63333"/>
                        <a14:foregroundMark x1="45900" y1="42500" x2="47800" y2="42500"/>
                        <a14:foregroundMark x1="44200" y1="37685" x2="46600" y2="42130"/>
                        <a14:foregroundMark x1="44700" y1="42685" x2="47000" y2="41389"/>
                        <a14:foregroundMark x1="47400" y1="42037" x2="48500" y2="42407"/>
                        <a14:foregroundMark x1="44100" y1="42685" x2="45500" y2="40926"/>
                        <a14:foregroundMark x1="44200" y1="42130" x2="45600" y2="40093"/>
                        <a14:foregroundMark x1="38500" y1="73426" x2="39300" y2="75833"/>
                        <a14:foregroundMark x1="16700" y1="72778" x2="15600" y2="7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9293" y="2223921"/>
            <a:ext cx="4153502" cy="448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0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8">
        <p:random/>
      </p:transition>
    </mc:Choice>
    <mc:Fallback xmlns="">
      <p:transition spd="slow" advTm="58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21" y="4406765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85" y="345825"/>
            <a:ext cx="857250" cy="838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13" y="1161892"/>
            <a:ext cx="857250" cy="96202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3B698F8-8833-4BB0-8206-9F2BC63E12B0}"/>
              </a:ext>
            </a:extLst>
          </p:cNvPr>
          <p:cNvGrpSpPr/>
          <p:nvPr/>
        </p:nvGrpSpPr>
        <p:grpSpPr>
          <a:xfrm>
            <a:off x="3056710" y="345825"/>
            <a:ext cx="6035040" cy="2867638"/>
            <a:chOff x="4050176" y="1024372"/>
            <a:chExt cx="4830000" cy="2197915"/>
          </a:xfrm>
        </p:grpSpPr>
        <p:sp>
          <p:nvSpPr>
            <p:cNvPr id="19" name="思想气泡: 云 18">
              <a:extLst>
                <a:ext uri="{FF2B5EF4-FFF2-40B4-BE49-F238E27FC236}">
                  <a16:creationId xmlns:a16="http://schemas.microsoft.com/office/drawing/2014/main" xmlns="" id="{9D8F6EBA-E980-45BD-A2DF-53320363086B}"/>
                </a:ext>
              </a:extLst>
            </p:cNvPr>
            <p:cNvSpPr/>
            <p:nvPr/>
          </p:nvSpPr>
          <p:spPr>
            <a:xfrm>
              <a:off x="4050176" y="1024372"/>
              <a:ext cx="4830000" cy="2197915"/>
            </a:xfrm>
            <a:prstGeom prst="cloudCallout">
              <a:avLst>
                <a:gd name="adj1" fmla="val -52809"/>
                <a:gd name="adj2" fmla="val 85019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725E68A9-D468-46F1-8F81-0BA6B27AA6D6}"/>
                </a:ext>
              </a:extLst>
            </p:cNvPr>
            <p:cNvSpPr txBox="1"/>
            <p:nvPr/>
          </p:nvSpPr>
          <p:spPr>
            <a:xfrm>
              <a:off x="5244689" y="1660589"/>
              <a:ext cx="3442603" cy="54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4000" b="1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giờ</a:t>
              </a:r>
              <a:r>
                <a:rPr lang="en-US" altLang="zh-CN" sz="4000" b="1" dirty="0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học</a:t>
              </a:r>
              <a:endParaRPr lang="zh-CN" altLang="en-US" sz="4000" b="1" dirty="0"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31DE349-6B7B-422C-AE7D-7C5182518243}"/>
                </a:ext>
              </a:extLst>
            </p:cNvPr>
            <p:cNvSpPr txBox="1"/>
            <p:nvPr/>
          </p:nvSpPr>
          <p:spPr>
            <a:xfrm>
              <a:off x="4618752" y="1676288"/>
              <a:ext cx="914150" cy="54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02.</a:t>
              </a:r>
              <a:endParaRPr lang="zh-CN" altLang="en-US" sz="40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xmlns="" id="{1FBFEC05-9EFD-4236-84F3-36B1DE83451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08" b="90000" l="10000" r="90000">
                        <a14:foregroundMark x1="53409" y1="8313" x2="63864" y2="7108"/>
                        <a14:foregroundMark x1="47500" y1="32651" x2="51818" y2="29277"/>
                        <a14:foregroundMark x1="64205" y1="33494" x2="67045" y2="30120"/>
                        <a14:foregroundMark x1="54091" y1="53855" x2="60455" y2="63494"/>
                        <a14:foregroundMark x1="60341" y1="53855" x2="61705" y2="5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2" r="11976" b="14229"/>
          <a:stretch/>
        </p:blipFill>
        <p:spPr>
          <a:xfrm flipH="1">
            <a:off x="-78376" y="2732699"/>
            <a:ext cx="4135248" cy="41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1|0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|0.7|0.5|0.5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2|4.3|1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640</Words>
  <Application>Microsoft Office PowerPoint</Application>
  <PresentationFormat>Widescreen</PresentationFormat>
  <Paragraphs>65</Paragraphs>
  <Slides>15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SimSun</vt:lpstr>
      <vt:lpstr>Arial</vt:lpstr>
      <vt:lpstr>Calibri</vt:lpstr>
      <vt:lpstr>Times New Roman</vt:lpstr>
      <vt:lpstr>UTM Avo</vt:lpstr>
      <vt:lpstr>思源黑体 CN Bold</vt:lpstr>
      <vt:lpstr>思源黑体 CN Medium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hxj</dc:creator>
  <cp:lastModifiedBy>Administrator</cp:lastModifiedBy>
  <cp:revision>38</cp:revision>
  <dcterms:created xsi:type="dcterms:W3CDTF">2019-09-23T07:56:08Z</dcterms:created>
  <dcterms:modified xsi:type="dcterms:W3CDTF">2021-09-08T14:02:15Z</dcterms:modified>
</cp:coreProperties>
</file>