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79" r:id="rId3"/>
    <p:sldId id="280" r:id="rId4"/>
    <p:sldId id="282" r:id="rId5"/>
    <p:sldId id="283" r:id="rId6"/>
    <p:sldId id="281" r:id="rId7"/>
    <p:sldId id="275" r:id="rId8"/>
    <p:sldId id="267" r:id="rId9"/>
    <p:sldId id="264" r:id="rId10"/>
    <p:sldId id="268" r:id="rId11"/>
    <p:sldId id="270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>
        <p:scale>
          <a:sx n="82" d="100"/>
          <a:sy n="82" d="100"/>
        </p:scale>
        <p:origin x="-180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C7833-8FB3-46C4-B60B-95A0EC6B35D3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637CD-B4D3-4F7B-BB7D-C8C619A179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78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637CD-B4D3-4F7B-BB7D-C8C619A1796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637CD-B4D3-4F7B-BB7D-C8C619A1796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637CD-B4D3-4F7B-BB7D-C8C619A1796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637CD-B4D3-4F7B-BB7D-C8C619A1796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637CD-B4D3-4F7B-BB7D-C8C619A1796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637CD-B4D3-4F7B-BB7D-C8C619A1796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637CD-B4D3-4F7B-BB7D-C8C619A1796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637CD-B4D3-4F7B-BB7D-C8C619A1796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637CD-B4D3-4F7B-BB7D-C8C619A1796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637CD-B4D3-4F7B-BB7D-C8C619A1796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637CD-B4D3-4F7B-BB7D-C8C619A1796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637CD-B4D3-4F7B-BB7D-C8C619A1796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C04A-CC36-48DE-8D8A-AF10CE179CA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542D-5D60-4FA8-9435-7D59B08A0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C04A-CC36-48DE-8D8A-AF10CE179CA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542D-5D60-4FA8-9435-7D59B08A0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C04A-CC36-48DE-8D8A-AF10CE179CA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542D-5D60-4FA8-9435-7D59B08A0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C04A-CC36-48DE-8D8A-AF10CE179CA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542D-5D60-4FA8-9435-7D59B08A0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C04A-CC36-48DE-8D8A-AF10CE179CA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542D-5D60-4FA8-9435-7D59B08A0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C04A-CC36-48DE-8D8A-AF10CE179CA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542D-5D60-4FA8-9435-7D59B08A0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C04A-CC36-48DE-8D8A-AF10CE179CA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542D-5D60-4FA8-9435-7D59B08A0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C04A-CC36-48DE-8D8A-AF10CE179CA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542D-5D60-4FA8-9435-7D59B08A0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C04A-CC36-48DE-8D8A-AF10CE179CA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542D-5D60-4FA8-9435-7D59B08A0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C04A-CC36-48DE-8D8A-AF10CE179CA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542D-5D60-4FA8-9435-7D59B08A0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C04A-CC36-48DE-8D8A-AF10CE179CA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3E00542D-5D60-4FA8-9435-7D59B08A0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C2C04A-CC36-48DE-8D8A-AF10CE179CA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00542D-5D60-4FA8-9435-7D59B08A04C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777" y="5277181"/>
            <a:ext cx="8321044" cy="565013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GV: </a:t>
            </a:r>
            <a:r>
              <a:rPr lang="vi-VN" sz="3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......</a:t>
            </a:r>
            <a:endParaRPr lang="en-US" sz="32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7438" y="2679723"/>
            <a:ext cx="666368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cap="none" spc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cap="none" spc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cap="none" spc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600" b="1" cap="none" spc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cap="none" spc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cap="none" spc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ctr"/>
            <a:r>
              <a:rPr lang="en-US" sz="36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: 69</a:t>
            </a:r>
          </a:p>
          <a:p>
            <a:pPr algn="ctr"/>
            <a:r>
              <a:rPr lang="en-US" sz="3600" b="1" cap="none" spc="0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600" b="1" cap="none" spc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600" b="1" cap="none" spc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cap="none" spc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hoạch</a:t>
            </a:r>
            <a:endParaRPr lang="en-US" sz="3600" b="1" cap="none" spc="0" dirty="0" smtClean="0">
              <a:ln w="9525">
                <a:solidFill>
                  <a:srgbClr val="FF000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cap="none" spc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cap="none" spc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xanh-lớp</a:t>
            </a:r>
            <a:r>
              <a:rPr lang="en-US" sz="3600" b="1" cap="none" spc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sạch</a:t>
            </a:r>
            <a:endParaRPr lang="en-US" sz="3600" b="1" cap="none" spc="0" dirty="0">
              <a:ln w="9525">
                <a:solidFill>
                  <a:srgbClr val="FF000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4025" y="897148"/>
            <a:ext cx="8216537" cy="45288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vi-VN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en-US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RƯỜNG TIỂU </a:t>
            </a:r>
            <a:r>
              <a:rPr lang="en-US" sz="28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TT HAI RIÊNG SỐ 2</a:t>
            </a:r>
            <a:endParaRPr lang="en-US" sz="28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4067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2276" y="281054"/>
            <a:ext cx="8543109" cy="666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THỨ TỰ CÁC BƯỚC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042326"/>
            <a:ext cx="9653452" cy="721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7" t="5423" r="14968" b="4290"/>
          <a:stretch/>
        </p:blipFill>
        <p:spPr>
          <a:xfrm>
            <a:off x="6777630" y="2050251"/>
            <a:ext cx="2220687" cy="36821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5" t="4000" r="14297" b="5143"/>
          <a:stretch/>
        </p:blipFill>
        <p:spPr>
          <a:xfrm>
            <a:off x="55750" y="2080799"/>
            <a:ext cx="2228556" cy="3716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7" t="4571" r="17462" b="4190"/>
          <a:stretch/>
        </p:blipFill>
        <p:spPr>
          <a:xfrm>
            <a:off x="4556308" y="2184893"/>
            <a:ext cx="2264768" cy="3716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 t="4190" r="4891" b="4952"/>
          <a:stretch/>
        </p:blipFill>
        <p:spPr>
          <a:xfrm>
            <a:off x="2403057" y="2052446"/>
            <a:ext cx="2200203" cy="368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45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3"/>
          <a:stretch/>
        </p:blipFill>
        <p:spPr>
          <a:xfrm>
            <a:off x="3670333" y="3083575"/>
            <a:ext cx="2865184" cy="3094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8"/>
          <a:stretch/>
        </p:blipFill>
        <p:spPr>
          <a:xfrm>
            <a:off x="6272386" y="1"/>
            <a:ext cx="2733413" cy="2736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3"/>
          <a:stretch/>
        </p:blipFill>
        <p:spPr>
          <a:xfrm>
            <a:off x="616692" y="-185446"/>
            <a:ext cx="3202377" cy="320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0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62309" y="348220"/>
            <a:ext cx="8229600" cy="438912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Thầy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chúc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các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con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học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tập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chăm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chỉ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yêu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lao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động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và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bảo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vệ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môi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trường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luôn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xanh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sạch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đẹp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801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189" y="410790"/>
            <a:ext cx="8229600" cy="11430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1"/>
            <a:ext cx="8229600" cy="161860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71500" indent="-571500">
              <a:buNone/>
            </a:pPr>
            <a:r>
              <a:rPr lang="en-US" sz="3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I.Kiểm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3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571500" indent="-57150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72862" y="3778371"/>
            <a:ext cx="81260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xuyên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6147" y="465827"/>
            <a:ext cx="7851648" cy="715993"/>
          </a:xfrm>
        </p:spPr>
        <p:txBody>
          <a:bodyPr>
            <a:noAutofit/>
          </a:bodyPr>
          <a:lstStyle/>
          <a:p>
            <a:pPr algn="l"/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607" y="1529132"/>
            <a:ext cx="8765876" cy="5078702"/>
          </a:xfrm>
        </p:spPr>
        <p:txBody>
          <a:bodyPr>
            <a:normAutofit/>
          </a:bodyPr>
          <a:lstStyle/>
          <a:p>
            <a:pPr algn="l"/>
            <a:r>
              <a:rPr lang="nl-NL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con tham gia các hoạt động trong phong trào Trường xanh lớp sạch.</a:t>
            </a:r>
            <a:endParaRPr lang="en-US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nl-NL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Mỗi chúng  những hành động đẹp và việc làm cụ thể để hưởng ứng phong trào, góp phần xây dựng trường, lớp xanh, sạch, đẹp.</a:t>
            </a:r>
            <a:endParaRPr lang="en-US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287" y="453923"/>
            <a:ext cx="8229600" cy="727897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sz="5400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4800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Dụng</a:t>
            </a:r>
            <a:r>
              <a:rPr lang="en-US" sz="4800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cụ</a:t>
            </a:r>
            <a:r>
              <a:rPr lang="en-US" sz="4800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- </a:t>
            </a:r>
            <a:r>
              <a:rPr lang="en-US" sz="4800" b="1" dirty="0" err="1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Phương</a:t>
            </a:r>
            <a:r>
              <a:rPr lang="en-US" sz="4800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tiện</a:t>
            </a:r>
            <a:r>
              <a:rPr lang="en-US" sz="4800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– </a:t>
            </a:r>
            <a:r>
              <a:rPr lang="en-US" sz="4800" b="1" dirty="0" err="1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Địa</a:t>
            </a:r>
            <a:r>
              <a:rPr lang="en-US" sz="4800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điểm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15" y="1564544"/>
            <a:ext cx="8229600" cy="438912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err="1" smtClean="0"/>
              <a:t>I.Phân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nhiệm</a:t>
            </a:r>
            <a:r>
              <a:rPr lang="en-US" dirty="0" smtClean="0"/>
              <a:t> </a:t>
            </a:r>
            <a:r>
              <a:rPr lang="en-US" dirty="0" err="1" smtClean="0"/>
              <a:t>vụ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- </a:t>
            </a:r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chia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ta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3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nhiệm</a:t>
            </a:r>
            <a:r>
              <a:rPr lang="en-US" dirty="0" smtClean="0"/>
              <a:t> </a:t>
            </a:r>
            <a:r>
              <a:rPr lang="en-US" dirty="0" err="1" smtClean="0"/>
              <a:t>vụ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dọn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- </a:t>
            </a:r>
            <a:r>
              <a:rPr lang="en-US" dirty="0" err="1" smtClean="0"/>
              <a:t>Nhóm</a:t>
            </a:r>
            <a:r>
              <a:rPr lang="en-US" dirty="0" smtClean="0"/>
              <a:t> I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I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nhiệm</a:t>
            </a:r>
            <a:r>
              <a:rPr lang="en-US" dirty="0" smtClean="0"/>
              <a:t> </a:t>
            </a:r>
            <a:r>
              <a:rPr lang="en-US" dirty="0" err="1" smtClean="0"/>
              <a:t>vụ</a:t>
            </a:r>
            <a:r>
              <a:rPr lang="en-US" dirty="0" smtClean="0"/>
              <a:t>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lau</a:t>
            </a:r>
            <a:r>
              <a:rPr lang="en-US" dirty="0" smtClean="0"/>
              <a:t> </a:t>
            </a:r>
            <a:r>
              <a:rPr lang="en-US" dirty="0" err="1" smtClean="0"/>
              <a:t>chùi</a:t>
            </a:r>
            <a:r>
              <a:rPr lang="en-US" dirty="0" smtClean="0"/>
              <a:t> </a:t>
            </a:r>
            <a:r>
              <a:rPr lang="en-US" dirty="0" err="1" smtClean="0"/>
              <a:t>bàn</a:t>
            </a:r>
            <a:r>
              <a:rPr lang="en-US" dirty="0" smtClean="0"/>
              <a:t> </a:t>
            </a:r>
            <a:r>
              <a:rPr lang="en-US" dirty="0" err="1" smtClean="0"/>
              <a:t>ghế</a:t>
            </a:r>
            <a:r>
              <a:rPr lang="en-US" dirty="0" smtClean="0"/>
              <a:t>,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- </a:t>
            </a:r>
            <a:r>
              <a:rPr lang="en-US" dirty="0" err="1" smtClean="0"/>
              <a:t>Nhóm</a:t>
            </a:r>
            <a:r>
              <a:rPr lang="en-US" dirty="0" smtClean="0"/>
              <a:t> II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II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nhiệm</a:t>
            </a:r>
            <a:r>
              <a:rPr lang="en-US" dirty="0" smtClean="0"/>
              <a:t> </a:t>
            </a:r>
            <a:r>
              <a:rPr lang="en-US" dirty="0" err="1" smtClean="0"/>
              <a:t>vụ</a:t>
            </a:r>
            <a:r>
              <a:rPr lang="en-US" dirty="0" smtClean="0"/>
              <a:t> </a:t>
            </a:r>
            <a:r>
              <a:rPr lang="en-US" dirty="0" err="1" smtClean="0"/>
              <a:t>tưới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, </a:t>
            </a:r>
            <a:r>
              <a:rPr lang="en-US" dirty="0" err="1" smtClean="0"/>
              <a:t>tỉa</a:t>
            </a:r>
            <a:r>
              <a:rPr lang="en-US" dirty="0" smtClean="0"/>
              <a:t> </a:t>
            </a:r>
            <a:r>
              <a:rPr lang="en-US" dirty="0" err="1" smtClean="0"/>
              <a:t>cành</a:t>
            </a:r>
            <a:r>
              <a:rPr lang="en-US" dirty="0" smtClean="0"/>
              <a:t> </a:t>
            </a:r>
            <a:r>
              <a:rPr lang="en-US" dirty="0" err="1" smtClean="0"/>
              <a:t>bón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- </a:t>
            </a:r>
            <a:r>
              <a:rPr lang="en-US" dirty="0" err="1" smtClean="0"/>
              <a:t>Nhóm</a:t>
            </a:r>
            <a:r>
              <a:rPr lang="en-US" dirty="0" smtClean="0"/>
              <a:t> III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III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nhiệm</a:t>
            </a:r>
            <a:r>
              <a:rPr lang="en-US" dirty="0" smtClean="0"/>
              <a:t> </a:t>
            </a:r>
            <a:r>
              <a:rPr lang="en-US" dirty="0" err="1" smtClean="0"/>
              <a:t>quét</a:t>
            </a:r>
            <a:r>
              <a:rPr lang="en-US" dirty="0" smtClean="0"/>
              <a:t> </a:t>
            </a:r>
            <a:r>
              <a:rPr lang="en-US" dirty="0" err="1" smtClean="0"/>
              <a:t>dọn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ngoài</a:t>
            </a:r>
            <a:r>
              <a:rPr lang="en-US" dirty="0" smtClean="0"/>
              <a:t> </a:t>
            </a:r>
            <a:r>
              <a:rPr lang="en-US" dirty="0" err="1" smtClean="0"/>
              <a:t>bồn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9"/>
            <a:ext cx="8229600" cy="5208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II.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cụ</a:t>
            </a:r>
            <a:r>
              <a:rPr lang="en-US" dirty="0" smtClean="0"/>
              <a:t> </a:t>
            </a:r>
            <a:r>
              <a:rPr lang="en-US" dirty="0" err="1" smtClean="0"/>
              <a:t>lao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Nhóm</a:t>
            </a:r>
            <a:r>
              <a:rPr lang="en-US" dirty="0" smtClean="0"/>
              <a:t> I </a:t>
            </a:r>
          </a:p>
          <a:p>
            <a:r>
              <a:rPr lang="en-US" dirty="0" err="1" smtClean="0"/>
              <a:t>Chổi</a:t>
            </a:r>
            <a:r>
              <a:rPr lang="en-US" dirty="0" smtClean="0"/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dirty="0" smtClean="0"/>
              <a:t> </a:t>
            </a:r>
            <a:r>
              <a:rPr lang="en-US" dirty="0" err="1" smtClean="0"/>
              <a:t>lau</a:t>
            </a:r>
            <a:r>
              <a:rPr lang="en-US" dirty="0" smtClean="0"/>
              <a:t>, </a:t>
            </a:r>
            <a:r>
              <a:rPr lang="en-US" dirty="0" err="1" smtClean="0"/>
              <a:t>hốt</a:t>
            </a:r>
            <a:r>
              <a:rPr lang="en-US" dirty="0" smtClean="0"/>
              <a:t> </a:t>
            </a:r>
            <a:r>
              <a:rPr lang="en-US" dirty="0" err="1" smtClean="0"/>
              <a:t>rác</a:t>
            </a:r>
            <a:r>
              <a:rPr lang="en-US" dirty="0" smtClean="0"/>
              <a:t>, </a:t>
            </a:r>
            <a:r>
              <a:rPr lang="en-US" dirty="0" err="1" smtClean="0"/>
              <a:t>chậu</a:t>
            </a:r>
            <a:endParaRPr lang="en-US" dirty="0" smtClean="0"/>
          </a:p>
          <a:p>
            <a:r>
              <a:rPr lang="en-US" dirty="0" err="1" smtClean="0"/>
              <a:t>Nhóm</a:t>
            </a:r>
            <a:r>
              <a:rPr lang="en-US" dirty="0" smtClean="0"/>
              <a:t> II</a:t>
            </a:r>
          </a:p>
          <a:p>
            <a:r>
              <a:rPr lang="en-US" dirty="0" err="1" smtClean="0"/>
              <a:t>Xô</a:t>
            </a:r>
            <a:r>
              <a:rPr lang="en-US" dirty="0" smtClean="0"/>
              <a:t>, </a:t>
            </a:r>
            <a:r>
              <a:rPr lang="en-US" dirty="0" err="1" smtClean="0"/>
              <a:t>chậu</a:t>
            </a:r>
            <a:r>
              <a:rPr lang="en-US" dirty="0" smtClean="0"/>
              <a:t>, </a:t>
            </a:r>
            <a:r>
              <a:rPr lang="en-US" dirty="0" err="1" smtClean="0"/>
              <a:t>cuốc</a:t>
            </a:r>
            <a:endParaRPr lang="en-US" dirty="0" smtClean="0"/>
          </a:p>
          <a:p>
            <a:r>
              <a:rPr lang="en-US" dirty="0" err="1" smtClean="0"/>
              <a:t>Nhóm</a:t>
            </a:r>
            <a:r>
              <a:rPr lang="en-US" dirty="0" smtClean="0"/>
              <a:t> III</a:t>
            </a:r>
          </a:p>
          <a:p>
            <a:r>
              <a:rPr lang="en-US" dirty="0" err="1" smtClean="0"/>
              <a:t>Chổi</a:t>
            </a:r>
            <a:r>
              <a:rPr lang="en-US" dirty="0" smtClean="0"/>
              <a:t>, </a:t>
            </a:r>
            <a:r>
              <a:rPr lang="en-US" dirty="0" err="1" smtClean="0"/>
              <a:t>hốt</a:t>
            </a:r>
            <a:r>
              <a:rPr lang="en-US" dirty="0" smtClean="0"/>
              <a:t> </a:t>
            </a:r>
            <a:r>
              <a:rPr lang="en-US" dirty="0" err="1" smtClean="0"/>
              <a:t>rác</a:t>
            </a:r>
            <a:r>
              <a:rPr lang="en-US" dirty="0" smtClean="0"/>
              <a:t>, </a:t>
            </a:r>
            <a:r>
              <a:rPr lang="en-US" dirty="0" err="1" smtClean="0"/>
              <a:t>thùng</a:t>
            </a:r>
            <a:r>
              <a:rPr lang="en-US" dirty="0" smtClean="0"/>
              <a:t> </a:t>
            </a:r>
            <a:r>
              <a:rPr lang="en-US" dirty="0" err="1" smtClean="0"/>
              <a:t>đựng</a:t>
            </a:r>
            <a:r>
              <a:rPr lang="en-US" dirty="0" smtClean="0"/>
              <a:t> </a:t>
            </a:r>
            <a:r>
              <a:rPr lang="en-US" dirty="0" err="1" smtClean="0"/>
              <a:t>rác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sạch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Phân công các hoạt đông cụ thể của cá nhân và tập thể lớp để tham gia phong trào: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i="1" dirty="0" smtClean="0">
                <a:latin typeface="Times New Roman" pitchFamily="18" charset="0"/>
                <a:cs typeface="Times New Roman" pitchFamily="18" charset="0"/>
              </a:rPr>
              <a:t>+ Quét dọn, vệ sinh lớp học.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i="1" dirty="0" smtClean="0">
                <a:latin typeface="Times New Roman" pitchFamily="18" charset="0"/>
                <a:cs typeface="Times New Roman" pitchFamily="18" charset="0"/>
              </a:rPr>
              <a:t>+ Kê, xếp bàn ghế gọn gàng, ngăn nắp.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i="1" dirty="0" smtClean="0">
                <a:latin typeface="Times New Roman" pitchFamily="18" charset="0"/>
                <a:cs typeface="Times New Roman" pitchFamily="18" charset="0"/>
              </a:rPr>
              <a:t>+ Quét dọn, vệ sinh các khu vực trong trường học như: khu vực sân chơi, khu vực hành lang, khu vực đa năng, khu hiệu bộ, khu vườn trường,...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i="1" dirty="0" smtClean="0">
                <a:latin typeface="Times New Roman" pitchFamily="18" charset="0"/>
                <a:cs typeface="Times New Roman" pitchFamily="18" charset="0"/>
              </a:rPr>
              <a:t>+ Bỏ rác đúng nơi quy định.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i="1" dirty="0" smtClean="0">
                <a:latin typeface="Times New Roman" pitchFamily="18" charset="0"/>
                <a:cs typeface="Times New Roman" pitchFamily="18" charset="0"/>
              </a:rPr>
              <a:t>+ Chăm sóc bồn hoa, cây cảnh.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i="1" dirty="0" smtClean="0">
                <a:latin typeface="Times New Roman" pitchFamily="18" charset="0"/>
                <a:cs typeface="Times New Roman" pitchFamily="18" charset="0"/>
              </a:rPr>
              <a:t>+ Tham gia thu gom rác thải bảo vệ môi trường.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0936" y="470263"/>
            <a:ext cx="8488391" cy="2834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22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" y="0"/>
            <a:ext cx="7744641" cy="666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2.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Lựa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chọn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dụng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cụ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làm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việc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nhà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phù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hợp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8595" y="579998"/>
            <a:ext cx="8739745" cy="721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" t="16381" r="5905" b="16381"/>
          <a:stretch/>
        </p:blipFill>
        <p:spPr>
          <a:xfrm>
            <a:off x="643549" y="1141906"/>
            <a:ext cx="1873159" cy="18521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1" t="15710" r="7479" b="16480"/>
          <a:stretch/>
        </p:blipFill>
        <p:spPr>
          <a:xfrm>
            <a:off x="5887223" y="1388473"/>
            <a:ext cx="1857419" cy="18679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" t="18096" r="6315" b="17714"/>
          <a:stretch/>
        </p:blipFill>
        <p:spPr>
          <a:xfrm>
            <a:off x="5638778" y="4189870"/>
            <a:ext cx="1862663" cy="17682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15138" r="6009" b="16431"/>
          <a:stretch/>
        </p:blipFill>
        <p:spPr>
          <a:xfrm>
            <a:off x="59438" y="2994077"/>
            <a:ext cx="1836519" cy="18850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4" t="14095" r="8095" b="21524"/>
          <a:stretch/>
        </p:blipFill>
        <p:spPr>
          <a:xfrm rot="19029123">
            <a:off x="575419" y="4825907"/>
            <a:ext cx="1929951" cy="19707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29320" y="5501576"/>
            <a:ext cx="2286000" cy="57888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Nấu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01641" y="5521849"/>
            <a:ext cx="2286000" cy="57888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92337" y="3706926"/>
            <a:ext cx="2286000" cy="57888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Lau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6707" y="1689511"/>
            <a:ext cx="2286000" cy="57888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Thu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07711" y="2994076"/>
            <a:ext cx="2286000" cy="57888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Rửa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832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8543109" cy="666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3.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Tìm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hiểu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về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cách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làm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một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việc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nhà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đơn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giản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" y="666840"/>
            <a:ext cx="9653452" cy="721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7" t="5423" r="14968" b="4290"/>
          <a:stretch/>
        </p:blipFill>
        <p:spPr>
          <a:xfrm>
            <a:off x="6777630" y="1112809"/>
            <a:ext cx="2220687" cy="4619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5" t="4000" r="14297" b="5143"/>
          <a:stretch/>
        </p:blipFill>
        <p:spPr>
          <a:xfrm>
            <a:off x="55750" y="1138687"/>
            <a:ext cx="2228556" cy="4658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7" t="4571" r="17462" b="4190"/>
          <a:stretch/>
        </p:blipFill>
        <p:spPr>
          <a:xfrm>
            <a:off x="2218549" y="1138687"/>
            <a:ext cx="2264768" cy="4658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 t="4190" r="4891" b="4952"/>
          <a:stretch/>
        </p:blipFill>
        <p:spPr>
          <a:xfrm>
            <a:off x="4483317" y="1242204"/>
            <a:ext cx="2200203" cy="455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20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</TotalTime>
  <Words>472</Words>
  <Application>Microsoft Office PowerPoint</Application>
  <PresentationFormat>On-screen Show (4:3)</PresentationFormat>
  <Paragraphs>61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PowerPoint Presentation</vt:lpstr>
      <vt:lpstr>Hoạt động chính</vt:lpstr>
      <vt:lpstr>Lập kế hoạch: </vt:lpstr>
      <vt:lpstr>  Dụng cụ - Phương tiện – Địa điểm</vt:lpstr>
      <vt:lpstr>II. Dụng cụ lao động</vt:lpstr>
      <vt:lpstr>Hành động để trường xanh lớp sạch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trải nghiệm</dc:title>
  <dc:creator>Windows User</dc:creator>
  <cp:lastModifiedBy>PC</cp:lastModifiedBy>
  <cp:revision>53</cp:revision>
  <dcterms:created xsi:type="dcterms:W3CDTF">2020-06-05T03:27:53Z</dcterms:created>
  <dcterms:modified xsi:type="dcterms:W3CDTF">2025-02-24T08:15:33Z</dcterms:modified>
</cp:coreProperties>
</file>