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2" r:id="rId5"/>
    <p:sldId id="266" r:id="rId6"/>
    <p:sldId id="267" r:id="rId7"/>
    <p:sldId id="265" r:id="rId8"/>
    <p:sldId id="263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2CB4-580A-4941-A7A9-D56087FB4BA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D72F-C110-4DB1-9A16-5C5C2253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5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2CB4-580A-4941-A7A9-D56087FB4BA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D72F-C110-4DB1-9A16-5C5C2253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0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2CB4-580A-4941-A7A9-D56087FB4BA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D72F-C110-4DB1-9A16-5C5C2253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5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2CB4-580A-4941-A7A9-D56087FB4BA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D72F-C110-4DB1-9A16-5C5C2253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0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2CB4-580A-4941-A7A9-D56087FB4BA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D72F-C110-4DB1-9A16-5C5C2253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0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2CB4-580A-4941-A7A9-D56087FB4BA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D72F-C110-4DB1-9A16-5C5C2253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1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2CB4-580A-4941-A7A9-D56087FB4BA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D72F-C110-4DB1-9A16-5C5C2253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5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2CB4-580A-4941-A7A9-D56087FB4BA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D72F-C110-4DB1-9A16-5C5C2253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7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2CB4-580A-4941-A7A9-D56087FB4BA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D72F-C110-4DB1-9A16-5C5C2253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2CB4-580A-4941-A7A9-D56087FB4BA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D72F-C110-4DB1-9A16-5C5C2253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9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2CB4-580A-4941-A7A9-D56087FB4BA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D72F-C110-4DB1-9A16-5C5C2253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0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22CB4-580A-4941-A7A9-D56087FB4BA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DD72F-C110-4DB1-9A16-5C5C2253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9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0FF406A-73DC-69EC-9C8E-E5EA758C7C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2" b="7832"/>
          <a:stretch/>
        </p:blipFill>
        <p:spPr>
          <a:xfrm>
            <a:off x="0" y="-3143"/>
            <a:ext cx="4219341" cy="51435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7" name="Hình tự do: Hình 16">
            <a:extLst>
              <a:ext uri="{FF2B5EF4-FFF2-40B4-BE49-F238E27FC236}">
                <a16:creationId xmlns="" xmlns:a16="http://schemas.microsoft.com/office/drawing/2014/main" id="{783CE3F8-7D61-386C-2A96-E92FF79E5BC0}"/>
              </a:ext>
            </a:extLst>
          </p:cNvPr>
          <p:cNvSpPr>
            <a:spLocks noChangeAspect="1"/>
          </p:cNvSpPr>
          <p:nvPr/>
        </p:nvSpPr>
        <p:spPr>
          <a:xfrm>
            <a:off x="750373" y="89040"/>
            <a:ext cx="2705176" cy="988047"/>
          </a:xfrm>
          <a:custGeom>
            <a:avLst/>
            <a:gdLst/>
            <a:ahLst/>
            <a:cxnLst/>
            <a:rect l="l" t="t" r="r" b="b"/>
            <a:pathLst>
              <a:path w="5410352" h="1976094">
                <a:moveTo>
                  <a:pt x="4508297" y="1829409"/>
                </a:moveTo>
                <a:cubicBezTo>
                  <a:pt x="4528414" y="1829409"/>
                  <a:pt x="4545597" y="1836534"/>
                  <a:pt x="4559846" y="1850783"/>
                </a:cubicBezTo>
                <a:cubicBezTo>
                  <a:pt x="4574096" y="1865033"/>
                  <a:pt x="4581220" y="1882495"/>
                  <a:pt x="4581220" y="1903171"/>
                </a:cubicBezTo>
                <a:cubicBezTo>
                  <a:pt x="4581220" y="1923846"/>
                  <a:pt x="4574096" y="1941169"/>
                  <a:pt x="4559846" y="1955139"/>
                </a:cubicBezTo>
                <a:cubicBezTo>
                  <a:pt x="4545597" y="1969109"/>
                  <a:pt x="4528414" y="1976094"/>
                  <a:pt x="4508297" y="1976094"/>
                </a:cubicBezTo>
                <a:cubicBezTo>
                  <a:pt x="4488180" y="1976094"/>
                  <a:pt x="4470857" y="1968970"/>
                  <a:pt x="4456329" y="1954720"/>
                </a:cubicBezTo>
                <a:cubicBezTo>
                  <a:pt x="4441800" y="1940471"/>
                  <a:pt x="4434535" y="1923288"/>
                  <a:pt x="4434535" y="1903171"/>
                </a:cubicBezTo>
                <a:cubicBezTo>
                  <a:pt x="4434535" y="1883054"/>
                  <a:pt x="4441800" y="1865731"/>
                  <a:pt x="4456329" y="1851202"/>
                </a:cubicBezTo>
                <a:cubicBezTo>
                  <a:pt x="4470857" y="1836674"/>
                  <a:pt x="4488180" y="1829409"/>
                  <a:pt x="4508297" y="1829409"/>
                </a:cubicBezTo>
                <a:close/>
                <a:moveTo>
                  <a:pt x="1360323" y="1408633"/>
                </a:moveTo>
                <a:lnTo>
                  <a:pt x="1316736" y="1543583"/>
                </a:lnTo>
                <a:lnTo>
                  <a:pt x="1403909" y="1543583"/>
                </a:lnTo>
                <a:close/>
                <a:moveTo>
                  <a:pt x="719938" y="1354150"/>
                </a:moveTo>
                <a:lnTo>
                  <a:pt x="719938" y="1483232"/>
                </a:lnTo>
                <a:lnTo>
                  <a:pt x="764363" y="1483232"/>
                </a:lnTo>
                <a:cubicBezTo>
                  <a:pt x="815213" y="1483232"/>
                  <a:pt x="840639" y="1461719"/>
                  <a:pt x="840639" y="1418691"/>
                </a:cubicBezTo>
                <a:cubicBezTo>
                  <a:pt x="840639" y="1375663"/>
                  <a:pt x="815213" y="1354150"/>
                  <a:pt x="764363" y="1354150"/>
                </a:cubicBezTo>
                <a:close/>
                <a:moveTo>
                  <a:pt x="4763262" y="1205788"/>
                </a:moveTo>
                <a:lnTo>
                  <a:pt x="4938446" y="1205788"/>
                </a:lnTo>
                <a:lnTo>
                  <a:pt x="5086807" y="1515922"/>
                </a:lnTo>
                <a:lnTo>
                  <a:pt x="5235168" y="1205788"/>
                </a:lnTo>
                <a:lnTo>
                  <a:pt x="5410352" y="1205788"/>
                </a:lnTo>
                <a:lnTo>
                  <a:pt x="5410352" y="1791690"/>
                </a:lnTo>
                <a:lnTo>
                  <a:pt x="5226786" y="1791690"/>
                </a:lnTo>
                <a:lnTo>
                  <a:pt x="5226786" y="1574596"/>
                </a:lnTo>
                <a:lnTo>
                  <a:pt x="5118659" y="1791690"/>
                </a:lnTo>
                <a:lnTo>
                  <a:pt x="5054955" y="1791690"/>
                </a:lnTo>
                <a:lnTo>
                  <a:pt x="4946828" y="1574596"/>
                </a:lnTo>
                <a:lnTo>
                  <a:pt x="4946828" y="1791690"/>
                </a:lnTo>
                <a:lnTo>
                  <a:pt x="4763262" y="1791690"/>
                </a:lnTo>
                <a:close/>
                <a:moveTo>
                  <a:pt x="4287012" y="1205788"/>
                </a:moveTo>
                <a:lnTo>
                  <a:pt x="4721200" y="1205788"/>
                </a:lnTo>
                <a:lnTo>
                  <a:pt x="4721200" y="1372590"/>
                </a:lnTo>
                <a:lnTo>
                  <a:pt x="4485666" y="1372590"/>
                </a:lnTo>
                <a:lnTo>
                  <a:pt x="4485666" y="1423720"/>
                </a:lnTo>
                <a:lnTo>
                  <a:pt x="4652467" y="1423720"/>
                </a:lnTo>
                <a:lnTo>
                  <a:pt x="4652467" y="1573758"/>
                </a:lnTo>
                <a:lnTo>
                  <a:pt x="4485666" y="1573758"/>
                </a:lnTo>
                <a:lnTo>
                  <a:pt x="4485666" y="1624888"/>
                </a:lnTo>
                <a:lnTo>
                  <a:pt x="4721200" y="1624888"/>
                </a:lnTo>
                <a:lnTo>
                  <a:pt x="4721200" y="1791690"/>
                </a:lnTo>
                <a:lnTo>
                  <a:pt x="4287012" y="1791690"/>
                </a:lnTo>
                <a:close/>
                <a:moveTo>
                  <a:pt x="4029837" y="1205788"/>
                </a:moveTo>
                <a:lnTo>
                  <a:pt x="4228490" y="1205788"/>
                </a:lnTo>
                <a:lnTo>
                  <a:pt x="4228490" y="1791690"/>
                </a:lnTo>
                <a:lnTo>
                  <a:pt x="4029837" y="1791690"/>
                </a:lnTo>
                <a:close/>
                <a:moveTo>
                  <a:pt x="3410712" y="1205788"/>
                </a:moveTo>
                <a:lnTo>
                  <a:pt x="3609366" y="1205788"/>
                </a:lnTo>
                <a:lnTo>
                  <a:pt x="3609366" y="1401927"/>
                </a:lnTo>
                <a:lnTo>
                  <a:pt x="3770300" y="1401927"/>
                </a:lnTo>
                <a:lnTo>
                  <a:pt x="3770300" y="1205788"/>
                </a:lnTo>
                <a:lnTo>
                  <a:pt x="3968953" y="1205788"/>
                </a:lnTo>
                <a:lnTo>
                  <a:pt x="3968953" y="1791690"/>
                </a:lnTo>
                <a:lnTo>
                  <a:pt x="3770300" y="1791690"/>
                </a:lnTo>
                <a:lnTo>
                  <a:pt x="3770300" y="1586331"/>
                </a:lnTo>
                <a:lnTo>
                  <a:pt x="3609366" y="1586331"/>
                </a:lnTo>
                <a:lnTo>
                  <a:pt x="3609366" y="1791690"/>
                </a:lnTo>
                <a:lnTo>
                  <a:pt x="3410712" y="1791690"/>
                </a:lnTo>
                <a:close/>
                <a:moveTo>
                  <a:pt x="2239137" y="1205788"/>
                </a:moveTo>
                <a:lnTo>
                  <a:pt x="2414321" y="1205788"/>
                </a:lnTo>
                <a:lnTo>
                  <a:pt x="2588667" y="1478203"/>
                </a:lnTo>
                <a:lnTo>
                  <a:pt x="2588667" y="1205788"/>
                </a:lnTo>
                <a:lnTo>
                  <a:pt x="2778938" y="1205788"/>
                </a:lnTo>
                <a:lnTo>
                  <a:pt x="2778938" y="1791690"/>
                </a:lnTo>
                <a:lnTo>
                  <a:pt x="2603754" y="1791690"/>
                </a:lnTo>
                <a:lnTo>
                  <a:pt x="2429408" y="1518437"/>
                </a:lnTo>
                <a:lnTo>
                  <a:pt x="2429408" y="1791690"/>
                </a:lnTo>
                <a:lnTo>
                  <a:pt x="2239137" y="1791690"/>
                </a:lnTo>
                <a:close/>
                <a:moveTo>
                  <a:pt x="1734312" y="1205788"/>
                </a:moveTo>
                <a:lnTo>
                  <a:pt x="1932966" y="1205788"/>
                </a:lnTo>
                <a:lnTo>
                  <a:pt x="1932966" y="1791690"/>
                </a:lnTo>
                <a:lnTo>
                  <a:pt x="1734312" y="1791690"/>
                </a:lnTo>
                <a:close/>
                <a:moveTo>
                  <a:pt x="524637" y="1205788"/>
                </a:moveTo>
                <a:lnTo>
                  <a:pt x="806272" y="1205788"/>
                </a:lnTo>
                <a:cubicBezTo>
                  <a:pt x="878917" y="1205788"/>
                  <a:pt x="936473" y="1223949"/>
                  <a:pt x="978942" y="1260271"/>
                </a:cubicBezTo>
                <a:cubicBezTo>
                  <a:pt x="1021411" y="1296593"/>
                  <a:pt x="1042645" y="1349400"/>
                  <a:pt x="1042645" y="1418691"/>
                </a:cubicBezTo>
                <a:cubicBezTo>
                  <a:pt x="1042645" y="1462277"/>
                  <a:pt x="1033984" y="1499298"/>
                  <a:pt x="1016661" y="1529753"/>
                </a:cubicBezTo>
                <a:cubicBezTo>
                  <a:pt x="999338" y="1560207"/>
                  <a:pt x="974751" y="1584096"/>
                  <a:pt x="942899" y="1601419"/>
                </a:cubicBezTo>
                <a:lnTo>
                  <a:pt x="1033266" y="1787902"/>
                </a:lnTo>
                <a:lnTo>
                  <a:pt x="1266444" y="1205788"/>
                </a:lnTo>
                <a:lnTo>
                  <a:pt x="1454201" y="1205788"/>
                </a:lnTo>
                <a:lnTo>
                  <a:pt x="1688897" y="1791690"/>
                </a:lnTo>
                <a:lnTo>
                  <a:pt x="1485214" y="1791690"/>
                </a:lnTo>
                <a:lnTo>
                  <a:pt x="1447495" y="1689430"/>
                </a:lnTo>
                <a:lnTo>
                  <a:pt x="1273150" y="1689430"/>
                </a:lnTo>
                <a:lnTo>
                  <a:pt x="1235431" y="1791690"/>
                </a:lnTo>
                <a:lnTo>
                  <a:pt x="1035101" y="1791690"/>
                </a:lnTo>
                <a:lnTo>
                  <a:pt x="1031748" y="1791690"/>
                </a:lnTo>
                <a:lnTo>
                  <a:pt x="834771" y="1791690"/>
                </a:lnTo>
                <a:lnTo>
                  <a:pt x="757657" y="1631594"/>
                </a:lnTo>
                <a:lnTo>
                  <a:pt x="719938" y="1631594"/>
                </a:lnTo>
                <a:lnTo>
                  <a:pt x="719938" y="1791690"/>
                </a:lnTo>
                <a:lnTo>
                  <a:pt x="524637" y="1791690"/>
                </a:lnTo>
                <a:close/>
                <a:moveTo>
                  <a:pt x="0" y="1205788"/>
                </a:moveTo>
                <a:lnTo>
                  <a:pt x="498729" y="1205788"/>
                </a:lnTo>
                <a:lnTo>
                  <a:pt x="498729" y="1372590"/>
                </a:lnTo>
                <a:lnTo>
                  <a:pt x="348692" y="1372590"/>
                </a:lnTo>
                <a:lnTo>
                  <a:pt x="348692" y="1791690"/>
                </a:lnTo>
                <a:lnTo>
                  <a:pt x="150038" y="1791690"/>
                </a:lnTo>
                <a:lnTo>
                  <a:pt x="150038" y="1372590"/>
                </a:lnTo>
                <a:lnTo>
                  <a:pt x="0" y="1372590"/>
                </a:lnTo>
                <a:close/>
                <a:moveTo>
                  <a:pt x="3146832" y="1193215"/>
                </a:moveTo>
                <a:cubicBezTo>
                  <a:pt x="3190418" y="1193215"/>
                  <a:pt x="3228416" y="1196847"/>
                  <a:pt x="3260827" y="1204112"/>
                </a:cubicBezTo>
                <a:cubicBezTo>
                  <a:pt x="3293237" y="1211376"/>
                  <a:pt x="3323692" y="1223111"/>
                  <a:pt x="3352191" y="1239316"/>
                </a:cubicBezTo>
                <a:lnTo>
                  <a:pt x="3352191" y="1425397"/>
                </a:lnTo>
                <a:cubicBezTo>
                  <a:pt x="3328162" y="1407515"/>
                  <a:pt x="3300921" y="1394663"/>
                  <a:pt x="3270466" y="1386840"/>
                </a:cubicBezTo>
                <a:cubicBezTo>
                  <a:pt x="3240011" y="1379016"/>
                  <a:pt x="3204667" y="1375105"/>
                  <a:pt x="3164434" y="1375105"/>
                </a:cubicBezTo>
                <a:cubicBezTo>
                  <a:pt x="3121406" y="1375105"/>
                  <a:pt x="3087180" y="1385862"/>
                  <a:pt x="3061754" y="1407375"/>
                </a:cubicBezTo>
                <a:cubicBezTo>
                  <a:pt x="3036329" y="1428889"/>
                  <a:pt x="3023616" y="1459483"/>
                  <a:pt x="3023616" y="1499158"/>
                </a:cubicBezTo>
                <a:cubicBezTo>
                  <a:pt x="3023616" y="1542186"/>
                  <a:pt x="3033954" y="1574736"/>
                  <a:pt x="3054629" y="1596809"/>
                </a:cubicBezTo>
                <a:cubicBezTo>
                  <a:pt x="3075305" y="1618881"/>
                  <a:pt x="3108833" y="1629917"/>
                  <a:pt x="3155214" y="1629917"/>
                </a:cubicBezTo>
                <a:cubicBezTo>
                  <a:pt x="3171978" y="1629917"/>
                  <a:pt x="3186506" y="1627682"/>
                  <a:pt x="3198800" y="1623212"/>
                </a:cubicBezTo>
                <a:lnTo>
                  <a:pt x="3198800" y="1567891"/>
                </a:lnTo>
                <a:lnTo>
                  <a:pt x="3134259" y="1567891"/>
                </a:lnTo>
                <a:lnTo>
                  <a:pt x="3134259" y="1453895"/>
                </a:lnTo>
                <a:lnTo>
                  <a:pt x="3373145" y="1453895"/>
                </a:lnTo>
                <a:lnTo>
                  <a:pt x="3373145" y="1754809"/>
                </a:lnTo>
                <a:cubicBezTo>
                  <a:pt x="3315589" y="1787778"/>
                  <a:pt x="3240151" y="1804263"/>
                  <a:pt x="3146832" y="1804263"/>
                </a:cubicBezTo>
                <a:cubicBezTo>
                  <a:pt x="3080893" y="1804263"/>
                  <a:pt x="3023476" y="1792109"/>
                  <a:pt x="2974581" y="1767801"/>
                </a:cubicBezTo>
                <a:cubicBezTo>
                  <a:pt x="2925686" y="1743494"/>
                  <a:pt x="2888107" y="1708289"/>
                  <a:pt x="2861844" y="1662188"/>
                </a:cubicBezTo>
                <a:cubicBezTo>
                  <a:pt x="2835580" y="1616087"/>
                  <a:pt x="2822448" y="1561744"/>
                  <a:pt x="2822448" y="1499158"/>
                </a:cubicBezTo>
                <a:cubicBezTo>
                  <a:pt x="2822448" y="1436014"/>
                  <a:pt x="2835580" y="1381531"/>
                  <a:pt x="2861844" y="1335709"/>
                </a:cubicBezTo>
                <a:cubicBezTo>
                  <a:pt x="2888107" y="1289888"/>
                  <a:pt x="2925686" y="1254683"/>
                  <a:pt x="2974581" y="1230096"/>
                </a:cubicBezTo>
                <a:cubicBezTo>
                  <a:pt x="3023476" y="1205509"/>
                  <a:pt x="3080893" y="1193215"/>
                  <a:pt x="3146832" y="1193215"/>
                </a:cubicBezTo>
                <a:close/>
                <a:moveTo>
                  <a:pt x="4425315" y="1009650"/>
                </a:moveTo>
                <a:lnTo>
                  <a:pt x="4594632" y="1009650"/>
                </a:lnTo>
                <a:lnTo>
                  <a:pt x="4732934" y="1169746"/>
                </a:lnTo>
                <a:lnTo>
                  <a:pt x="4559427" y="1169746"/>
                </a:lnTo>
                <a:lnTo>
                  <a:pt x="4509974" y="1102690"/>
                </a:lnTo>
                <a:lnTo>
                  <a:pt x="4460520" y="1169746"/>
                </a:lnTo>
                <a:lnTo>
                  <a:pt x="4287012" y="1169746"/>
                </a:lnTo>
                <a:close/>
                <a:moveTo>
                  <a:pt x="1367028" y="969416"/>
                </a:moveTo>
                <a:cubicBezTo>
                  <a:pt x="1415644" y="969416"/>
                  <a:pt x="1452525" y="977099"/>
                  <a:pt x="1477671" y="992466"/>
                </a:cubicBezTo>
                <a:cubicBezTo>
                  <a:pt x="1502817" y="1007833"/>
                  <a:pt x="1515389" y="1029208"/>
                  <a:pt x="1515389" y="1056589"/>
                </a:cubicBezTo>
                <a:cubicBezTo>
                  <a:pt x="1515389" y="1077264"/>
                  <a:pt x="1508684" y="1093889"/>
                  <a:pt x="1495273" y="1106462"/>
                </a:cubicBezTo>
                <a:cubicBezTo>
                  <a:pt x="1481862" y="1119035"/>
                  <a:pt x="1463142" y="1128953"/>
                  <a:pt x="1439113" y="1136218"/>
                </a:cubicBezTo>
                <a:lnTo>
                  <a:pt x="1439113" y="1169746"/>
                </a:lnTo>
                <a:lnTo>
                  <a:pt x="1282370" y="1169746"/>
                </a:lnTo>
                <a:lnTo>
                  <a:pt x="1282370" y="1107719"/>
                </a:lnTo>
                <a:cubicBezTo>
                  <a:pt x="1305839" y="1107719"/>
                  <a:pt x="1322324" y="1105204"/>
                  <a:pt x="1331824" y="1100175"/>
                </a:cubicBezTo>
                <a:cubicBezTo>
                  <a:pt x="1341324" y="1095146"/>
                  <a:pt x="1346073" y="1087043"/>
                  <a:pt x="1346073" y="1075867"/>
                </a:cubicBezTo>
                <a:cubicBezTo>
                  <a:pt x="1346073" y="1066368"/>
                  <a:pt x="1342162" y="1059522"/>
                  <a:pt x="1334338" y="1055331"/>
                </a:cubicBezTo>
                <a:cubicBezTo>
                  <a:pt x="1326515" y="1051140"/>
                  <a:pt x="1313942" y="1049045"/>
                  <a:pt x="1296619" y="1049045"/>
                </a:cubicBezTo>
                <a:cubicBezTo>
                  <a:pt x="1280973" y="1049045"/>
                  <a:pt x="1265047" y="1051560"/>
                  <a:pt x="1248842" y="1056589"/>
                </a:cubicBezTo>
                <a:lnTo>
                  <a:pt x="1248842" y="985342"/>
                </a:lnTo>
                <a:cubicBezTo>
                  <a:pt x="1263371" y="980871"/>
                  <a:pt x="1282230" y="977099"/>
                  <a:pt x="1305421" y="974026"/>
                </a:cubicBezTo>
                <a:cubicBezTo>
                  <a:pt x="1328611" y="970953"/>
                  <a:pt x="1349147" y="969416"/>
                  <a:pt x="1367028" y="969416"/>
                </a:cubicBezTo>
                <a:close/>
                <a:moveTo>
                  <a:pt x="3721989" y="819759"/>
                </a:moveTo>
                <a:cubicBezTo>
                  <a:pt x="3742106" y="819759"/>
                  <a:pt x="3759289" y="826884"/>
                  <a:pt x="3773539" y="841133"/>
                </a:cubicBezTo>
                <a:cubicBezTo>
                  <a:pt x="3787788" y="855383"/>
                  <a:pt x="3794913" y="872845"/>
                  <a:pt x="3794913" y="893521"/>
                </a:cubicBezTo>
                <a:cubicBezTo>
                  <a:pt x="3794913" y="914196"/>
                  <a:pt x="3787788" y="931519"/>
                  <a:pt x="3773539" y="945489"/>
                </a:cubicBezTo>
                <a:cubicBezTo>
                  <a:pt x="3759289" y="959459"/>
                  <a:pt x="3742106" y="966444"/>
                  <a:pt x="3721989" y="966444"/>
                </a:cubicBezTo>
                <a:cubicBezTo>
                  <a:pt x="3701872" y="966444"/>
                  <a:pt x="3684550" y="959319"/>
                  <a:pt x="3670021" y="945070"/>
                </a:cubicBezTo>
                <a:cubicBezTo>
                  <a:pt x="3655492" y="930821"/>
                  <a:pt x="3648228" y="913637"/>
                  <a:pt x="3648228" y="893521"/>
                </a:cubicBezTo>
                <a:cubicBezTo>
                  <a:pt x="3648228" y="873404"/>
                  <a:pt x="3655492" y="856081"/>
                  <a:pt x="3670021" y="841552"/>
                </a:cubicBezTo>
                <a:cubicBezTo>
                  <a:pt x="3684550" y="827023"/>
                  <a:pt x="3701872" y="819759"/>
                  <a:pt x="3721989" y="819759"/>
                </a:cubicBezTo>
                <a:close/>
                <a:moveTo>
                  <a:pt x="1780261" y="819759"/>
                </a:moveTo>
                <a:cubicBezTo>
                  <a:pt x="1800378" y="819759"/>
                  <a:pt x="1817560" y="826884"/>
                  <a:pt x="1831810" y="841133"/>
                </a:cubicBezTo>
                <a:cubicBezTo>
                  <a:pt x="1846059" y="855383"/>
                  <a:pt x="1853184" y="872845"/>
                  <a:pt x="1853184" y="893521"/>
                </a:cubicBezTo>
                <a:cubicBezTo>
                  <a:pt x="1853184" y="914196"/>
                  <a:pt x="1846059" y="931519"/>
                  <a:pt x="1831810" y="945489"/>
                </a:cubicBezTo>
                <a:cubicBezTo>
                  <a:pt x="1817560" y="959459"/>
                  <a:pt x="1800378" y="966444"/>
                  <a:pt x="1780261" y="966444"/>
                </a:cubicBezTo>
                <a:cubicBezTo>
                  <a:pt x="1760144" y="966444"/>
                  <a:pt x="1742821" y="959319"/>
                  <a:pt x="1728292" y="945070"/>
                </a:cubicBezTo>
                <a:cubicBezTo>
                  <a:pt x="1713764" y="930821"/>
                  <a:pt x="1706499" y="913637"/>
                  <a:pt x="1706499" y="893521"/>
                </a:cubicBezTo>
                <a:cubicBezTo>
                  <a:pt x="1706499" y="873404"/>
                  <a:pt x="1713764" y="856081"/>
                  <a:pt x="1728292" y="841552"/>
                </a:cubicBezTo>
                <a:cubicBezTo>
                  <a:pt x="1742821" y="827023"/>
                  <a:pt x="1760144" y="819759"/>
                  <a:pt x="1780261" y="819759"/>
                </a:cubicBezTo>
                <a:close/>
                <a:moveTo>
                  <a:pt x="1779423" y="398983"/>
                </a:moveTo>
                <a:lnTo>
                  <a:pt x="1735836" y="533933"/>
                </a:lnTo>
                <a:lnTo>
                  <a:pt x="1823009" y="533933"/>
                </a:lnTo>
                <a:close/>
                <a:moveTo>
                  <a:pt x="3025750" y="380542"/>
                </a:moveTo>
                <a:lnTo>
                  <a:pt x="3025750" y="419100"/>
                </a:lnTo>
                <a:lnTo>
                  <a:pt x="3113761" y="419100"/>
                </a:lnTo>
                <a:lnTo>
                  <a:pt x="3113761" y="559079"/>
                </a:lnTo>
                <a:lnTo>
                  <a:pt x="3025750" y="559079"/>
                </a:lnTo>
                <a:lnTo>
                  <a:pt x="3025750" y="597636"/>
                </a:lnTo>
                <a:lnTo>
                  <a:pt x="3065145" y="597636"/>
                </a:lnTo>
                <a:cubicBezTo>
                  <a:pt x="3137789" y="597636"/>
                  <a:pt x="3174111" y="560476"/>
                  <a:pt x="3174111" y="486155"/>
                </a:cubicBezTo>
                <a:cubicBezTo>
                  <a:pt x="3174111" y="452069"/>
                  <a:pt x="3164611" y="425945"/>
                  <a:pt x="3145613" y="407784"/>
                </a:cubicBezTo>
                <a:cubicBezTo>
                  <a:pt x="3126613" y="389623"/>
                  <a:pt x="3099791" y="380542"/>
                  <a:pt x="3065145" y="380542"/>
                </a:cubicBezTo>
                <a:close/>
                <a:moveTo>
                  <a:pt x="3721989" y="371322"/>
                </a:moveTo>
                <a:cubicBezTo>
                  <a:pt x="3687902" y="371322"/>
                  <a:pt x="3659962" y="381939"/>
                  <a:pt x="3638169" y="403174"/>
                </a:cubicBezTo>
                <a:cubicBezTo>
                  <a:pt x="3616376" y="424408"/>
                  <a:pt x="3605479" y="453186"/>
                  <a:pt x="3605479" y="489508"/>
                </a:cubicBezTo>
                <a:cubicBezTo>
                  <a:pt x="3605479" y="525830"/>
                  <a:pt x="3616516" y="554608"/>
                  <a:pt x="3638588" y="575843"/>
                </a:cubicBezTo>
                <a:cubicBezTo>
                  <a:pt x="3660661" y="597077"/>
                  <a:pt x="3688461" y="607694"/>
                  <a:pt x="3721989" y="607694"/>
                </a:cubicBezTo>
                <a:cubicBezTo>
                  <a:pt x="3755517" y="607694"/>
                  <a:pt x="3783178" y="597077"/>
                  <a:pt x="3804971" y="575843"/>
                </a:cubicBezTo>
                <a:cubicBezTo>
                  <a:pt x="3826764" y="554608"/>
                  <a:pt x="3837661" y="525830"/>
                  <a:pt x="3837661" y="489508"/>
                </a:cubicBezTo>
                <a:cubicBezTo>
                  <a:pt x="3837661" y="453186"/>
                  <a:pt x="3826764" y="424408"/>
                  <a:pt x="3804971" y="403174"/>
                </a:cubicBezTo>
                <a:cubicBezTo>
                  <a:pt x="3783178" y="381939"/>
                  <a:pt x="3755517" y="371322"/>
                  <a:pt x="3721989" y="371322"/>
                </a:cubicBezTo>
                <a:close/>
                <a:moveTo>
                  <a:pt x="1169289" y="371322"/>
                </a:moveTo>
                <a:cubicBezTo>
                  <a:pt x="1135202" y="371322"/>
                  <a:pt x="1107263" y="381939"/>
                  <a:pt x="1085469" y="403174"/>
                </a:cubicBezTo>
                <a:cubicBezTo>
                  <a:pt x="1063676" y="424408"/>
                  <a:pt x="1052779" y="453186"/>
                  <a:pt x="1052779" y="489508"/>
                </a:cubicBezTo>
                <a:cubicBezTo>
                  <a:pt x="1052779" y="525830"/>
                  <a:pt x="1063816" y="554608"/>
                  <a:pt x="1085888" y="575843"/>
                </a:cubicBezTo>
                <a:cubicBezTo>
                  <a:pt x="1107961" y="597077"/>
                  <a:pt x="1135761" y="607694"/>
                  <a:pt x="1169289" y="607694"/>
                </a:cubicBezTo>
                <a:cubicBezTo>
                  <a:pt x="1202817" y="607694"/>
                  <a:pt x="1230478" y="597077"/>
                  <a:pt x="1252271" y="575843"/>
                </a:cubicBezTo>
                <a:cubicBezTo>
                  <a:pt x="1274064" y="554608"/>
                  <a:pt x="1284961" y="525830"/>
                  <a:pt x="1284961" y="489508"/>
                </a:cubicBezTo>
                <a:cubicBezTo>
                  <a:pt x="1284961" y="453186"/>
                  <a:pt x="1274064" y="424408"/>
                  <a:pt x="1252271" y="403174"/>
                </a:cubicBezTo>
                <a:cubicBezTo>
                  <a:pt x="1230478" y="381939"/>
                  <a:pt x="1202817" y="371322"/>
                  <a:pt x="1169289" y="371322"/>
                </a:cubicBezTo>
                <a:close/>
                <a:moveTo>
                  <a:pt x="4077462" y="196138"/>
                </a:moveTo>
                <a:lnTo>
                  <a:pt x="4252646" y="196138"/>
                </a:lnTo>
                <a:lnTo>
                  <a:pt x="4426991" y="468553"/>
                </a:lnTo>
                <a:lnTo>
                  <a:pt x="4426991" y="196138"/>
                </a:lnTo>
                <a:lnTo>
                  <a:pt x="4617263" y="196138"/>
                </a:lnTo>
                <a:lnTo>
                  <a:pt x="4617263" y="782040"/>
                </a:lnTo>
                <a:lnTo>
                  <a:pt x="4442079" y="782040"/>
                </a:lnTo>
                <a:lnTo>
                  <a:pt x="4267733" y="508787"/>
                </a:lnTo>
                <a:lnTo>
                  <a:pt x="4267733" y="782040"/>
                </a:lnTo>
                <a:lnTo>
                  <a:pt x="4077462" y="782040"/>
                </a:lnTo>
                <a:close/>
                <a:moveTo>
                  <a:pt x="2827097" y="196138"/>
                </a:moveTo>
                <a:lnTo>
                  <a:pt x="3051734" y="196138"/>
                </a:lnTo>
                <a:cubicBezTo>
                  <a:pt x="3116555" y="196138"/>
                  <a:pt x="3173413" y="207873"/>
                  <a:pt x="3222308" y="231343"/>
                </a:cubicBezTo>
                <a:cubicBezTo>
                  <a:pt x="3271203" y="254812"/>
                  <a:pt x="3309061" y="288340"/>
                  <a:pt x="3335884" y="331927"/>
                </a:cubicBezTo>
                <a:cubicBezTo>
                  <a:pt x="3362706" y="375513"/>
                  <a:pt x="3376117" y="426923"/>
                  <a:pt x="3376117" y="486155"/>
                </a:cubicBezTo>
                <a:cubicBezTo>
                  <a:pt x="3376117" y="583387"/>
                  <a:pt x="3347200" y="657009"/>
                  <a:pt x="3289364" y="707021"/>
                </a:cubicBezTo>
                <a:cubicBezTo>
                  <a:pt x="3231528" y="757034"/>
                  <a:pt x="3152318" y="782040"/>
                  <a:pt x="3051734" y="782040"/>
                </a:cubicBezTo>
                <a:lnTo>
                  <a:pt x="2827097" y="782040"/>
                </a:lnTo>
                <a:lnTo>
                  <a:pt x="2827097" y="559079"/>
                </a:lnTo>
                <a:lnTo>
                  <a:pt x="2792730" y="559079"/>
                </a:lnTo>
                <a:lnTo>
                  <a:pt x="2792730" y="419100"/>
                </a:lnTo>
                <a:lnTo>
                  <a:pt x="2827097" y="419100"/>
                </a:lnTo>
                <a:close/>
                <a:moveTo>
                  <a:pt x="2019300" y="196138"/>
                </a:moveTo>
                <a:lnTo>
                  <a:pt x="2518029" y="196138"/>
                </a:lnTo>
                <a:lnTo>
                  <a:pt x="2518029" y="362940"/>
                </a:lnTo>
                <a:lnTo>
                  <a:pt x="2367991" y="362940"/>
                </a:lnTo>
                <a:lnTo>
                  <a:pt x="2367991" y="782040"/>
                </a:lnTo>
                <a:lnTo>
                  <a:pt x="2169338" y="782040"/>
                </a:lnTo>
                <a:lnTo>
                  <a:pt x="2169338" y="362940"/>
                </a:lnTo>
                <a:lnTo>
                  <a:pt x="2019300" y="362940"/>
                </a:lnTo>
                <a:close/>
                <a:moveTo>
                  <a:pt x="1685544" y="196138"/>
                </a:moveTo>
                <a:lnTo>
                  <a:pt x="1873301" y="196138"/>
                </a:lnTo>
                <a:lnTo>
                  <a:pt x="2107997" y="782040"/>
                </a:lnTo>
                <a:lnTo>
                  <a:pt x="1904314" y="782040"/>
                </a:lnTo>
                <a:lnTo>
                  <a:pt x="1866595" y="679780"/>
                </a:lnTo>
                <a:lnTo>
                  <a:pt x="1692250" y="679780"/>
                </a:lnTo>
                <a:lnTo>
                  <a:pt x="1654531" y="782040"/>
                </a:lnTo>
                <a:lnTo>
                  <a:pt x="1450848" y="782040"/>
                </a:lnTo>
                <a:close/>
                <a:moveTo>
                  <a:pt x="248412" y="196138"/>
                </a:moveTo>
                <a:lnTo>
                  <a:pt x="447066" y="196138"/>
                </a:lnTo>
                <a:lnTo>
                  <a:pt x="447066" y="392277"/>
                </a:lnTo>
                <a:lnTo>
                  <a:pt x="608000" y="392277"/>
                </a:lnTo>
                <a:lnTo>
                  <a:pt x="608000" y="196138"/>
                </a:lnTo>
                <a:lnTo>
                  <a:pt x="806654" y="196138"/>
                </a:lnTo>
                <a:lnTo>
                  <a:pt x="806654" y="782040"/>
                </a:lnTo>
                <a:lnTo>
                  <a:pt x="608000" y="782040"/>
                </a:lnTo>
                <a:lnTo>
                  <a:pt x="608000" y="576681"/>
                </a:lnTo>
                <a:lnTo>
                  <a:pt x="447066" y="576681"/>
                </a:lnTo>
                <a:lnTo>
                  <a:pt x="447066" y="782040"/>
                </a:lnTo>
                <a:lnTo>
                  <a:pt x="248412" y="782040"/>
                </a:lnTo>
                <a:close/>
                <a:moveTo>
                  <a:pt x="4985157" y="183565"/>
                </a:moveTo>
                <a:cubicBezTo>
                  <a:pt x="5028743" y="183565"/>
                  <a:pt x="5066741" y="187197"/>
                  <a:pt x="5099152" y="194462"/>
                </a:cubicBezTo>
                <a:cubicBezTo>
                  <a:pt x="5131562" y="201726"/>
                  <a:pt x="5162016" y="213461"/>
                  <a:pt x="5190515" y="229666"/>
                </a:cubicBezTo>
                <a:lnTo>
                  <a:pt x="5190515" y="415747"/>
                </a:lnTo>
                <a:cubicBezTo>
                  <a:pt x="5166487" y="397865"/>
                  <a:pt x="5139246" y="385013"/>
                  <a:pt x="5108791" y="377190"/>
                </a:cubicBezTo>
                <a:cubicBezTo>
                  <a:pt x="5078336" y="369366"/>
                  <a:pt x="5042992" y="365455"/>
                  <a:pt x="5002759" y="365455"/>
                </a:cubicBezTo>
                <a:cubicBezTo>
                  <a:pt x="4959731" y="365455"/>
                  <a:pt x="4925505" y="376212"/>
                  <a:pt x="4900079" y="397725"/>
                </a:cubicBezTo>
                <a:cubicBezTo>
                  <a:pt x="4874654" y="419239"/>
                  <a:pt x="4861941" y="449833"/>
                  <a:pt x="4861941" y="489508"/>
                </a:cubicBezTo>
                <a:cubicBezTo>
                  <a:pt x="4861941" y="532536"/>
                  <a:pt x="4872279" y="565086"/>
                  <a:pt x="4892954" y="587159"/>
                </a:cubicBezTo>
                <a:cubicBezTo>
                  <a:pt x="4913630" y="609231"/>
                  <a:pt x="4947159" y="620268"/>
                  <a:pt x="4993538" y="620268"/>
                </a:cubicBezTo>
                <a:cubicBezTo>
                  <a:pt x="5010302" y="620268"/>
                  <a:pt x="5024832" y="618032"/>
                  <a:pt x="5037125" y="613562"/>
                </a:cubicBezTo>
                <a:lnTo>
                  <a:pt x="5037125" y="558241"/>
                </a:lnTo>
                <a:lnTo>
                  <a:pt x="4972584" y="558241"/>
                </a:lnTo>
                <a:lnTo>
                  <a:pt x="4972584" y="444246"/>
                </a:lnTo>
                <a:lnTo>
                  <a:pt x="5211470" y="444246"/>
                </a:lnTo>
                <a:lnTo>
                  <a:pt x="5211470" y="745159"/>
                </a:lnTo>
                <a:cubicBezTo>
                  <a:pt x="5153914" y="778129"/>
                  <a:pt x="5078476" y="794613"/>
                  <a:pt x="4985157" y="794613"/>
                </a:cubicBezTo>
                <a:cubicBezTo>
                  <a:pt x="4919218" y="794613"/>
                  <a:pt x="4861802" y="782459"/>
                  <a:pt x="4812906" y="758151"/>
                </a:cubicBezTo>
                <a:cubicBezTo>
                  <a:pt x="4764011" y="733844"/>
                  <a:pt x="4726432" y="698639"/>
                  <a:pt x="4700168" y="652538"/>
                </a:cubicBezTo>
                <a:cubicBezTo>
                  <a:pt x="4673905" y="606437"/>
                  <a:pt x="4660773" y="552094"/>
                  <a:pt x="4660773" y="489508"/>
                </a:cubicBezTo>
                <a:cubicBezTo>
                  <a:pt x="4660773" y="426364"/>
                  <a:pt x="4673905" y="371881"/>
                  <a:pt x="4700168" y="326059"/>
                </a:cubicBezTo>
                <a:cubicBezTo>
                  <a:pt x="4726432" y="280238"/>
                  <a:pt x="4764012" y="245033"/>
                  <a:pt x="4812906" y="220446"/>
                </a:cubicBezTo>
                <a:cubicBezTo>
                  <a:pt x="4861802" y="195859"/>
                  <a:pt x="4919218" y="183565"/>
                  <a:pt x="4985157" y="183565"/>
                </a:cubicBezTo>
                <a:close/>
                <a:moveTo>
                  <a:pt x="3721989" y="183565"/>
                </a:moveTo>
                <a:cubicBezTo>
                  <a:pt x="3781222" y="183565"/>
                  <a:pt x="3835007" y="196418"/>
                  <a:pt x="3883343" y="222122"/>
                </a:cubicBezTo>
                <a:cubicBezTo>
                  <a:pt x="3931679" y="247827"/>
                  <a:pt x="3969817" y="283870"/>
                  <a:pt x="3997757" y="330250"/>
                </a:cubicBezTo>
                <a:cubicBezTo>
                  <a:pt x="4025697" y="376631"/>
                  <a:pt x="4039667" y="429717"/>
                  <a:pt x="4039667" y="489508"/>
                </a:cubicBezTo>
                <a:cubicBezTo>
                  <a:pt x="4039667" y="549300"/>
                  <a:pt x="4025697" y="602246"/>
                  <a:pt x="3997757" y="648347"/>
                </a:cubicBezTo>
                <a:cubicBezTo>
                  <a:pt x="3969817" y="694448"/>
                  <a:pt x="3931679" y="730351"/>
                  <a:pt x="3883343" y="756056"/>
                </a:cubicBezTo>
                <a:cubicBezTo>
                  <a:pt x="3835007" y="781761"/>
                  <a:pt x="3781222" y="794613"/>
                  <a:pt x="3721989" y="794613"/>
                </a:cubicBezTo>
                <a:cubicBezTo>
                  <a:pt x="3662197" y="794613"/>
                  <a:pt x="3608134" y="781761"/>
                  <a:pt x="3559797" y="756056"/>
                </a:cubicBezTo>
                <a:cubicBezTo>
                  <a:pt x="3511461" y="730351"/>
                  <a:pt x="3473323" y="694448"/>
                  <a:pt x="3445383" y="648347"/>
                </a:cubicBezTo>
                <a:cubicBezTo>
                  <a:pt x="3417443" y="602246"/>
                  <a:pt x="3403473" y="549300"/>
                  <a:pt x="3403473" y="489508"/>
                </a:cubicBezTo>
                <a:cubicBezTo>
                  <a:pt x="3403473" y="429717"/>
                  <a:pt x="3417443" y="376631"/>
                  <a:pt x="3445383" y="330250"/>
                </a:cubicBezTo>
                <a:cubicBezTo>
                  <a:pt x="3473323" y="283870"/>
                  <a:pt x="3511461" y="247827"/>
                  <a:pt x="3559797" y="222122"/>
                </a:cubicBezTo>
                <a:cubicBezTo>
                  <a:pt x="3608134" y="196418"/>
                  <a:pt x="3662198" y="183565"/>
                  <a:pt x="3721989" y="183565"/>
                </a:cubicBezTo>
                <a:close/>
                <a:moveTo>
                  <a:pt x="1169289" y="183565"/>
                </a:moveTo>
                <a:cubicBezTo>
                  <a:pt x="1228522" y="183565"/>
                  <a:pt x="1282307" y="196418"/>
                  <a:pt x="1330643" y="222122"/>
                </a:cubicBezTo>
                <a:cubicBezTo>
                  <a:pt x="1378979" y="247827"/>
                  <a:pt x="1417117" y="283870"/>
                  <a:pt x="1445057" y="330250"/>
                </a:cubicBezTo>
                <a:cubicBezTo>
                  <a:pt x="1472997" y="376631"/>
                  <a:pt x="1486967" y="429717"/>
                  <a:pt x="1486967" y="489508"/>
                </a:cubicBezTo>
                <a:cubicBezTo>
                  <a:pt x="1486967" y="549300"/>
                  <a:pt x="1472997" y="602246"/>
                  <a:pt x="1445057" y="648347"/>
                </a:cubicBezTo>
                <a:cubicBezTo>
                  <a:pt x="1417117" y="694448"/>
                  <a:pt x="1378979" y="730351"/>
                  <a:pt x="1330643" y="756056"/>
                </a:cubicBezTo>
                <a:cubicBezTo>
                  <a:pt x="1282307" y="781761"/>
                  <a:pt x="1228522" y="794613"/>
                  <a:pt x="1169289" y="794613"/>
                </a:cubicBezTo>
                <a:cubicBezTo>
                  <a:pt x="1109498" y="794613"/>
                  <a:pt x="1055434" y="781761"/>
                  <a:pt x="1007098" y="756056"/>
                </a:cubicBezTo>
                <a:cubicBezTo>
                  <a:pt x="958761" y="730351"/>
                  <a:pt x="920623" y="694448"/>
                  <a:pt x="892683" y="648347"/>
                </a:cubicBezTo>
                <a:cubicBezTo>
                  <a:pt x="864743" y="602246"/>
                  <a:pt x="850773" y="549300"/>
                  <a:pt x="850773" y="489508"/>
                </a:cubicBezTo>
                <a:cubicBezTo>
                  <a:pt x="850773" y="429717"/>
                  <a:pt x="864743" y="376631"/>
                  <a:pt x="892683" y="330250"/>
                </a:cubicBezTo>
                <a:cubicBezTo>
                  <a:pt x="920623" y="283870"/>
                  <a:pt x="958761" y="247827"/>
                  <a:pt x="1007098" y="222122"/>
                </a:cubicBezTo>
                <a:cubicBezTo>
                  <a:pt x="1055434" y="196418"/>
                  <a:pt x="1109498" y="183565"/>
                  <a:pt x="1169289" y="183565"/>
                </a:cubicBezTo>
                <a:close/>
                <a:moveTo>
                  <a:pt x="3636493" y="0"/>
                </a:moveTo>
                <a:lnTo>
                  <a:pt x="3805809" y="0"/>
                </a:lnTo>
                <a:lnTo>
                  <a:pt x="3944112" y="160096"/>
                </a:lnTo>
                <a:lnTo>
                  <a:pt x="3770605" y="160096"/>
                </a:lnTo>
                <a:lnTo>
                  <a:pt x="3721151" y="93040"/>
                </a:lnTo>
                <a:lnTo>
                  <a:pt x="3671697" y="160096"/>
                </a:lnTo>
                <a:lnTo>
                  <a:pt x="3498190" y="160096"/>
                </a:lnTo>
                <a:close/>
              </a:path>
            </a:pathLst>
          </a:custGeom>
          <a:solidFill>
            <a:srgbClr val="FFA53F"/>
          </a:solidFill>
          <a:ln w="0">
            <a:noFill/>
          </a:ln>
          <a:effectLst/>
        </p:spPr>
        <p:txBody>
          <a:bodyPr rot="0" spcFirstLastPara="0" vertOverflow="overflow" horzOverflow="overflow" vert="horz" wrap="square" lIns="51206" tIns="25603" rIns="51206" bIns="256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12064">
              <a:defRPr/>
            </a:pPr>
            <a:endParaRPr lang="vi-VN" sz="3700" b="1">
              <a:ln w="0"/>
              <a:solidFill>
                <a:srgbClr val="FFA53F"/>
              </a:solidFill>
              <a:latin typeface="#9Slide03 Prompt Black" panose="00000A00000000000000" pitchFamily="2" charset="-34"/>
              <a:cs typeface="#9Slide03 Prompt Black" panose="00000A00000000000000" pitchFamily="2" charset="-34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F8708373-EBC7-33BD-3BEA-8A4EC4B30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442" y="1085850"/>
            <a:ext cx="953485" cy="995135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="" xmlns:a16="http://schemas.microsoft.com/office/drawing/2014/main" id="{80F6A1E2-3B08-DA0D-F30D-7F557D402A78}"/>
              </a:ext>
            </a:extLst>
          </p:cNvPr>
          <p:cNvGrpSpPr/>
          <p:nvPr/>
        </p:nvGrpSpPr>
        <p:grpSpPr>
          <a:xfrm>
            <a:off x="4454549" y="895350"/>
            <a:ext cx="4426888" cy="3429000"/>
            <a:chOff x="1295400" y="190500"/>
            <a:chExt cx="7317169" cy="6858000"/>
          </a:xfrm>
        </p:grpSpPr>
        <p:sp>
          <p:nvSpPr>
            <p:cNvPr id="11" name="Freeform 2">
              <a:extLst>
                <a:ext uri="{FF2B5EF4-FFF2-40B4-BE49-F238E27FC236}">
                  <a16:creationId xmlns="" xmlns:a16="http://schemas.microsoft.com/office/drawing/2014/main" id="{6A8E342C-B2DE-F839-B661-45581B5E15EF}"/>
                </a:ext>
              </a:extLst>
            </p:cNvPr>
            <p:cNvSpPr/>
            <p:nvPr/>
          </p:nvSpPr>
          <p:spPr>
            <a:xfrm>
              <a:off x="1295400" y="190500"/>
              <a:ext cx="7317169" cy="6858000"/>
            </a:xfrm>
            <a:custGeom>
              <a:avLst/>
              <a:gdLst/>
              <a:ahLst/>
              <a:cxnLst/>
              <a:rect l="l" t="t" r="r" b="b"/>
              <a:pathLst>
                <a:path w="8172512" h="9093198">
                  <a:moveTo>
                    <a:pt x="0" y="0"/>
                  </a:moveTo>
                  <a:lnTo>
                    <a:pt x="8172511" y="0"/>
                  </a:lnTo>
                  <a:lnTo>
                    <a:pt x="8172511" y="9093197"/>
                  </a:lnTo>
                  <a:lnTo>
                    <a:pt x="0" y="9093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512064">
                <a:defRPr/>
              </a:pPr>
              <a:endParaRPr lang="en-US" sz="1000" spc="-15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0D32266-E601-905B-E897-7C7A23176F1C}"/>
                </a:ext>
              </a:extLst>
            </p:cNvPr>
            <p:cNvSpPr txBox="1"/>
            <p:nvPr/>
          </p:nvSpPr>
          <p:spPr>
            <a:xfrm>
              <a:off x="2248882" y="1003428"/>
              <a:ext cx="5410201" cy="9489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512064">
                <a:lnSpc>
                  <a:spcPts val="3680"/>
                </a:lnSpc>
                <a:defRPr/>
              </a:pPr>
              <a:r>
                <a:rPr lang="en-US" sz="3700" b="1" spc="-157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 đề </a:t>
              </a:r>
              <a:r>
                <a:rPr lang="vi-VN" sz="3700" b="1" spc="-157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700" b="1" spc="-15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Hình chữ nhật 13">
              <a:extLst>
                <a:ext uri="{FF2B5EF4-FFF2-40B4-BE49-F238E27FC236}">
                  <a16:creationId xmlns="" xmlns:a16="http://schemas.microsoft.com/office/drawing/2014/main" id="{537BE6A2-A6F7-754D-959D-5467D9BC0769}"/>
                </a:ext>
              </a:extLst>
            </p:cNvPr>
            <p:cNvSpPr/>
            <p:nvPr/>
          </p:nvSpPr>
          <p:spPr>
            <a:xfrm>
              <a:off x="1469545" y="2393366"/>
              <a:ext cx="6968876" cy="30316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512064">
                <a:lnSpc>
                  <a:spcPct val="125000"/>
                </a:lnSpc>
                <a:defRPr/>
              </a:pPr>
              <a:r>
                <a:rPr lang="vi-VN" sz="3700" b="1" spc="-157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rPr>
                <a:t>HÀNH ĐỘNG VÌ CỘNG ĐỒNG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0353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251520" y="311165"/>
            <a:ext cx="8608146" cy="4521171"/>
            <a:chOff x="0" y="0"/>
            <a:chExt cx="5407522" cy="35183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07521" cy="3518327"/>
            </a:xfrm>
            <a:custGeom>
              <a:avLst/>
              <a:gdLst/>
              <a:ahLst/>
              <a:cxnLst/>
              <a:rect l="l" t="t" r="r" b="b"/>
              <a:pathLst>
                <a:path w="5407521" h="3518327">
                  <a:moveTo>
                    <a:pt x="20611" y="0"/>
                  </a:moveTo>
                  <a:lnTo>
                    <a:pt x="5386910" y="0"/>
                  </a:lnTo>
                  <a:cubicBezTo>
                    <a:pt x="5392377" y="0"/>
                    <a:pt x="5397619" y="2172"/>
                    <a:pt x="5401485" y="6037"/>
                  </a:cubicBezTo>
                  <a:cubicBezTo>
                    <a:pt x="5405350" y="9902"/>
                    <a:pt x="5407521" y="15145"/>
                    <a:pt x="5407521" y="20611"/>
                  </a:cubicBezTo>
                  <a:lnTo>
                    <a:pt x="5407521" y="3497716"/>
                  </a:lnTo>
                  <a:cubicBezTo>
                    <a:pt x="5407521" y="3509099"/>
                    <a:pt x="5398293" y="3518327"/>
                    <a:pt x="5386910" y="3518327"/>
                  </a:cubicBezTo>
                  <a:lnTo>
                    <a:pt x="20611" y="3518327"/>
                  </a:lnTo>
                  <a:cubicBezTo>
                    <a:pt x="15145" y="3518327"/>
                    <a:pt x="9902" y="3516156"/>
                    <a:pt x="6037" y="3512290"/>
                  </a:cubicBezTo>
                  <a:cubicBezTo>
                    <a:pt x="2172" y="3508425"/>
                    <a:pt x="0" y="3503182"/>
                    <a:pt x="0" y="3497716"/>
                  </a:cubicBezTo>
                  <a:lnTo>
                    <a:pt x="0" y="20611"/>
                  </a:lnTo>
                  <a:cubicBezTo>
                    <a:pt x="0" y="15145"/>
                    <a:pt x="2172" y="9902"/>
                    <a:pt x="6037" y="6037"/>
                  </a:cubicBezTo>
                  <a:cubicBezTo>
                    <a:pt x="9902" y="2172"/>
                    <a:pt x="15145" y="0"/>
                    <a:pt x="20611" y="0"/>
                  </a:cubicBezTo>
                  <a:close/>
                </a:path>
              </a:pathLst>
            </a:custGeom>
            <a:solidFill>
              <a:srgbClr val="FBD86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5407522" cy="3585002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algn="ctr" defTabSz="457200">
                <a:lnSpc>
                  <a:spcPts val="1260"/>
                </a:lnSpc>
                <a:spcBef>
                  <a:spcPct val="0"/>
                </a:spcBef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67544" y="507821"/>
            <a:ext cx="8268669" cy="4152161"/>
            <a:chOff x="0" y="0"/>
            <a:chExt cx="5215384" cy="335247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15384" cy="3352471"/>
            </a:xfrm>
            <a:custGeom>
              <a:avLst/>
              <a:gdLst/>
              <a:ahLst/>
              <a:cxnLst/>
              <a:rect l="l" t="t" r="r" b="b"/>
              <a:pathLst>
                <a:path w="5215384" h="3352471">
                  <a:moveTo>
                    <a:pt x="17328" y="0"/>
                  </a:moveTo>
                  <a:lnTo>
                    <a:pt x="5198056" y="0"/>
                  </a:lnTo>
                  <a:cubicBezTo>
                    <a:pt x="5207626" y="0"/>
                    <a:pt x="5215384" y="7758"/>
                    <a:pt x="5215384" y="17328"/>
                  </a:cubicBezTo>
                  <a:lnTo>
                    <a:pt x="5215384" y="3335143"/>
                  </a:lnTo>
                  <a:cubicBezTo>
                    <a:pt x="5215384" y="3339739"/>
                    <a:pt x="5213558" y="3344146"/>
                    <a:pt x="5210308" y="3347396"/>
                  </a:cubicBezTo>
                  <a:cubicBezTo>
                    <a:pt x="5207059" y="3350645"/>
                    <a:pt x="5202651" y="3352471"/>
                    <a:pt x="5198056" y="3352471"/>
                  </a:cubicBezTo>
                  <a:lnTo>
                    <a:pt x="17328" y="3352471"/>
                  </a:lnTo>
                  <a:cubicBezTo>
                    <a:pt x="7758" y="3352471"/>
                    <a:pt x="0" y="3344713"/>
                    <a:pt x="0" y="3335143"/>
                  </a:cubicBezTo>
                  <a:lnTo>
                    <a:pt x="0" y="17328"/>
                  </a:lnTo>
                  <a:cubicBezTo>
                    <a:pt x="0" y="7758"/>
                    <a:pt x="7758" y="0"/>
                    <a:pt x="1732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19274F"/>
              </a:solidFill>
              <a:prstDash val="solid"/>
              <a:round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5215384" cy="3419146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algn="ctr" defTabSz="457200">
                <a:lnSpc>
                  <a:spcPts val="1260"/>
                </a:lnSpc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11560" y="699542"/>
            <a:ext cx="7960940" cy="993159"/>
            <a:chOff x="0" y="0"/>
            <a:chExt cx="3831627" cy="6400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831627" cy="640089"/>
            </a:xfrm>
            <a:custGeom>
              <a:avLst/>
              <a:gdLst/>
              <a:ahLst/>
              <a:cxnLst/>
              <a:rect l="l" t="t" r="r" b="b"/>
              <a:pathLst>
                <a:path w="3831627" h="640089">
                  <a:moveTo>
                    <a:pt x="23585" y="0"/>
                  </a:moveTo>
                  <a:lnTo>
                    <a:pt x="3808041" y="0"/>
                  </a:lnTo>
                  <a:cubicBezTo>
                    <a:pt x="3814297" y="0"/>
                    <a:pt x="3820295" y="2485"/>
                    <a:pt x="3824718" y="6908"/>
                  </a:cubicBezTo>
                  <a:cubicBezTo>
                    <a:pt x="3829142" y="11331"/>
                    <a:pt x="3831627" y="17330"/>
                    <a:pt x="3831627" y="23585"/>
                  </a:cubicBezTo>
                  <a:lnTo>
                    <a:pt x="3831627" y="616504"/>
                  </a:lnTo>
                  <a:cubicBezTo>
                    <a:pt x="3831627" y="629529"/>
                    <a:pt x="3821067" y="640089"/>
                    <a:pt x="3808041" y="640089"/>
                  </a:cubicBezTo>
                  <a:lnTo>
                    <a:pt x="23585" y="640089"/>
                  </a:lnTo>
                  <a:cubicBezTo>
                    <a:pt x="17330" y="640089"/>
                    <a:pt x="11331" y="637604"/>
                    <a:pt x="6908" y="633181"/>
                  </a:cubicBezTo>
                  <a:cubicBezTo>
                    <a:pt x="2485" y="628758"/>
                    <a:pt x="0" y="622759"/>
                    <a:pt x="0" y="616504"/>
                  </a:cubicBezTo>
                  <a:lnTo>
                    <a:pt x="0" y="23585"/>
                  </a:lnTo>
                  <a:cubicBezTo>
                    <a:pt x="0" y="17330"/>
                    <a:pt x="2485" y="11331"/>
                    <a:pt x="6908" y="6908"/>
                  </a:cubicBezTo>
                  <a:cubicBezTo>
                    <a:pt x="11331" y="2485"/>
                    <a:pt x="17330" y="0"/>
                    <a:pt x="23585" y="0"/>
                  </a:cubicBezTo>
                  <a:close/>
                </a:path>
              </a:pathLst>
            </a:custGeom>
            <a:solidFill>
              <a:srgbClr val="0070C0"/>
            </a:solidFill>
            <a:ln w="47625" cap="rnd">
              <a:solidFill>
                <a:srgbClr val="19274F"/>
              </a:solidFill>
              <a:prstDash val="solid"/>
              <a:round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3831627" cy="706764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algn="ctr" defTabSz="457200">
                <a:lnSpc>
                  <a:spcPts val="1260"/>
                </a:lnSpc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786672" y="790452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chemeClr val="bg1"/>
                </a:solidFill>
                <a:latin typeface="Open Sans"/>
                <a:cs typeface="Arial" pitchFamily="34" charset="0"/>
              </a:rPr>
              <a:t>2. Xác định nội dung và hình thức tuyên truyền về việc tham gia các hoạt động lao động công ích ở địa phương.</a:t>
            </a:r>
            <a:endParaRPr lang="en-US" sz="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1560" y="1736410"/>
            <a:ext cx="79609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latin typeface="Open Sans"/>
                <a:cs typeface="Arial" pitchFamily="34" charset="0"/>
              </a:rPr>
              <a:t>* Nội dung tuyên truyền:</a:t>
            </a:r>
            <a:endParaRPr lang="en-US" sz="2200" b="1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Open Sans"/>
                <a:cs typeface="Arial" pitchFamily="34" charset="0"/>
              </a:rPr>
              <a:t>- Tên hoạt động: Vệ sinh đường làng, ngõ xóm.</a:t>
            </a:r>
            <a:endParaRPr lang="en-US" sz="220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Open Sans"/>
                <a:cs typeface="Arial" pitchFamily="34" charset="0"/>
              </a:rPr>
              <a:t>- Thời gian, địa điểm tổ </a:t>
            </a:r>
            <a:r>
              <a:rPr lang="en-US" sz="2200" smtClean="0">
                <a:solidFill>
                  <a:srgbClr val="000000"/>
                </a:solidFill>
                <a:latin typeface="Open Sans"/>
                <a:cs typeface="Arial" pitchFamily="34" charset="0"/>
              </a:rPr>
              <a:t>chức:...</a:t>
            </a:r>
            <a:endParaRPr lang="en-US" sz="220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Open Sans"/>
                <a:cs typeface="Arial" pitchFamily="34" charset="0"/>
              </a:rPr>
              <a:t>- Mục </a:t>
            </a:r>
            <a:r>
              <a:rPr lang="en-US" sz="2200">
                <a:solidFill>
                  <a:srgbClr val="000000"/>
                </a:solidFill>
                <a:latin typeface="Open Sans"/>
                <a:cs typeface="Arial" pitchFamily="34" charset="0"/>
              </a:rPr>
              <a:t>tiêu, ý nghĩa của hoạt động</a:t>
            </a:r>
            <a:r>
              <a:rPr lang="en-US" sz="2200" smtClean="0">
                <a:solidFill>
                  <a:srgbClr val="000000"/>
                </a:solidFill>
                <a:latin typeface="Open Sans"/>
                <a:cs typeface="Arial" pitchFamily="34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FF"/>
                </a:solidFill>
                <a:latin typeface="Open Sans"/>
                <a:cs typeface="Arial" pitchFamily="34" charset="0"/>
              </a:rPr>
              <a:t>+ Góp phần bảo vệ môi trường, cảnh quan làng </a:t>
            </a:r>
            <a:r>
              <a:rPr lang="en-US" sz="2200" smtClean="0">
                <a:solidFill>
                  <a:srgbClr val="0000FF"/>
                </a:solidFill>
                <a:latin typeface="Open Sans"/>
                <a:cs typeface="Arial" pitchFamily="34" charset="0"/>
              </a:rPr>
              <a:t>quê.</a:t>
            </a:r>
            <a:endParaRPr lang="en-US" sz="22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FF"/>
                </a:solidFill>
                <a:latin typeface="Open Sans"/>
                <a:cs typeface="Arial" pitchFamily="34" charset="0"/>
              </a:rPr>
              <a:t>+ Nâng cao ý thức trách nhiệm của người dân đối với môi trường.</a:t>
            </a:r>
            <a:endParaRPr lang="en-US" sz="22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FF"/>
                </a:solidFill>
                <a:latin typeface="Open Sans"/>
                <a:cs typeface="Arial" pitchFamily="34" charset="0"/>
              </a:rPr>
              <a:t>+ Tăng cường tinh thần đoàn kết trong cộng đồng</a:t>
            </a:r>
            <a:r>
              <a:rPr lang="en-US" sz="2200" smtClean="0">
                <a:solidFill>
                  <a:srgbClr val="0000FF"/>
                </a:solidFill>
                <a:latin typeface="Open Sans"/>
                <a:cs typeface="Arial" pitchFamily="34" charset="0"/>
              </a:rPr>
              <a:t>.</a:t>
            </a:r>
            <a:endParaRPr lang="en-US" sz="22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836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23528" y="311165"/>
            <a:ext cx="8536138" cy="4521171"/>
            <a:chOff x="0" y="0"/>
            <a:chExt cx="5407522" cy="35183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07521" cy="3518327"/>
            </a:xfrm>
            <a:custGeom>
              <a:avLst/>
              <a:gdLst/>
              <a:ahLst/>
              <a:cxnLst/>
              <a:rect l="l" t="t" r="r" b="b"/>
              <a:pathLst>
                <a:path w="5407521" h="3518327">
                  <a:moveTo>
                    <a:pt x="20611" y="0"/>
                  </a:moveTo>
                  <a:lnTo>
                    <a:pt x="5386910" y="0"/>
                  </a:lnTo>
                  <a:cubicBezTo>
                    <a:pt x="5392377" y="0"/>
                    <a:pt x="5397619" y="2172"/>
                    <a:pt x="5401485" y="6037"/>
                  </a:cubicBezTo>
                  <a:cubicBezTo>
                    <a:pt x="5405350" y="9902"/>
                    <a:pt x="5407521" y="15145"/>
                    <a:pt x="5407521" y="20611"/>
                  </a:cubicBezTo>
                  <a:lnTo>
                    <a:pt x="5407521" y="3497716"/>
                  </a:lnTo>
                  <a:cubicBezTo>
                    <a:pt x="5407521" y="3509099"/>
                    <a:pt x="5398293" y="3518327"/>
                    <a:pt x="5386910" y="3518327"/>
                  </a:cubicBezTo>
                  <a:lnTo>
                    <a:pt x="20611" y="3518327"/>
                  </a:lnTo>
                  <a:cubicBezTo>
                    <a:pt x="15145" y="3518327"/>
                    <a:pt x="9902" y="3516156"/>
                    <a:pt x="6037" y="3512290"/>
                  </a:cubicBezTo>
                  <a:cubicBezTo>
                    <a:pt x="2172" y="3508425"/>
                    <a:pt x="0" y="3503182"/>
                    <a:pt x="0" y="3497716"/>
                  </a:cubicBezTo>
                  <a:lnTo>
                    <a:pt x="0" y="20611"/>
                  </a:lnTo>
                  <a:cubicBezTo>
                    <a:pt x="0" y="15145"/>
                    <a:pt x="2172" y="9902"/>
                    <a:pt x="6037" y="6037"/>
                  </a:cubicBezTo>
                  <a:cubicBezTo>
                    <a:pt x="9902" y="2172"/>
                    <a:pt x="15145" y="0"/>
                    <a:pt x="20611" y="0"/>
                  </a:cubicBezTo>
                  <a:close/>
                </a:path>
              </a:pathLst>
            </a:custGeom>
            <a:solidFill>
              <a:srgbClr val="FBD86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5407522" cy="3585002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algn="ctr" defTabSz="457200">
                <a:lnSpc>
                  <a:spcPts val="1260"/>
                </a:lnSpc>
                <a:spcBef>
                  <a:spcPct val="0"/>
                </a:spcBef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39552" y="555526"/>
            <a:ext cx="8136904" cy="4080153"/>
            <a:chOff x="0" y="0"/>
            <a:chExt cx="5215384" cy="335247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15384" cy="3352471"/>
            </a:xfrm>
            <a:custGeom>
              <a:avLst/>
              <a:gdLst/>
              <a:ahLst/>
              <a:cxnLst/>
              <a:rect l="l" t="t" r="r" b="b"/>
              <a:pathLst>
                <a:path w="5215384" h="3352471">
                  <a:moveTo>
                    <a:pt x="17328" y="0"/>
                  </a:moveTo>
                  <a:lnTo>
                    <a:pt x="5198056" y="0"/>
                  </a:lnTo>
                  <a:cubicBezTo>
                    <a:pt x="5207626" y="0"/>
                    <a:pt x="5215384" y="7758"/>
                    <a:pt x="5215384" y="17328"/>
                  </a:cubicBezTo>
                  <a:lnTo>
                    <a:pt x="5215384" y="3335143"/>
                  </a:lnTo>
                  <a:cubicBezTo>
                    <a:pt x="5215384" y="3339739"/>
                    <a:pt x="5213558" y="3344146"/>
                    <a:pt x="5210308" y="3347396"/>
                  </a:cubicBezTo>
                  <a:cubicBezTo>
                    <a:pt x="5207059" y="3350645"/>
                    <a:pt x="5202651" y="3352471"/>
                    <a:pt x="5198056" y="3352471"/>
                  </a:cubicBezTo>
                  <a:lnTo>
                    <a:pt x="17328" y="3352471"/>
                  </a:lnTo>
                  <a:cubicBezTo>
                    <a:pt x="7758" y="3352471"/>
                    <a:pt x="0" y="3344713"/>
                    <a:pt x="0" y="3335143"/>
                  </a:cubicBezTo>
                  <a:lnTo>
                    <a:pt x="0" y="17328"/>
                  </a:lnTo>
                  <a:cubicBezTo>
                    <a:pt x="0" y="7758"/>
                    <a:pt x="7758" y="0"/>
                    <a:pt x="1732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19274F"/>
              </a:solidFill>
              <a:prstDash val="solid"/>
              <a:round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5215384" cy="3419146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algn="ctr" defTabSz="457200">
                <a:lnSpc>
                  <a:spcPts val="1260"/>
                </a:lnSpc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83135" y="696612"/>
            <a:ext cx="7816924" cy="993159"/>
            <a:chOff x="0" y="0"/>
            <a:chExt cx="3831627" cy="6400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831627" cy="640089"/>
            </a:xfrm>
            <a:custGeom>
              <a:avLst/>
              <a:gdLst/>
              <a:ahLst/>
              <a:cxnLst/>
              <a:rect l="l" t="t" r="r" b="b"/>
              <a:pathLst>
                <a:path w="3831627" h="640089">
                  <a:moveTo>
                    <a:pt x="23585" y="0"/>
                  </a:moveTo>
                  <a:lnTo>
                    <a:pt x="3808041" y="0"/>
                  </a:lnTo>
                  <a:cubicBezTo>
                    <a:pt x="3814297" y="0"/>
                    <a:pt x="3820295" y="2485"/>
                    <a:pt x="3824718" y="6908"/>
                  </a:cubicBezTo>
                  <a:cubicBezTo>
                    <a:pt x="3829142" y="11331"/>
                    <a:pt x="3831627" y="17330"/>
                    <a:pt x="3831627" y="23585"/>
                  </a:cubicBezTo>
                  <a:lnTo>
                    <a:pt x="3831627" y="616504"/>
                  </a:lnTo>
                  <a:cubicBezTo>
                    <a:pt x="3831627" y="629529"/>
                    <a:pt x="3821067" y="640089"/>
                    <a:pt x="3808041" y="640089"/>
                  </a:cubicBezTo>
                  <a:lnTo>
                    <a:pt x="23585" y="640089"/>
                  </a:lnTo>
                  <a:cubicBezTo>
                    <a:pt x="17330" y="640089"/>
                    <a:pt x="11331" y="637604"/>
                    <a:pt x="6908" y="633181"/>
                  </a:cubicBezTo>
                  <a:cubicBezTo>
                    <a:pt x="2485" y="628758"/>
                    <a:pt x="0" y="622759"/>
                    <a:pt x="0" y="616504"/>
                  </a:cubicBezTo>
                  <a:lnTo>
                    <a:pt x="0" y="23585"/>
                  </a:lnTo>
                  <a:cubicBezTo>
                    <a:pt x="0" y="17330"/>
                    <a:pt x="2485" y="11331"/>
                    <a:pt x="6908" y="6908"/>
                  </a:cubicBezTo>
                  <a:cubicBezTo>
                    <a:pt x="11331" y="2485"/>
                    <a:pt x="17330" y="0"/>
                    <a:pt x="23585" y="0"/>
                  </a:cubicBezTo>
                  <a:close/>
                </a:path>
              </a:pathLst>
            </a:custGeom>
            <a:solidFill>
              <a:srgbClr val="0070C0"/>
            </a:solidFill>
            <a:ln w="47625" cap="rnd">
              <a:solidFill>
                <a:srgbClr val="19274F"/>
              </a:solidFill>
              <a:prstDash val="solid"/>
              <a:round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3831627" cy="706764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algn="ctr" defTabSz="457200">
                <a:lnSpc>
                  <a:spcPts val="1260"/>
                </a:lnSpc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863588" y="839248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chemeClr val="bg1"/>
                </a:solidFill>
                <a:latin typeface="Open Sans"/>
                <a:cs typeface="Arial" pitchFamily="34" charset="0"/>
              </a:rPr>
              <a:t>2. Xác định nội dung và hình thức tuyên truyền về việc tham gia các hoạt động lao động công ích ở địa phương.</a:t>
            </a:r>
            <a:endParaRPr lang="en-US" sz="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7" y="1694587"/>
            <a:ext cx="77768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Open Sans"/>
                <a:cs typeface="Arial" pitchFamily="34" charset="0"/>
              </a:rPr>
              <a:t>- Kêu gọi tham gia:</a:t>
            </a:r>
            <a:endParaRPr lang="en-US" sz="1050" b="1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Open Sans"/>
                <a:cs typeface="Arial" pitchFamily="34" charset="0"/>
              </a:rPr>
              <a:t>+ Kêu gọi các cá nhân, tổ chức, đoàn thể tham gia hoạt động.</a:t>
            </a:r>
            <a:endParaRPr lang="en-US" sz="105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Open Sans"/>
                <a:cs typeface="Arial" pitchFamily="34" charset="0"/>
              </a:rPr>
              <a:t>+ Hướng dẫn cách thức tham gia, chuẩn bị dụng cụ cần thiết</a:t>
            </a:r>
            <a:r>
              <a:rPr lang="en-US" sz="2800" smtClean="0">
                <a:solidFill>
                  <a:srgbClr val="000000"/>
                </a:solidFill>
                <a:latin typeface="Open Sans"/>
                <a:cs typeface="Arial" pitchFamily="34" charset="0"/>
              </a:rPr>
              <a:t>.</a:t>
            </a:r>
            <a:endParaRPr lang="en-US" sz="105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4293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251520" y="311165"/>
            <a:ext cx="8608146" cy="4521171"/>
            <a:chOff x="0" y="0"/>
            <a:chExt cx="5407522" cy="35183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07521" cy="3518327"/>
            </a:xfrm>
            <a:custGeom>
              <a:avLst/>
              <a:gdLst/>
              <a:ahLst/>
              <a:cxnLst/>
              <a:rect l="l" t="t" r="r" b="b"/>
              <a:pathLst>
                <a:path w="5407521" h="3518327">
                  <a:moveTo>
                    <a:pt x="20611" y="0"/>
                  </a:moveTo>
                  <a:lnTo>
                    <a:pt x="5386910" y="0"/>
                  </a:lnTo>
                  <a:cubicBezTo>
                    <a:pt x="5392377" y="0"/>
                    <a:pt x="5397619" y="2172"/>
                    <a:pt x="5401485" y="6037"/>
                  </a:cubicBezTo>
                  <a:cubicBezTo>
                    <a:pt x="5405350" y="9902"/>
                    <a:pt x="5407521" y="15145"/>
                    <a:pt x="5407521" y="20611"/>
                  </a:cubicBezTo>
                  <a:lnTo>
                    <a:pt x="5407521" y="3497716"/>
                  </a:lnTo>
                  <a:cubicBezTo>
                    <a:pt x="5407521" y="3509099"/>
                    <a:pt x="5398293" y="3518327"/>
                    <a:pt x="5386910" y="3518327"/>
                  </a:cubicBezTo>
                  <a:lnTo>
                    <a:pt x="20611" y="3518327"/>
                  </a:lnTo>
                  <a:cubicBezTo>
                    <a:pt x="15145" y="3518327"/>
                    <a:pt x="9902" y="3516156"/>
                    <a:pt x="6037" y="3512290"/>
                  </a:cubicBezTo>
                  <a:cubicBezTo>
                    <a:pt x="2172" y="3508425"/>
                    <a:pt x="0" y="3503182"/>
                    <a:pt x="0" y="3497716"/>
                  </a:cubicBezTo>
                  <a:lnTo>
                    <a:pt x="0" y="20611"/>
                  </a:lnTo>
                  <a:cubicBezTo>
                    <a:pt x="0" y="15145"/>
                    <a:pt x="2172" y="9902"/>
                    <a:pt x="6037" y="6037"/>
                  </a:cubicBezTo>
                  <a:cubicBezTo>
                    <a:pt x="9902" y="2172"/>
                    <a:pt x="15145" y="0"/>
                    <a:pt x="20611" y="0"/>
                  </a:cubicBezTo>
                  <a:close/>
                </a:path>
              </a:pathLst>
            </a:custGeom>
            <a:solidFill>
              <a:srgbClr val="FBD86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5407522" cy="3585002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algn="ctr" defTabSz="457200">
                <a:lnSpc>
                  <a:spcPts val="1260"/>
                </a:lnSpc>
                <a:spcBef>
                  <a:spcPct val="0"/>
                </a:spcBef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67545" y="507821"/>
            <a:ext cx="8208912" cy="4152161"/>
            <a:chOff x="0" y="0"/>
            <a:chExt cx="5215384" cy="335247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15384" cy="3352471"/>
            </a:xfrm>
            <a:custGeom>
              <a:avLst/>
              <a:gdLst/>
              <a:ahLst/>
              <a:cxnLst/>
              <a:rect l="l" t="t" r="r" b="b"/>
              <a:pathLst>
                <a:path w="5215384" h="3352471">
                  <a:moveTo>
                    <a:pt x="17328" y="0"/>
                  </a:moveTo>
                  <a:lnTo>
                    <a:pt x="5198056" y="0"/>
                  </a:lnTo>
                  <a:cubicBezTo>
                    <a:pt x="5207626" y="0"/>
                    <a:pt x="5215384" y="7758"/>
                    <a:pt x="5215384" y="17328"/>
                  </a:cubicBezTo>
                  <a:lnTo>
                    <a:pt x="5215384" y="3335143"/>
                  </a:lnTo>
                  <a:cubicBezTo>
                    <a:pt x="5215384" y="3339739"/>
                    <a:pt x="5213558" y="3344146"/>
                    <a:pt x="5210308" y="3347396"/>
                  </a:cubicBezTo>
                  <a:cubicBezTo>
                    <a:pt x="5207059" y="3350645"/>
                    <a:pt x="5202651" y="3352471"/>
                    <a:pt x="5198056" y="3352471"/>
                  </a:cubicBezTo>
                  <a:lnTo>
                    <a:pt x="17328" y="3352471"/>
                  </a:lnTo>
                  <a:cubicBezTo>
                    <a:pt x="7758" y="3352471"/>
                    <a:pt x="0" y="3344713"/>
                    <a:pt x="0" y="3335143"/>
                  </a:cubicBezTo>
                  <a:lnTo>
                    <a:pt x="0" y="17328"/>
                  </a:lnTo>
                  <a:cubicBezTo>
                    <a:pt x="0" y="7758"/>
                    <a:pt x="7758" y="0"/>
                    <a:pt x="1732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19274F"/>
              </a:solidFill>
              <a:prstDash val="solid"/>
              <a:round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5215384" cy="3419146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algn="ctr" defTabSz="457200">
                <a:lnSpc>
                  <a:spcPts val="1260"/>
                </a:lnSpc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55527" y="656772"/>
            <a:ext cx="8032948" cy="993159"/>
            <a:chOff x="0" y="0"/>
            <a:chExt cx="3831627" cy="6400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831627" cy="640089"/>
            </a:xfrm>
            <a:custGeom>
              <a:avLst/>
              <a:gdLst/>
              <a:ahLst/>
              <a:cxnLst/>
              <a:rect l="l" t="t" r="r" b="b"/>
              <a:pathLst>
                <a:path w="3831627" h="640089">
                  <a:moveTo>
                    <a:pt x="23585" y="0"/>
                  </a:moveTo>
                  <a:lnTo>
                    <a:pt x="3808041" y="0"/>
                  </a:lnTo>
                  <a:cubicBezTo>
                    <a:pt x="3814297" y="0"/>
                    <a:pt x="3820295" y="2485"/>
                    <a:pt x="3824718" y="6908"/>
                  </a:cubicBezTo>
                  <a:cubicBezTo>
                    <a:pt x="3829142" y="11331"/>
                    <a:pt x="3831627" y="17330"/>
                    <a:pt x="3831627" y="23585"/>
                  </a:cubicBezTo>
                  <a:lnTo>
                    <a:pt x="3831627" y="616504"/>
                  </a:lnTo>
                  <a:cubicBezTo>
                    <a:pt x="3831627" y="629529"/>
                    <a:pt x="3821067" y="640089"/>
                    <a:pt x="3808041" y="640089"/>
                  </a:cubicBezTo>
                  <a:lnTo>
                    <a:pt x="23585" y="640089"/>
                  </a:lnTo>
                  <a:cubicBezTo>
                    <a:pt x="17330" y="640089"/>
                    <a:pt x="11331" y="637604"/>
                    <a:pt x="6908" y="633181"/>
                  </a:cubicBezTo>
                  <a:cubicBezTo>
                    <a:pt x="2485" y="628758"/>
                    <a:pt x="0" y="622759"/>
                    <a:pt x="0" y="616504"/>
                  </a:cubicBezTo>
                  <a:lnTo>
                    <a:pt x="0" y="23585"/>
                  </a:lnTo>
                  <a:cubicBezTo>
                    <a:pt x="0" y="17330"/>
                    <a:pt x="2485" y="11331"/>
                    <a:pt x="6908" y="6908"/>
                  </a:cubicBezTo>
                  <a:cubicBezTo>
                    <a:pt x="11331" y="2485"/>
                    <a:pt x="17330" y="0"/>
                    <a:pt x="23585" y="0"/>
                  </a:cubicBezTo>
                  <a:close/>
                </a:path>
              </a:pathLst>
            </a:custGeom>
            <a:solidFill>
              <a:srgbClr val="0070C0"/>
            </a:solidFill>
            <a:ln w="47625" cap="rnd">
              <a:solidFill>
                <a:srgbClr val="19274F"/>
              </a:solidFill>
              <a:prstDash val="solid"/>
              <a:round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3831627" cy="706764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algn="ctr" defTabSz="457200">
                <a:lnSpc>
                  <a:spcPts val="1260"/>
                </a:lnSpc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67595" y="784019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chemeClr val="bg1"/>
                </a:solidFill>
                <a:latin typeface="Open Sans"/>
                <a:cs typeface="Arial" pitchFamily="34" charset="0"/>
              </a:rPr>
              <a:t>2. Xác định nội dung và hình thức tuyên truyền về việc tham gia các hoạt động lao động công ích ở địa phương.</a:t>
            </a:r>
            <a:endParaRPr lang="en-US" sz="21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1560" y="1685002"/>
            <a:ext cx="79336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Open Sans"/>
                <a:cs typeface="Arial" pitchFamily="34" charset="0"/>
              </a:rPr>
              <a:t>* Hình thức tuyên truyền:</a:t>
            </a:r>
            <a:endParaRPr lang="en-US" b="1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  <a:latin typeface="Open Sans"/>
                <a:cs typeface="Arial" pitchFamily="34" charset="0"/>
              </a:rPr>
              <a:t>a. </a:t>
            </a:r>
            <a:r>
              <a:rPr lang="en-US">
                <a:solidFill>
                  <a:srgbClr val="FF0000"/>
                </a:solidFill>
                <a:latin typeface="Open Sans"/>
                <a:cs typeface="Arial" pitchFamily="34" charset="0"/>
              </a:rPr>
              <a:t>Tuyên truyền trực tiếp: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Open Sans"/>
                <a:cs typeface="Arial" pitchFamily="34" charset="0"/>
              </a:rPr>
              <a:t>+ Tổ chức các buổi nói chuyện chuyên đề, hội thảo về ý nghĩa của hoạt động lao động công ích.</a:t>
            </a:r>
            <a:endParaRPr lang="en-US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Open Sans"/>
                <a:cs typeface="Arial" pitchFamily="34" charset="0"/>
              </a:rPr>
              <a:t>+ Phát biểu, tuyên truyền tại các cuộc họp, hội nghị của địa phương.</a:t>
            </a:r>
            <a:endParaRPr lang="en-US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Open Sans"/>
                <a:cs typeface="Arial" pitchFamily="34" charset="0"/>
              </a:rPr>
              <a:t>+ Phát tờ rơi, áp phích tuyên truyền tại các khu vực công cộng.</a:t>
            </a:r>
            <a:endParaRPr lang="en-US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  <a:latin typeface="Open Sans"/>
                <a:cs typeface="Arial" pitchFamily="34" charset="0"/>
              </a:rPr>
              <a:t>b. </a:t>
            </a:r>
            <a:r>
              <a:rPr lang="en-US">
                <a:solidFill>
                  <a:srgbClr val="FF0000"/>
                </a:solidFill>
                <a:latin typeface="Open Sans"/>
                <a:cs typeface="Arial" pitchFamily="34" charset="0"/>
              </a:rPr>
              <a:t>Tuyên truyền online: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Open Sans"/>
                <a:cs typeface="Arial" pitchFamily="34" charset="0"/>
              </a:rPr>
              <a:t>+ Chia sẻ thông tin, hình ảnh, video về hoạt động trên các trang mạng xã hội, website.</a:t>
            </a:r>
            <a:endParaRPr lang="en-US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Open Sans"/>
                <a:cs typeface="Arial" pitchFamily="34" charset="0"/>
              </a:rPr>
              <a:t>+ Tổ chức các cuộc thi ảnh, viết bài online về hoạt động lao động công ích.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989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23528" y="311165"/>
            <a:ext cx="8536138" cy="4521171"/>
            <a:chOff x="0" y="0"/>
            <a:chExt cx="5407522" cy="35183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07521" cy="3518327"/>
            </a:xfrm>
            <a:custGeom>
              <a:avLst/>
              <a:gdLst/>
              <a:ahLst/>
              <a:cxnLst/>
              <a:rect l="l" t="t" r="r" b="b"/>
              <a:pathLst>
                <a:path w="5407521" h="3518327">
                  <a:moveTo>
                    <a:pt x="20611" y="0"/>
                  </a:moveTo>
                  <a:lnTo>
                    <a:pt x="5386910" y="0"/>
                  </a:lnTo>
                  <a:cubicBezTo>
                    <a:pt x="5392377" y="0"/>
                    <a:pt x="5397619" y="2172"/>
                    <a:pt x="5401485" y="6037"/>
                  </a:cubicBezTo>
                  <a:cubicBezTo>
                    <a:pt x="5405350" y="9902"/>
                    <a:pt x="5407521" y="15145"/>
                    <a:pt x="5407521" y="20611"/>
                  </a:cubicBezTo>
                  <a:lnTo>
                    <a:pt x="5407521" y="3497716"/>
                  </a:lnTo>
                  <a:cubicBezTo>
                    <a:pt x="5407521" y="3509099"/>
                    <a:pt x="5398293" y="3518327"/>
                    <a:pt x="5386910" y="3518327"/>
                  </a:cubicBezTo>
                  <a:lnTo>
                    <a:pt x="20611" y="3518327"/>
                  </a:lnTo>
                  <a:cubicBezTo>
                    <a:pt x="15145" y="3518327"/>
                    <a:pt x="9902" y="3516156"/>
                    <a:pt x="6037" y="3512290"/>
                  </a:cubicBezTo>
                  <a:cubicBezTo>
                    <a:pt x="2172" y="3508425"/>
                    <a:pt x="0" y="3503182"/>
                    <a:pt x="0" y="3497716"/>
                  </a:cubicBezTo>
                  <a:lnTo>
                    <a:pt x="0" y="20611"/>
                  </a:lnTo>
                  <a:cubicBezTo>
                    <a:pt x="0" y="15145"/>
                    <a:pt x="2172" y="9902"/>
                    <a:pt x="6037" y="6037"/>
                  </a:cubicBezTo>
                  <a:cubicBezTo>
                    <a:pt x="9902" y="2172"/>
                    <a:pt x="15145" y="0"/>
                    <a:pt x="20611" y="0"/>
                  </a:cubicBezTo>
                  <a:close/>
                </a:path>
              </a:pathLst>
            </a:custGeom>
            <a:solidFill>
              <a:srgbClr val="FBD86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5407522" cy="3585002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algn="ctr" defTabSz="457200">
                <a:lnSpc>
                  <a:spcPts val="1260"/>
                </a:lnSpc>
                <a:spcBef>
                  <a:spcPct val="0"/>
                </a:spcBef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67544" y="507821"/>
            <a:ext cx="8268669" cy="4152161"/>
            <a:chOff x="0" y="0"/>
            <a:chExt cx="5215384" cy="335247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15384" cy="3352471"/>
            </a:xfrm>
            <a:custGeom>
              <a:avLst/>
              <a:gdLst/>
              <a:ahLst/>
              <a:cxnLst/>
              <a:rect l="l" t="t" r="r" b="b"/>
              <a:pathLst>
                <a:path w="5215384" h="3352471">
                  <a:moveTo>
                    <a:pt x="17328" y="0"/>
                  </a:moveTo>
                  <a:lnTo>
                    <a:pt x="5198056" y="0"/>
                  </a:lnTo>
                  <a:cubicBezTo>
                    <a:pt x="5207626" y="0"/>
                    <a:pt x="5215384" y="7758"/>
                    <a:pt x="5215384" y="17328"/>
                  </a:cubicBezTo>
                  <a:lnTo>
                    <a:pt x="5215384" y="3335143"/>
                  </a:lnTo>
                  <a:cubicBezTo>
                    <a:pt x="5215384" y="3339739"/>
                    <a:pt x="5213558" y="3344146"/>
                    <a:pt x="5210308" y="3347396"/>
                  </a:cubicBezTo>
                  <a:cubicBezTo>
                    <a:pt x="5207059" y="3350645"/>
                    <a:pt x="5202651" y="3352471"/>
                    <a:pt x="5198056" y="3352471"/>
                  </a:cubicBezTo>
                  <a:lnTo>
                    <a:pt x="17328" y="3352471"/>
                  </a:lnTo>
                  <a:cubicBezTo>
                    <a:pt x="7758" y="3352471"/>
                    <a:pt x="0" y="3344713"/>
                    <a:pt x="0" y="3335143"/>
                  </a:cubicBezTo>
                  <a:lnTo>
                    <a:pt x="0" y="17328"/>
                  </a:lnTo>
                  <a:cubicBezTo>
                    <a:pt x="0" y="7758"/>
                    <a:pt x="7758" y="0"/>
                    <a:pt x="1732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19274F"/>
              </a:solidFill>
              <a:prstDash val="solid"/>
              <a:round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5215384" cy="3419146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algn="ctr" defTabSz="457200">
                <a:lnSpc>
                  <a:spcPts val="1260"/>
                </a:lnSpc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83569" y="546462"/>
            <a:ext cx="7888932" cy="993159"/>
            <a:chOff x="0" y="0"/>
            <a:chExt cx="3831627" cy="6400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831627" cy="640089"/>
            </a:xfrm>
            <a:custGeom>
              <a:avLst/>
              <a:gdLst/>
              <a:ahLst/>
              <a:cxnLst/>
              <a:rect l="l" t="t" r="r" b="b"/>
              <a:pathLst>
                <a:path w="3831627" h="640089">
                  <a:moveTo>
                    <a:pt x="23585" y="0"/>
                  </a:moveTo>
                  <a:lnTo>
                    <a:pt x="3808041" y="0"/>
                  </a:lnTo>
                  <a:cubicBezTo>
                    <a:pt x="3814297" y="0"/>
                    <a:pt x="3820295" y="2485"/>
                    <a:pt x="3824718" y="6908"/>
                  </a:cubicBezTo>
                  <a:cubicBezTo>
                    <a:pt x="3829142" y="11331"/>
                    <a:pt x="3831627" y="17330"/>
                    <a:pt x="3831627" y="23585"/>
                  </a:cubicBezTo>
                  <a:lnTo>
                    <a:pt x="3831627" y="616504"/>
                  </a:lnTo>
                  <a:cubicBezTo>
                    <a:pt x="3831627" y="629529"/>
                    <a:pt x="3821067" y="640089"/>
                    <a:pt x="3808041" y="640089"/>
                  </a:cubicBezTo>
                  <a:lnTo>
                    <a:pt x="23585" y="640089"/>
                  </a:lnTo>
                  <a:cubicBezTo>
                    <a:pt x="17330" y="640089"/>
                    <a:pt x="11331" y="637604"/>
                    <a:pt x="6908" y="633181"/>
                  </a:cubicBezTo>
                  <a:cubicBezTo>
                    <a:pt x="2485" y="628758"/>
                    <a:pt x="0" y="622759"/>
                    <a:pt x="0" y="616504"/>
                  </a:cubicBezTo>
                  <a:lnTo>
                    <a:pt x="0" y="23585"/>
                  </a:lnTo>
                  <a:cubicBezTo>
                    <a:pt x="0" y="17330"/>
                    <a:pt x="2485" y="11331"/>
                    <a:pt x="6908" y="6908"/>
                  </a:cubicBezTo>
                  <a:cubicBezTo>
                    <a:pt x="11331" y="2485"/>
                    <a:pt x="17330" y="0"/>
                    <a:pt x="23585" y="0"/>
                  </a:cubicBezTo>
                  <a:close/>
                </a:path>
              </a:pathLst>
            </a:custGeom>
            <a:solidFill>
              <a:srgbClr val="0070C0"/>
            </a:solidFill>
            <a:ln w="47625" cap="rnd">
              <a:solidFill>
                <a:srgbClr val="19274F"/>
              </a:solidFill>
              <a:prstDash val="solid"/>
              <a:round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3831627" cy="706764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algn="ctr" defTabSz="457200">
                <a:lnSpc>
                  <a:spcPts val="1260"/>
                </a:lnSpc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99592" y="637372"/>
            <a:ext cx="7545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chemeClr val="bg1"/>
                </a:solidFill>
                <a:latin typeface="Open Sans"/>
                <a:cs typeface="Arial" pitchFamily="34" charset="0"/>
              </a:rPr>
              <a:t>3. Thiết kế sản phẩm truyền thông về các hoạt động lao động công ích ở địa phương.</a:t>
            </a:r>
            <a:endParaRPr lang="en-US" sz="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1560" y="1596247"/>
            <a:ext cx="794731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smtClean="0">
                <a:solidFill>
                  <a:srgbClr val="000000"/>
                </a:solidFill>
                <a:latin typeface="Open Sans"/>
                <a:cs typeface="Arial" pitchFamily="34" charset="0"/>
              </a:rPr>
              <a:t>a. </a:t>
            </a:r>
            <a:r>
              <a:rPr lang="en-US" sz="1700" b="1">
                <a:solidFill>
                  <a:srgbClr val="000000"/>
                </a:solidFill>
                <a:latin typeface="Open Sans"/>
                <a:cs typeface="Arial" pitchFamily="34" charset="0"/>
              </a:rPr>
              <a:t>Tên hoạt động lao động công ích</a:t>
            </a:r>
            <a:r>
              <a:rPr lang="en-US" sz="1700">
                <a:solidFill>
                  <a:srgbClr val="000000"/>
                </a:solidFill>
                <a:latin typeface="Open Sans"/>
                <a:cs typeface="Arial" pitchFamily="34" charset="0"/>
              </a:rPr>
              <a:t>: Dọn dẹp đường làng, ngõ </a:t>
            </a:r>
            <a:r>
              <a:rPr lang="en-US" sz="1700" smtClean="0">
                <a:solidFill>
                  <a:srgbClr val="000000"/>
                </a:solidFill>
                <a:latin typeface="Open Sans"/>
                <a:cs typeface="Arial" pitchFamily="34" charset="0"/>
              </a:rPr>
              <a:t>xóm - Chung </a:t>
            </a:r>
            <a:r>
              <a:rPr lang="en-US" sz="1700">
                <a:solidFill>
                  <a:srgbClr val="000000"/>
                </a:solidFill>
                <a:latin typeface="Open Sans"/>
                <a:cs typeface="Arial" pitchFamily="34" charset="0"/>
              </a:rPr>
              <a:t>tay xây dựng môi trường xanh - sạch - đẹp.</a:t>
            </a:r>
            <a:endParaRPr lang="en-US" sz="170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smtClean="0">
                <a:solidFill>
                  <a:srgbClr val="000000"/>
                </a:solidFill>
                <a:latin typeface="Open Sans"/>
                <a:cs typeface="Arial" pitchFamily="34" charset="0"/>
              </a:rPr>
              <a:t>b. </a:t>
            </a:r>
            <a:r>
              <a:rPr lang="en-US" sz="1700" b="1">
                <a:solidFill>
                  <a:srgbClr val="000000"/>
                </a:solidFill>
                <a:latin typeface="Open Sans"/>
                <a:cs typeface="Arial" pitchFamily="34" charset="0"/>
              </a:rPr>
              <a:t>Ý nghĩa của hoạt động lao động công ích ở địa phương:</a:t>
            </a:r>
            <a:endParaRPr lang="en-US" sz="1700" b="1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00000"/>
                </a:solidFill>
                <a:latin typeface="Open Sans"/>
                <a:cs typeface="Arial" pitchFamily="34" charset="0"/>
              </a:rPr>
              <a:t>+ Góp phần bảo vệ môi trường, cảnh quan làng quê.</a:t>
            </a:r>
            <a:endParaRPr lang="en-US" sz="170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00000"/>
                </a:solidFill>
                <a:latin typeface="Open Sans"/>
                <a:cs typeface="Arial" pitchFamily="34" charset="0"/>
              </a:rPr>
              <a:t>+ Nâng cao ý thức trách nhiệm của người dân đối với môi trường.</a:t>
            </a:r>
            <a:endParaRPr lang="en-US" sz="170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00000"/>
                </a:solidFill>
                <a:latin typeface="Open Sans"/>
                <a:cs typeface="Arial" pitchFamily="34" charset="0"/>
              </a:rPr>
              <a:t>+ Tăng cường tinh thần đoàn kết trong cộng đồng.</a:t>
            </a:r>
            <a:endParaRPr lang="en-US" sz="170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smtClean="0">
                <a:solidFill>
                  <a:srgbClr val="000000"/>
                </a:solidFill>
                <a:latin typeface="Open Sans"/>
                <a:cs typeface="Arial" pitchFamily="34" charset="0"/>
              </a:rPr>
              <a:t>c. </a:t>
            </a:r>
            <a:r>
              <a:rPr lang="en-US" sz="1700" b="1">
                <a:solidFill>
                  <a:srgbClr val="000000"/>
                </a:solidFill>
                <a:latin typeface="Open Sans"/>
                <a:cs typeface="Arial" pitchFamily="34" charset="0"/>
              </a:rPr>
              <a:t>Thông điệp tuyên truyền:</a:t>
            </a:r>
            <a:endParaRPr lang="en-US" sz="1700" b="1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00000"/>
                </a:solidFill>
                <a:latin typeface="Open Sans"/>
                <a:cs typeface="Arial" pitchFamily="34" charset="0"/>
              </a:rPr>
              <a:t>+ Chung tay bảo vệ môi trường, xây dựng cảnh quan làng quê xanh - sạch - đẹp.</a:t>
            </a:r>
            <a:endParaRPr lang="en-US" sz="170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00000"/>
                </a:solidFill>
                <a:latin typeface="Open Sans"/>
                <a:cs typeface="Arial" pitchFamily="34" charset="0"/>
              </a:rPr>
              <a:t>+ Vì một môi trường sống văn minh, an toàn và thân thiện.</a:t>
            </a:r>
            <a:endParaRPr lang="en-US" sz="17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968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6"/>
          <p:cNvGrpSpPr/>
          <p:nvPr/>
        </p:nvGrpSpPr>
        <p:grpSpPr>
          <a:xfrm>
            <a:off x="485775" y="326496"/>
            <a:ext cx="8172450" cy="4363930"/>
            <a:chOff x="0" y="-337542"/>
            <a:chExt cx="15366515" cy="11637147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366515" cy="11299605"/>
              <a:chOff x="0" y="0"/>
              <a:chExt cx="3035361" cy="2232021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035361" cy="2232021"/>
              </a:xfrm>
              <a:custGeom>
                <a:avLst/>
                <a:gdLst/>
                <a:ahLst/>
                <a:cxnLst/>
                <a:rect l="l" t="t" r="r" b="b"/>
                <a:pathLst>
                  <a:path w="3035361" h="2232021">
                    <a:moveTo>
                      <a:pt x="47023" y="0"/>
                    </a:moveTo>
                    <a:lnTo>
                      <a:pt x="2988338" y="0"/>
                    </a:lnTo>
                    <a:cubicBezTo>
                      <a:pt x="3000809" y="0"/>
                      <a:pt x="3012770" y="4954"/>
                      <a:pt x="3021588" y="13773"/>
                    </a:cubicBezTo>
                    <a:cubicBezTo>
                      <a:pt x="3030407" y="22591"/>
                      <a:pt x="3035361" y="34552"/>
                      <a:pt x="3035361" y="47023"/>
                    </a:cubicBezTo>
                    <a:lnTo>
                      <a:pt x="3035361" y="2184998"/>
                    </a:lnTo>
                    <a:cubicBezTo>
                      <a:pt x="3035361" y="2197469"/>
                      <a:pt x="3030407" y="2209429"/>
                      <a:pt x="3021588" y="2218248"/>
                    </a:cubicBezTo>
                    <a:cubicBezTo>
                      <a:pt x="3012770" y="2227067"/>
                      <a:pt x="3000809" y="2232021"/>
                      <a:pt x="2988338" y="2232021"/>
                    </a:cubicBezTo>
                    <a:lnTo>
                      <a:pt x="47023" y="2232021"/>
                    </a:lnTo>
                    <a:cubicBezTo>
                      <a:pt x="34552" y="2232021"/>
                      <a:pt x="22591" y="2227067"/>
                      <a:pt x="13773" y="2218248"/>
                    </a:cubicBezTo>
                    <a:cubicBezTo>
                      <a:pt x="4954" y="2209429"/>
                      <a:pt x="0" y="2197469"/>
                      <a:pt x="0" y="2184998"/>
                    </a:cubicBezTo>
                    <a:lnTo>
                      <a:pt x="0" y="47023"/>
                    </a:lnTo>
                    <a:cubicBezTo>
                      <a:pt x="0" y="34552"/>
                      <a:pt x="4954" y="22591"/>
                      <a:pt x="13773" y="13773"/>
                    </a:cubicBezTo>
                    <a:cubicBezTo>
                      <a:pt x="22591" y="4954"/>
                      <a:pt x="34552" y="0"/>
                      <a:pt x="47023" y="0"/>
                    </a:cubicBezTo>
                    <a:close/>
                  </a:path>
                </a:pathLst>
              </a:custGeom>
              <a:solidFill>
                <a:srgbClr val="19274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66675"/>
                <a:ext cx="3035361" cy="22986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341752" y="0"/>
              <a:ext cx="14761126" cy="10856806"/>
              <a:chOff x="0" y="0"/>
              <a:chExt cx="2915778" cy="2144554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915778" cy="2144554"/>
              </a:xfrm>
              <a:custGeom>
                <a:avLst/>
                <a:gdLst/>
                <a:ahLst/>
                <a:cxnLst/>
                <a:rect l="l" t="t" r="r" b="b"/>
                <a:pathLst>
                  <a:path w="2915778" h="2144554">
                    <a:moveTo>
                      <a:pt x="48951" y="0"/>
                    </a:moveTo>
                    <a:lnTo>
                      <a:pt x="2866827" y="0"/>
                    </a:lnTo>
                    <a:cubicBezTo>
                      <a:pt x="2893862" y="0"/>
                      <a:pt x="2915778" y="21916"/>
                      <a:pt x="2915778" y="48951"/>
                    </a:cubicBezTo>
                    <a:lnTo>
                      <a:pt x="2915778" y="2095603"/>
                    </a:lnTo>
                    <a:cubicBezTo>
                      <a:pt x="2915778" y="2108585"/>
                      <a:pt x="2910621" y="2121036"/>
                      <a:pt x="2901441" y="2130217"/>
                    </a:cubicBezTo>
                    <a:cubicBezTo>
                      <a:pt x="2892260" y="2139397"/>
                      <a:pt x="2879809" y="2144554"/>
                      <a:pt x="2866827" y="2144554"/>
                    </a:cubicBezTo>
                    <a:lnTo>
                      <a:pt x="48951" y="2144554"/>
                    </a:lnTo>
                    <a:cubicBezTo>
                      <a:pt x="21916" y="2144554"/>
                      <a:pt x="0" y="2122638"/>
                      <a:pt x="0" y="2095603"/>
                    </a:cubicBezTo>
                    <a:lnTo>
                      <a:pt x="0" y="48951"/>
                    </a:lnTo>
                    <a:cubicBezTo>
                      <a:pt x="0" y="35969"/>
                      <a:pt x="5157" y="23518"/>
                      <a:pt x="14338" y="14338"/>
                    </a:cubicBezTo>
                    <a:cubicBezTo>
                      <a:pt x="23518" y="5157"/>
                      <a:pt x="35969" y="0"/>
                      <a:pt x="489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66675"/>
                <a:ext cx="2915778" cy="22112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76741" y="-337542"/>
              <a:ext cx="15189774" cy="11386533"/>
              <a:chOff x="-52076" y="-66675"/>
              <a:chExt cx="3000449" cy="224919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-52076" y="16036"/>
                <a:ext cx="2948373" cy="2166481"/>
              </a:xfrm>
              <a:custGeom>
                <a:avLst/>
                <a:gdLst/>
                <a:ahLst/>
                <a:cxnLst/>
                <a:rect l="l" t="t" r="r" b="b"/>
                <a:pathLst>
                  <a:path w="2948373" h="2123813">
                    <a:moveTo>
                      <a:pt x="48410" y="0"/>
                    </a:moveTo>
                    <a:lnTo>
                      <a:pt x="2899963" y="0"/>
                    </a:lnTo>
                    <a:cubicBezTo>
                      <a:pt x="2912802" y="0"/>
                      <a:pt x="2925115" y="5100"/>
                      <a:pt x="2934194" y="14179"/>
                    </a:cubicBezTo>
                    <a:cubicBezTo>
                      <a:pt x="2943273" y="23258"/>
                      <a:pt x="2948373" y="35571"/>
                      <a:pt x="2948373" y="48410"/>
                    </a:cubicBezTo>
                    <a:lnTo>
                      <a:pt x="2948373" y="2075403"/>
                    </a:lnTo>
                    <a:cubicBezTo>
                      <a:pt x="2948373" y="2088242"/>
                      <a:pt x="2943273" y="2100555"/>
                      <a:pt x="2934194" y="2109634"/>
                    </a:cubicBezTo>
                    <a:cubicBezTo>
                      <a:pt x="2925115" y="2118713"/>
                      <a:pt x="2912802" y="2123813"/>
                      <a:pt x="2899963" y="2123813"/>
                    </a:cubicBezTo>
                    <a:lnTo>
                      <a:pt x="48410" y="2123813"/>
                    </a:lnTo>
                    <a:cubicBezTo>
                      <a:pt x="35571" y="2123813"/>
                      <a:pt x="23258" y="2118713"/>
                      <a:pt x="14179" y="2109634"/>
                    </a:cubicBezTo>
                    <a:cubicBezTo>
                      <a:pt x="5100" y="2100555"/>
                      <a:pt x="0" y="2088242"/>
                      <a:pt x="0" y="2075403"/>
                    </a:cubicBezTo>
                    <a:lnTo>
                      <a:pt x="0" y="48410"/>
                    </a:lnTo>
                    <a:cubicBezTo>
                      <a:pt x="0" y="35571"/>
                      <a:pt x="5100" y="23258"/>
                      <a:pt x="14179" y="14179"/>
                    </a:cubicBezTo>
                    <a:cubicBezTo>
                      <a:pt x="23258" y="5100"/>
                      <a:pt x="35571" y="0"/>
                      <a:pt x="48410" y="0"/>
                    </a:cubicBezTo>
                    <a:close/>
                  </a:path>
                </a:pathLst>
              </a:custGeom>
              <a:solidFill>
                <a:srgbClr val="FFD33C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66675"/>
                <a:ext cx="2948373" cy="21904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7288243" y="9820902"/>
              <a:ext cx="1512937" cy="585331"/>
              <a:chOff x="0" y="0"/>
              <a:chExt cx="298852" cy="115621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98852" cy="115621"/>
              </a:xfrm>
              <a:custGeom>
                <a:avLst/>
                <a:gdLst/>
                <a:ahLst/>
                <a:cxnLst/>
                <a:rect l="l" t="t" r="r" b="b"/>
                <a:pathLst>
                  <a:path w="298852" h="115621">
                    <a:moveTo>
                      <a:pt x="57810" y="0"/>
                    </a:moveTo>
                    <a:lnTo>
                      <a:pt x="241041" y="0"/>
                    </a:lnTo>
                    <a:cubicBezTo>
                      <a:pt x="272969" y="0"/>
                      <a:pt x="298852" y="25883"/>
                      <a:pt x="298852" y="57810"/>
                    </a:cubicBezTo>
                    <a:lnTo>
                      <a:pt x="298852" y="57810"/>
                    </a:lnTo>
                    <a:cubicBezTo>
                      <a:pt x="298852" y="89738"/>
                      <a:pt x="272969" y="115621"/>
                      <a:pt x="241041" y="115621"/>
                    </a:cubicBezTo>
                    <a:lnTo>
                      <a:pt x="57810" y="115621"/>
                    </a:lnTo>
                    <a:cubicBezTo>
                      <a:pt x="25883" y="115621"/>
                      <a:pt x="0" y="89738"/>
                      <a:pt x="0" y="57810"/>
                    </a:cubicBezTo>
                    <a:lnTo>
                      <a:pt x="0" y="57810"/>
                    </a:lnTo>
                    <a:cubicBezTo>
                      <a:pt x="0" y="25883"/>
                      <a:pt x="25883" y="0"/>
                      <a:pt x="57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66675"/>
                <a:ext cx="298852" cy="1822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7354808" y="9774471"/>
              <a:ext cx="1488398" cy="564298"/>
              <a:chOff x="0" y="0"/>
              <a:chExt cx="294005" cy="111466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94005" cy="111466"/>
              </a:xfrm>
              <a:custGeom>
                <a:avLst/>
                <a:gdLst/>
                <a:ahLst/>
                <a:cxnLst/>
                <a:rect l="l" t="t" r="r" b="b"/>
                <a:pathLst>
                  <a:path w="294005" h="111466">
                    <a:moveTo>
                      <a:pt x="55733" y="0"/>
                    </a:moveTo>
                    <a:lnTo>
                      <a:pt x="238271" y="0"/>
                    </a:lnTo>
                    <a:cubicBezTo>
                      <a:pt x="269052" y="0"/>
                      <a:pt x="294005" y="24953"/>
                      <a:pt x="294005" y="55733"/>
                    </a:cubicBezTo>
                    <a:lnTo>
                      <a:pt x="294005" y="55733"/>
                    </a:lnTo>
                    <a:cubicBezTo>
                      <a:pt x="294005" y="70514"/>
                      <a:pt x="288133" y="84690"/>
                      <a:pt x="277681" y="95142"/>
                    </a:cubicBezTo>
                    <a:cubicBezTo>
                      <a:pt x="267229" y="105594"/>
                      <a:pt x="253053" y="111466"/>
                      <a:pt x="238271" y="111466"/>
                    </a:cubicBezTo>
                    <a:lnTo>
                      <a:pt x="55733" y="111466"/>
                    </a:lnTo>
                    <a:cubicBezTo>
                      <a:pt x="40952" y="111466"/>
                      <a:pt x="26776" y="105594"/>
                      <a:pt x="16324" y="95142"/>
                    </a:cubicBezTo>
                    <a:cubicBezTo>
                      <a:pt x="5872" y="84690"/>
                      <a:pt x="0" y="70514"/>
                      <a:pt x="0" y="55733"/>
                    </a:cubicBezTo>
                    <a:lnTo>
                      <a:pt x="0" y="55733"/>
                    </a:lnTo>
                    <a:cubicBezTo>
                      <a:pt x="0" y="40952"/>
                      <a:pt x="5872" y="26776"/>
                      <a:pt x="16324" y="16324"/>
                    </a:cubicBezTo>
                    <a:cubicBezTo>
                      <a:pt x="26776" y="5872"/>
                      <a:pt x="40952" y="0"/>
                      <a:pt x="55733" y="0"/>
                    </a:cubicBezTo>
                    <a:close/>
                  </a:path>
                </a:pathLst>
              </a:custGeom>
              <a:solidFill>
                <a:srgbClr val="19274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66675"/>
                <a:ext cx="294005" cy="1781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1152372" y="1785251"/>
              <a:ext cx="13274169" cy="7626642"/>
              <a:chOff x="0" y="0"/>
              <a:chExt cx="2622058" cy="1506497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622058" cy="1506497"/>
              </a:xfrm>
              <a:custGeom>
                <a:avLst/>
                <a:gdLst/>
                <a:ahLst/>
                <a:cxnLst/>
                <a:rect l="l" t="t" r="r" b="b"/>
                <a:pathLst>
                  <a:path w="2622058" h="1506497">
                    <a:moveTo>
                      <a:pt x="0" y="0"/>
                    </a:moveTo>
                    <a:lnTo>
                      <a:pt x="2622058" y="0"/>
                    </a:lnTo>
                    <a:lnTo>
                      <a:pt x="2622058" y="1506497"/>
                    </a:lnTo>
                    <a:lnTo>
                      <a:pt x="0" y="1506497"/>
                    </a:lnTo>
                    <a:close/>
                  </a:path>
                </a:pathLst>
              </a:custGeom>
              <a:solidFill>
                <a:srgbClr val="FFFFFF"/>
              </a:solidFill>
              <a:ln w="95250" cap="sq">
                <a:solidFill>
                  <a:srgbClr val="19274F"/>
                </a:solidFill>
                <a:prstDash val="solid"/>
                <a:miter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66675"/>
                <a:ext cx="2622058" cy="15731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5" name="AutoShape 45"/>
            <p:cNvSpPr/>
            <p:nvPr/>
          </p:nvSpPr>
          <p:spPr>
            <a:xfrm>
              <a:off x="1184259" y="1785258"/>
              <a:ext cx="814" cy="7645726"/>
            </a:xfrm>
            <a:prstGeom prst="line">
              <a:avLst/>
            </a:prstGeom>
            <a:ln w="1270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AutoShape 46"/>
            <p:cNvSpPr/>
            <p:nvPr/>
          </p:nvSpPr>
          <p:spPr>
            <a:xfrm flipV="1">
              <a:off x="1152372" y="9353152"/>
              <a:ext cx="13274169" cy="14325"/>
            </a:xfrm>
            <a:prstGeom prst="line">
              <a:avLst/>
            </a:prstGeom>
            <a:ln w="1270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7" name="Group 47"/>
            <p:cNvGrpSpPr/>
            <p:nvPr/>
          </p:nvGrpSpPr>
          <p:grpSpPr>
            <a:xfrm>
              <a:off x="6106153" y="761173"/>
              <a:ext cx="2413258" cy="564298"/>
              <a:chOff x="0" y="0"/>
              <a:chExt cx="476693" cy="111466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476693" cy="111466"/>
              </a:xfrm>
              <a:custGeom>
                <a:avLst/>
                <a:gdLst/>
                <a:ahLst/>
                <a:cxnLst/>
                <a:rect l="l" t="t" r="r" b="b"/>
                <a:pathLst>
                  <a:path w="476693" h="111466">
                    <a:moveTo>
                      <a:pt x="55733" y="0"/>
                    </a:moveTo>
                    <a:lnTo>
                      <a:pt x="420960" y="0"/>
                    </a:lnTo>
                    <a:cubicBezTo>
                      <a:pt x="435741" y="0"/>
                      <a:pt x="449917" y="5872"/>
                      <a:pt x="460369" y="16324"/>
                    </a:cubicBezTo>
                    <a:cubicBezTo>
                      <a:pt x="470821" y="26776"/>
                      <a:pt x="476693" y="40952"/>
                      <a:pt x="476693" y="55733"/>
                    </a:cubicBezTo>
                    <a:lnTo>
                      <a:pt x="476693" y="55733"/>
                    </a:lnTo>
                    <a:cubicBezTo>
                      <a:pt x="476693" y="70514"/>
                      <a:pt x="470821" y="84690"/>
                      <a:pt x="460369" y="95142"/>
                    </a:cubicBezTo>
                    <a:cubicBezTo>
                      <a:pt x="449917" y="105594"/>
                      <a:pt x="435741" y="111466"/>
                      <a:pt x="420960" y="111466"/>
                    </a:cubicBezTo>
                    <a:lnTo>
                      <a:pt x="55733" y="111466"/>
                    </a:lnTo>
                    <a:cubicBezTo>
                      <a:pt x="40952" y="111466"/>
                      <a:pt x="26776" y="105594"/>
                      <a:pt x="16324" y="95142"/>
                    </a:cubicBezTo>
                    <a:cubicBezTo>
                      <a:pt x="5872" y="84690"/>
                      <a:pt x="0" y="70514"/>
                      <a:pt x="0" y="55733"/>
                    </a:cubicBezTo>
                    <a:lnTo>
                      <a:pt x="0" y="55733"/>
                    </a:lnTo>
                    <a:cubicBezTo>
                      <a:pt x="0" y="40952"/>
                      <a:pt x="5872" y="26776"/>
                      <a:pt x="16324" y="16324"/>
                    </a:cubicBezTo>
                    <a:cubicBezTo>
                      <a:pt x="26776" y="5872"/>
                      <a:pt x="40952" y="0"/>
                      <a:pt x="55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66675"/>
                <a:ext cx="476693" cy="1781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6190452" y="684118"/>
              <a:ext cx="2413258" cy="564298"/>
              <a:chOff x="0" y="0"/>
              <a:chExt cx="476693" cy="11146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476693" cy="111466"/>
              </a:xfrm>
              <a:custGeom>
                <a:avLst/>
                <a:gdLst/>
                <a:ahLst/>
                <a:cxnLst/>
                <a:rect l="l" t="t" r="r" b="b"/>
                <a:pathLst>
                  <a:path w="476693" h="111466">
                    <a:moveTo>
                      <a:pt x="55733" y="0"/>
                    </a:moveTo>
                    <a:lnTo>
                      <a:pt x="420960" y="0"/>
                    </a:lnTo>
                    <a:cubicBezTo>
                      <a:pt x="435741" y="0"/>
                      <a:pt x="449917" y="5872"/>
                      <a:pt x="460369" y="16324"/>
                    </a:cubicBezTo>
                    <a:cubicBezTo>
                      <a:pt x="470821" y="26776"/>
                      <a:pt x="476693" y="40952"/>
                      <a:pt x="476693" y="55733"/>
                    </a:cubicBezTo>
                    <a:lnTo>
                      <a:pt x="476693" y="55733"/>
                    </a:lnTo>
                    <a:cubicBezTo>
                      <a:pt x="476693" y="70514"/>
                      <a:pt x="470821" y="84690"/>
                      <a:pt x="460369" y="95142"/>
                    </a:cubicBezTo>
                    <a:cubicBezTo>
                      <a:pt x="449917" y="105594"/>
                      <a:pt x="435741" y="111466"/>
                      <a:pt x="420960" y="111466"/>
                    </a:cubicBezTo>
                    <a:lnTo>
                      <a:pt x="55733" y="111466"/>
                    </a:lnTo>
                    <a:cubicBezTo>
                      <a:pt x="40952" y="111466"/>
                      <a:pt x="26776" y="105594"/>
                      <a:pt x="16324" y="95142"/>
                    </a:cubicBezTo>
                    <a:cubicBezTo>
                      <a:pt x="5872" y="84690"/>
                      <a:pt x="0" y="70514"/>
                      <a:pt x="0" y="55733"/>
                    </a:cubicBezTo>
                    <a:lnTo>
                      <a:pt x="0" y="55733"/>
                    </a:lnTo>
                    <a:cubicBezTo>
                      <a:pt x="0" y="40952"/>
                      <a:pt x="5872" y="26776"/>
                      <a:pt x="16324" y="16324"/>
                    </a:cubicBezTo>
                    <a:cubicBezTo>
                      <a:pt x="26776" y="5872"/>
                      <a:pt x="40952" y="0"/>
                      <a:pt x="55733" y="0"/>
                    </a:cubicBezTo>
                    <a:close/>
                  </a:path>
                </a:pathLst>
              </a:custGeom>
              <a:solidFill>
                <a:srgbClr val="19274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-66675"/>
                <a:ext cx="476693" cy="1781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9136440" y="721901"/>
              <a:ext cx="564298" cy="564298"/>
              <a:chOff x="0" y="0"/>
              <a:chExt cx="812800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9079765" y="684118"/>
              <a:ext cx="564298" cy="564298"/>
              <a:chOff x="0" y="0"/>
              <a:chExt cx="812800" cy="8128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9274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9" name="Hình chữ nhật 8">
            <a:extLst>
              <a:ext uri="{FF2B5EF4-FFF2-40B4-BE49-F238E27FC236}">
                <a16:creationId xmlns="" xmlns:a16="http://schemas.microsoft.com/office/drawing/2014/main" id="{8769D94C-6F98-D0CE-75A7-28AB62679FE6}"/>
              </a:ext>
            </a:extLst>
          </p:cNvPr>
          <p:cNvSpPr/>
          <p:nvPr/>
        </p:nvSpPr>
        <p:spPr>
          <a:xfrm>
            <a:off x="2065035" y="1200249"/>
            <a:ext cx="5016759" cy="600165"/>
          </a:xfrm>
          <a:prstGeom prst="rect">
            <a:avLst/>
          </a:prstGeom>
          <a:noFill/>
        </p:spPr>
        <p:txBody>
          <a:bodyPr wrap="none" lIns="45720" tIns="22860" rIns="45720" bIns="22860">
            <a:spAutoFit/>
          </a:bodyPr>
          <a:lstStyle/>
          <a:p>
            <a:pPr algn="ctr"/>
            <a:r>
              <a:rPr lang="vi-VN" sz="3600" b="1">
                <a:ln w="0"/>
              </a:rPr>
              <a:t>HOẠT ĐỘNG NỐI TIẾP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AD0C36BB-F2BD-5FFD-D79E-4682348C3544}"/>
              </a:ext>
            </a:extLst>
          </p:cNvPr>
          <p:cNvSpPr txBox="1"/>
          <p:nvPr/>
        </p:nvSpPr>
        <p:spPr>
          <a:xfrm>
            <a:off x="1181533" y="2128748"/>
            <a:ext cx="6863388" cy="1569660"/>
          </a:xfrm>
          <a:prstGeom prst="rect">
            <a:avLst/>
          </a:prstGeom>
          <a:noFill/>
        </p:spPr>
        <p:txBody>
          <a:bodyPr wrap="square" lIns="45720" tIns="22860" rIns="45720" bIns="22860">
            <a:spAutoFit/>
          </a:bodyPr>
          <a:lstStyle/>
          <a:p>
            <a:pPr algn="ctr"/>
            <a:r>
              <a:rPr lang="en-US" sz="3300" b="1" i="1" smtClean="0">
                <a:solidFill>
                  <a:srgbClr val="2F54C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 người thân và nhóm bạn tham gia một hoạt động lao động công ích ở địa phương</a:t>
            </a:r>
            <a:r>
              <a:rPr lang="vi-VN" sz="3300" b="1" i="1" smtClean="0">
                <a:solidFill>
                  <a:srgbClr val="2F54C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3300" b="1" i="1">
              <a:solidFill>
                <a:srgbClr val="2F54C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75D98378-913F-A6EA-DF69-9D84F3CA5694}"/>
              </a:ext>
            </a:extLst>
          </p:cNvPr>
          <p:cNvGrpSpPr/>
          <p:nvPr/>
        </p:nvGrpSpPr>
        <p:grpSpPr>
          <a:xfrm>
            <a:off x="3429000" y="1703512"/>
            <a:ext cx="2371635" cy="312107"/>
            <a:chOff x="6102553" y="3407023"/>
            <a:chExt cx="5981339" cy="787142"/>
          </a:xfrm>
        </p:grpSpPr>
        <p:sp>
          <p:nvSpPr>
            <p:cNvPr id="5" name="Freeform 5">
              <a:extLst>
                <a:ext uri="{FF2B5EF4-FFF2-40B4-BE49-F238E27FC236}">
                  <a16:creationId xmlns="" xmlns:a16="http://schemas.microsoft.com/office/drawing/2014/main" id="{749DB4E0-21BC-6CB4-41F6-11F8DDCE6AA6}"/>
                </a:ext>
              </a:extLst>
            </p:cNvPr>
            <p:cNvSpPr/>
            <p:nvPr/>
          </p:nvSpPr>
          <p:spPr>
            <a:xfrm>
              <a:off x="6102553" y="3775856"/>
              <a:ext cx="2542107" cy="169431"/>
            </a:xfrm>
            <a:custGeom>
              <a:avLst/>
              <a:gdLst/>
              <a:ahLst/>
              <a:cxnLst/>
              <a:rect l="l" t="t" r="r" b="b"/>
              <a:pathLst>
                <a:path w="7315200" h="423672">
                  <a:moveTo>
                    <a:pt x="0" y="0"/>
                  </a:moveTo>
                  <a:lnTo>
                    <a:pt x="7315200" y="0"/>
                  </a:lnTo>
                  <a:lnTo>
                    <a:pt x="7315200" y="423672"/>
                  </a:lnTo>
                  <a:lnTo>
                    <a:pt x="0" y="423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3">
              <a:extLst>
                <a:ext uri="{FF2B5EF4-FFF2-40B4-BE49-F238E27FC236}">
                  <a16:creationId xmlns="" xmlns:a16="http://schemas.microsoft.com/office/drawing/2014/main" id="{25012EB3-449A-500E-FC46-25057BD537F1}"/>
                </a:ext>
              </a:extLst>
            </p:cNvPr>
            <p:cNvSpPr/>
            <p:nvPr/>
          </p:nvSpPr>
          <p:spPr>
            <a:xfrm>
              <a:off x="8644660" y="3407023"/>
              <a:ext cx="866666" cy="787142"/>
            </a:xfrm>
            <a:custGeom>
              <a:avLst/>
              <a:gdLst/>
              <a:ahLst/>
              <a:cxnLst/>
              <a:rect l="l" t="t" r="r" b="b"/>
              <a:pathLst>
                <a:path w="3871876" h="3779919">
                  <a:moveTo>
                    <a:pt x="0" y="0"/>
                  </a:moveTo>
                  <a:lnTo>
                    <a:pt x="3871876" y="0"/>
                  </a:lnTo>
                  <a:lnTo>
                    <a:pt x="3871876" y="3779919"/>
                  </a:lnTo>
                  <a:lnTo>
                    <a:pt x="0" y="3779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5AEB01DA-6CC9-F982-A8DE-F7040AC69CE7}"/>
                </a:ext>
              </a:extLst>
            </p:cNvPr>
            <p:cNvSpPr/>
            <p:nvPr/>
          </p:nvSpPr>
          <p:spPr>
            <a:xfrm>
              <a:off x="9541785" y="3775856"/>
              <a:ext cx="2542107" cy="169431"/>
            </a:xfrm>
            <a:custGeom>
              <a:avLst/>
              <a:gdLst/>
              <a:ahLst/>
              <a:cxnLst/>
              <a:rect l="l" t="t" r="r" b="b"/>
              <a:pathLst>
                <a:path w="7315200" h="423672">
                  <a:moveTo>
                    <a:pt x="0" y="0"/>
                  </a:moveTo>
                  <a:lnTo>
                    <a:pt x="7315200" y="0"/>
                  </a:lnTo>
                  <a:lnTo>
                    <a:pt x="7315200" y="423672"/>
                  </a:lnTo>
                  <a:lnTo>
                    <a:pt x="0" y="423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950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026204"/>
            <a:ext cx="9209092" cy="2402669"/>
          </a:xfrm>
          <a:custGeom>
            <a:avLst/>
            <a:gdLst/>
            <a:ahLst/>
            <a:cxnLst/>
            <a:rect l="l" t="t" r="r" b="b"/>
            <a:pathLst>
              <a:path w="18418184" h="4805338">
                <a:moveTo>
                  <a:pt x="0" y="0"/>
                </a:moveTo>
                <a:lnTo>
                  <a:pt x="18418184" y="0"/>
                </a:lnTo>
                <a:lnTo>
                  <a:pt x="18418184" y="4805338"/>
                </a:lnTo>
                <a:lnTo>
                  <a:pt x="0" y="48053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8523"/>
            </a:stretch>
          </a:blipFill>
        </p:spPr>
        <p:txBody>
          <a:bodyPr lIns="45720" tIns="22860" rIns="45720" bIns="22860"/>
          <a:lstStyle/>
          <a:p>
            <a:pPr defTabSz="457200">
              <a:defRPr/>
            </a:pPr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209092" cy="1597293"/>
            <a:chOff x="0" y="0"/>
            <a:chExt cx="4850880" cy="8413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0879" cy="841373"/>
            </a:xfrm>
            <a:custGeom>
              <a:avLst/>
              <a:gdLst/>
              <a:ahLst/>
              <a:cxnLst/>
              <a:rect l="l" t="t" r="r" b="b"/>
              <a:pathLst>
                <a:path w="4850879" h="841373">
                  <a:moveTo>
                    <a:pt x="1617834" y="822303"/>
                  </a:moveTo>
                  <a:cubicBezTo>
                    <a:pt x="1866525" y="833817"/>
                    <a:pt x="2149257" y="841373"/>
                    <a:pt x="2426746" y="841373"/>
                  </a:cubicBezTo>
                  <a:cubicBezTo>
                    <a:pt x="2704244" y="841373"/>
                    <a:pt x="2971267" y="834896"/>
                    <a:pt x="3217337" y="823382"/>
                  </a:cubicBezTo>
                  <a:cubicBezTo>
                    <a:pt x="3222579" y="823022"/>
                    <a:pt x="3227813" y="823022"/>
                    <a:pt x="3233046" y="822663"/>
                  </a:cubicBezTo>
                  <a:cubicBezTo>
                    <a:pt x="4157148" y="776608"/>
                    <a:pt x="4837792" y="654994"/>
                    <a:pt x="4850879" y="512236"/>
                  </a:cubicBezTo>
                  <a:lnTo>
                    <a:pt x="4850879" y="0"/>
                  </a:lnTo>
                  <a:lnTo>
                    <a:pt x="0" y="0"/>
                  </a:lnTo>
                  <a:lnTo>
                    <a:pt x="0" y="511856"/>
                  </a:lnTo>
                  <a:cubicBezTo>
                    <a:pt x="13089" y="655712"/>
                    <a:pt x="683259" y="777328"/>
                    <a:pt x="1617834" y="822303"/>
                  </a:cubicBezTo>
                  <a:close/>
                </a:path>
              </a:pathLst>
            </a:custGeom>
            <a:solidFill>
              <a:srgbClr val="EFB647"/>
            </a:solidFill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50880" cy="752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457200">
                <a:lnSpc>
                  <a:spcPts val="1330"/>
                </a:lnSpc>
                <a:spcBef>
                  <a:spcPct val="0"/>
                </a:spcBef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737618" y="134648"/>
            <a:ext cx="1169834" cy="1187101"/>
          </a:xfrm>
          <a:custGeom>
            <a:avLst/>
            <a:gdLst/>
            <a:ahLst/>
            <a:cxnLst/>
            <a:rect l="l" t="t" r="r" b="b"/>
            <a:pathLst>
              <a:path w="2339668" h="2374201">
                <a:moveTo>
                  <a:pt x="0" y="0"/>
                </a:moveTo>
                <a:lnTo>
                  <a:pt x="2339668" y="0"/>
                </a:lnTo>
                <a:lnTo>
                  <a:pt x="2339668" y="2374201"/>
                </a:lnTo>
                <a:lnTo>
                  <a:pt x="0" y="2374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lIns="45720" tIns="22860" rIns="45720" bIns="22860"/>
          <a:lstStyle/>
          <a:p>
            <a:pPr defTabSz="457200">
              <a:defRPr/>
            </a:pPr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14350" y="134648"/>
            <a:ext cx="1169834" cy="1187101"/>
          </a:xfrm>
          <a:custGeom>
            <a:avLst/>
            <a:gdLst/>
            <a:ahLst/>
            <a:cxnLst/>
            <a:rect l="l" t="t" r="r" b="b"/>
            <a:pathLst>
              <a:path w="2339668" h="2374201">
                <a:moveTo>
                  <a:pt x="0" y="0"/>
                </a:moveTo>
                <a:lnTo>
                  <a:pt x="2339668" y="0"/>
                </a:lnTo>
                <a:lnTo>
                  <a:pt x="2339668" y="2374201"/>
                </a:lnTo>
                <a:lnTo>
                  <a:pt x="0" y="2374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lIns="45720" tIns="22860" rIns="45720" bIns="22860"/>
          <a:lstStyle/>
          <a:p>
            <a:pPr defTabSz="457200">
              <a:defRPr/>
            </a:pPr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595313" y="134648"/>
            <a:ext cx="1169834" cy="1187101"/>
          </a:xfrm>
          <a:custGeom>
            <a:avLst/>
            <a:gdLst/>
            <a:ahLst/>
            <a:cxnLst/>
            <a:rect l="l" t="t" r="r" b="b"/>
            <a:pathLst>
              <a:path w="2339668" h="2374201">
                <a:moveTo>
                  <a:pt x="0" y="0"/>
                </a:moveTo>
                <a:lnTo>
                  <a:pt x="2339668" y="0"/>
                </a:lnTo>
                <a:lnTo>
                  <a:pt x="2339668" y="2374201"/>
                </a:lnTo>
                <a:lnTo>
                  <a:pt x="0" y="23742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lIns="45720" tIns="22860" rIns="45720" bIns="22860"/>
          <a:lstStyle/>
          <a:p>
            <a:pPr defTabSz="457200">
              <a:defRPr/>
            </a:pPr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3279" y="370096"/>
            <a:ext cx="1030905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3285"/>
              </a:lnSpc>
              <a:defRPr/>
            </a:pPr>
            <a:r>
              <a:rPr lang="en-US" sz="2300" b="1">
                <a:solidFill>
                  <a:srgbClr val="CC6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</a:t>
            </a:r>
          </a:p>
          <a:p>
            <a:pPr algn="ctr" defTabSz="457200">
              <a:lnSpc>
                <a:spcPts val="3285"/>
              </a:lnSpc>
              <a:defRPr/>
            </a:pPr>
            <a:r>
              <a:rPr lang="vi-VN" sz="2300" b="1">
                <a:solidFill>
                  <a:srgbClr val="CC6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300" b="1">
              <a:solidFill>
                <a:srgbClr val="CC6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60886" y="183838"/>
            <a:ext cx="2283114" cy="771525"/>
            <a:chOff x="0" y="0"/>
            <a:chExt cx="1202628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02628" cy="406400"/>
            </a:xfrm>
            <a:custGeom>
              <a:avLst/>
              <a:gdLst/>
              <a:ahLst/>
              <a:cxnLst/>
              <a:rect l="l" t="t" r="r" b="b"/>
              <a:pathLst>
                <a:path w="1202628" h="406400">
                  <a:moveTo>
                    <a:pt x="999428" y="0"/>
                  </a:moveTo>
                  <a:cubicBezTo>
                    <a:pt x="1111652" y="0"/>
                    <a:pt x="1202628" y="90976"/>
                    <a:pt x="1202628" y="203200"/>
                  </a:cubicBezTo>
                  <a:cubicBezTo>
                    <a:pt x="1202628" y="315424"/>
                    <a:pt x="1111652" y="406400"/>
                    <a:pt x="99942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0B6"/>
            </a:solidFill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20262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457200">
                <a:lnSpc>
                  <a:spcPts val="1330"/>
                </a:lnSpc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313940" y="339151"/>
            <a:ext cx="137700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3639"/>
              </a:lnSpc>
              <a:defRPr/>
            </a:pPr>
            <a:r>
              <a:rPr lang="en-US" sz="2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</a:t>
            </a:r>
            <a:r>
              <a:rPr lang="vi-VN" sz="2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0319B431-3EFC-7C2D-CAD6-674C0E02EF4D}"/>
              </a:ext>
            </a:extLst>
          </p:cNvPr>
          <p:cNvSpPr txBox="1"/>
          <p:nvPr/>
        </p:nvSpPr>
        <p:spPr>
          <a:xfrm>
            <a:off x="0" y="-425450"/>
            <a:ext cx="317500" cy="323165"/>
          </a:xfrm>
          <a:prstGeom prst="rect">
            <a:avLst/>
          </a:prstGeom>
          <a:noFill/>
        </p:spPr>
        <p:txBody>
          <a:bodyPr vert="horz" lIns="45720" tIns="22860" rIns="45720" bIns="22860" rtlCol="0">
            <a:spAutoFit/>
          </a:bodyPr>
          <a:lstStyle/>
          <a:p>
            <a:endParaRPr lang="en-US"/>
          </a:p>
        </p:txBody>
      </p:sp>
      <p:sp>
        <p:nvSpPr>
          <p:cNvPr id="23" name="Freeform 2"/>
          <p:cNvSpPr/>
          <p:nvPr/>
        </p:nvSpPr>
        <p:spPr>
          <a:xfrm flipH="1">
            <a:off x="-76200" y="1234598"/>
            <a:ext cx="4370628" cy="3032123"/>
          </a:xfrm>
          <a:custGeom>
            <a:avLst/>
            <a:gdLst/>
            <a:ahLst/>
            <a:cxnLst/>
            <a:rect l="l" t="t" r="r" b="b"/>
            <a:pathLst>
              <a:path w="5931243" h="4114800">
                <a:moveTo>
                  <a:pt x="0" y="0"/>
                </a:moveTo>
                <a:lnTo>
                  <a:pt x="5931243" y="0"/>
                </a:lnTo>
                <a:lnTo>
                  <a:pt x="59312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 lIns="45720" tIns="22860" rIns="45720" bIns="22860"/>
          <a:lstStyle/>
          <a:p>
            <a:endParaRPr lang="en-US"/>
          </a:p>
        </p:txBody>
      </p:sp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D5CA18C9-5D05-EC64-058A-C73ECAE86D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9368" y="1893748"/>
            <a:ext cx="5013607" cy="3108029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9761B913-60C0-9D63-49EA-0DED056CEC22}"/>
              </a:ext>
            </a:extLst>
          </p:cNvPr>
          <p:cNvSpPr txBox="1">
            <a:spLocks noChangeAspect="1"/>
          </p:cNvSpPr>
          <p:nvPr/>
        </p:nvSpPr>
        <p:spPr>
          <a:xfrm>
            <a:off x="2891602" y="109279"/>
            <a:ext cx="3322504" cy="1150689"/>
          </a:xfrm>
          <a:custGeom>
            <a:avLst/>
            <a:gdLst/>
            <a:ahLst/>
            <a:cxnLst/>
            <a:rect l="l" t="t" r="r" b="b"/>
            <a:pathLst>
              <a:path w="7713221" h="2671334">
                <a:moveTo>
                  <a:pt x="1741560" y="2513171"/>
                </a:moveTo>
                <a:cubicBezTo>
                  <a:pt x="1763430" y="2513171"/>
                  <a:pt x="1781980" y="2520981"/>
                  <a:pt x="1797210" y="2536602"/>
                </a:cubicBezTo>
                <a:cubicBezTo>
                  <a:pt x="1812441" y="2552223"/>
                  <a:pt x="1820056" y="2570969"/>
                  <a:pt x="1820056" y="2592838"/>
                </a:cubicBezTo>
                <a:cubicBezTo>
                  <a:pt x="1820056" y="2614708"/>
                  <a:pt x="1812441" y="2633257"/>
                  <a:pt x="1797210" y="2648488"/>
                </a:cubicBezTo>
                <a:cubicBezTo>
                  <a:pt x="1781980" y="2663719"/>
                  <a:pt x="1763430" y="2671334"/>
                  <a:pt x="1741560" y="2671334"/>
                </a:cubicBezTo>
                <a:cubicBezTo>
                  <a:pt x="1719691" y="2671334"/>
                  <a:pt x="1700946" y="2663719"/>
                  <a:pt x="1685325" y="2648488"/>
                </a:cubicBezTo>
                <a:cubicBezTo>
                  <a:pt x="1669704" y="2633257"/>
                  <a:pt x="1661893" y="2614708"/>
                  <a:pt x="1661893" y="2592838"/>
                </a:cubicBezTo>
                <a:cubicBezTo>
                  <a:pt x="1661893" y="2570969"/>
                  <a:pt x="1669508" y="2552223"/>
                  <a:pt x="1684739" y="2536602"/>
                </a:cubicBezTo>
                <a:cubicBezTo>
                  <a:pt x="1699969" y="2520981"/>
                  <a:pt x="1718910" y="2513171"/>
                  <a:pt x="1741560" y="2513171"/>
                </a:cubicBezTo>
                <a:close/>
                <a:moveTo>
                  <a:pt x="4198953" y="1686039"/>
                </a:moveTo>
                <a:lnTo>
                  <a:pt x="4198953" y="2022281"/>
                </a:lnTo>
                <a:lnTo>
                  <a:pt x="4348915" y="2022281"/>
                </a:lnTo>
                <a:cubicBezTo>
                  <a:pt x="4352039" y="2030873"/>
                  <a:pt x="4353601" y="2040245"/>
                  <a:pt x="4353601" y="2050399"/>
                </a:cubicBezTo>
                <a:cubicBezTo>
                  <a:pt x="4353601" y="2060553"/>
                  <a:pt x="4352039" y="2070316"/>
                  <a:pt x="4348915" y="2079688"/>
                </a:cubicBezTo>
                <a:lnTo>
                  <a:pt x="4198953" y="2079688"/>
                </a:lnTo>
                <a:lnTo>
                  <a:pt x="4198953" y="2406558"/>
                </a:lnTo>
                <a:lnTo>
                  <a:pt x="4289164" y="2406558"/>
                </a:lnTo>
                <a:cubicBezTo>
                  <a:pt x="4336027" y="2406558"/>
                  <a:pt x="4374103" y="2394842"/>
                  <a:pt x="4403393" y="2371411"/>
                </a:cubicBezTo>
                <a:cubicBezTo>
                  <a:pt x="4432682" y="2347979"/>
                  <a:pt x="4454357" y="2310293"/>
                  <a:pt x="4468415" y="2258353"/>
                </a:cubicBezTo>
                <a:cubicBezTo>
                  <a:pt x="4482474" y="2206414"/>
                  <a:pt x="4489503" y="2137486"/>
                  <a:pt x="4489503" y="2051570"/>
                </a:cubicBezTo>
                <a:cubicBezTo>
                  <a:pt x="4489503" y="1925040"/>
                  <a:pt x="4473297" y="1832486"/>
                  <a:pt x="4440883" y="1773907"/>
                </a:cubicBezTo>
                <a:cubicBezTo>
                  <a:pt x="4408469" y="1715328"/>
                  <a:pt x="4357897" y="1686039"/>
                  <a:pt x="4289164" y="1686039"/>
                </a:cubicBezTo>
                <a:close/>
                <a:moveTo>
                  <a:pt x="5112238" y="1680181"/>
                </a:moveTo>
                <a:cubicBezTo>
                  <a:pt x="5056003" y="1680181"/>
                  <a:pt x="5014803" y="1709861"/>
                  <a:pt x="4988637" y="1769221"/>
                </a:cubicBezTo>
                <a:cubicBezTo>
                  <a:pt x="4962472" y="1828581"/>
                  <a:pt x="4949389" y="1922697"/>
                  <a:pt x="4949389" y="2051570"/>
                </a:cubicBezTo>
                <a:cubicBezTo>
                  <a:pt x="4949389" y="2180444"/>
                  <a:pt x="4962472" y="2274560"/>
                  <a:pt x="4988637" y="2333920"/>
                </a:cubicBezTo>
                <a:cubicBezTo>
                  <a:pt x="5014803" y="2393280"/>
                  <a:pt x="5056003" y="2422960"/>
                  <a:pt x="5112238" y="2422960"/>
                </a:cubicBezTo>
                <a:cubicBezTo>
                  <a:pt x="5168475" y="2422960"/>
                  <a:pt x="5209479" y="2393475"/>
                  <a:pt x="5235254" y="2334506"/>
                </a:cubicBezTo>
                <a:cubicBezTo>
                  <a:pt x="5261029" y="2275537"/>
                  <a:pt x="5273915" y="2181225"/>
                  <a:pt x="5273915" y="2051570"/>
                </a:cubicBezTo>
                <a:cubicBezTo>
                  <a:pt x="5273915" y="1921916"/>
                  <a:pt x="5261029" y="1827604"/>
                  <a:pt x="5235254" y="1768635"/>
                </a:cubicBezTo>
                <a:cubicBezTo>
                  <a:pt x="5209479" y="1709666"/>
                  <a:pt x="5168475" y="1680181"/>
                  <a:pt x="5112238" y="1680181"/>
                </a:cubicBezTo>
                <a:close/>
                <a:moveTo>
                  <a:pt x="1740389" y="1680181"/>
                </a:moveTo>
                <a:cubicBezTo>
                  <a:pt x="1684153" y="1680181"/>
                  <a:pt x="1642953" y="1709861"/>
                  <a:pt x="1616787" y="1769221"/>
                </a:cubicBezTo>
                <a:cubicBezTo>
                  <a:pt x="1590622" y="1828581"/>
                  <a:pt x="1577540" y="1922697"/>
                  <a:pt x="1577540" y="2051570"/>
                </a:cubicBezTo>
                <a:cubicBezTo>
                  <a:pt x="1577540" y="2180444"/>
                  <a:pt x="1590622" y="2274560"/>
                  <a:pt x="1616787" y="2333920"/>
                </a:cubicBezTo>
                <a:cubicBezTo>
                  <a:pt x="1642953" y="2393280"/>
                  <a:pt x="1684153" y="2422960"/>
                  <a:pt x="1740389" y="2422960"/>
                </a:cubicBezTo>
                <a:cubicBezTo>
                  <a:pt x="1796624" y="2422960"/>
                  <a:pt x="1837630" y="2393475"/>
                  <a:pt x="1863404" y="2334506"/>
                </a:cubicBezTo>
                <a:cubicBezTo>
                  <a:pt x="1889179" y="2275537"/>
                  <a:pt x="1902066" y="2181225"/>
                  <a:pt x="1902066" y="2051570"/>
                </a:cubicBezTo>
                <a:cubicBezTo>
                  <a:pt x="1902066" y="1921916"/>
                  <a:pt x="1889179" y="1827604"/>
                  <a:pt x="1863404" y="1768635"/>
                </a:cubicBezTo>
                <a:cubicBezTo>
                  <a:pt x="1837630" y="1709666"/>
                  <a:pt x="1796624" y="1680181"/>
                  <a:pt x="1740389" y="1680181"/>
                </a:cubicBezTo>
                <a:close/>
                <a:moveTo>
                  <a:pt x="4289164" y="1632147"/>
                </a:moveTo>
                <a:cubicBezTo>
                  <a:pt x="4407883" y="1632147"/>
                  <a:pt x="4499071" y="1666708"/>
                  <a:pt x="4562727" y="1735831"/>
                </a:cubicBezTo>
                <a:cubicBezTo>
                  <a:pt x="4626383" y="1804954"/>
                  <a:pt x="4658210" y="1906686"/>
                  <a:pt x="4658210" y="2041026"/>
                </a:cubicBezTo>
                <a:cubicBezTo>
                  <a:pt x="4658210" y="2320642"/>
                  <a:pt x="4537929" y="2460450"/>
                  <a:pt x="4297365" y="2460450"/>
                </a:cubicBezTo>
                <a:lnTo>
                  <a:pt x="4134517" y="2460450"/>
                </a:lnTo>
                <a:cubicBezTo>
                  <a:pt x="4107179" y="2460450"/>
                  <a:pt x="4085505" y="2453421"/>
                  <a:pt x="4069493" y="2439362"/>
                </a:cubicBezTo>
                <a:cubicBezTo>
                  <a:pt x="4053483" y="2425303"/>
                  <a:pt x="4045477" y="2406558"/>
                  <a:pt x="4045477" y="2383126"/>
                </a:cubicBezTo>
                <a:lnTo>
                  <a:pt x="4044305" y="2079688"/>
                </a:lnTo>
                <a:lnTo>
                  <a:pt x="3976353" y="2079688"/>
                </a:lnTo>
                <a:cubicBezTo>
                  <a:pt x="3973229" y="2065629"/>
                  <a:pt x="3971667" y="2055866"/>
                  <a:pt x="3971667" y="2050399"/>
                </a:cubicBezTo>
                <a:cubicBezTo>
                  <a:pt x="3971667" y="2044151"/>
                  <a:pt x="3973229" y="2034778"/>
                  <a:pt x="3976353" y="2022281"/>
                </a:cubicBezTo>
                <a:lnTo>
                  <a:pt x="4044305" y="2022281"/>
                </a:lnTo>
                <a:lnTo>
                  <a:pt x="4044305" y="1810226"/>
                </a:lnTo>
                <a:lnTo>
                  <a:pt x="4044305" y="1768049"/>
                </a:lnTo>
                <a:cubicBezTo>
                  <a:pt x="4044305" y="1710252"/>
                  <a:pt x="4039228" y="1668075"/>
                  <a:pt x="4029075" y="1641519"/>
                </a:cubicBezTo>
                <a:cubicBezTo>
                  <a:pt x="4078281" y="1635271"/>
                  <a:pt x="4164977" y="1632147"/>
                  <a:pt x="4289164" y="1632147"/>
                </a:cubicBezTo>
                <a:close/>
                <a:moveTo>
                  <a:pt x="5666003" y="1629803"/>
                </a:moveTo>
                <a:cubicBezTo>
                  <a:pt x="5685529" y="1629803"/>
                  <a:pt x="5697635" y="1632147"/>
                  <a:pt x="5702321" y="1636833"/>
                </a:cubicBezTo>
                <a:cubicBezTo>
                  <a:pt x="5721847" y="1664951"/>
                  <a:pt x="5777693" y="1740322"/>
                  <a:pt x="5869857" y="1862947"/>
                </a:cubicBezTo>
                <a:cubicBezTo>
                  <a:pt x="5953429" y="1974637"/>
                  <a:pt x="6016109" y="2059771"/>
                  <a:pt x="6057895" y="2118350"/>
                </a:cubicBezTo>
                <a:cubicBezTo>
                  <a:pt x="6099681" y="2176929"/>
                  <a:pt x="6129165" y="2224964"/>
                  <a:pt x="6146349" y="2262454"/>
                </a:cubicBezTo>
                <a:lnTo>
                  <a:pt x="6107686" y="1736417"/>
                </a:lnTo>
                <a:lnTo>
                  <a:pt x="6106515" y="1720015"/>
                </a:lnTo>
                <a:cubicBezTo>
                  <a:pt x="6106515" y="1694240"/>
                  <a:pt x="6112568" y="1673542"/>
                  <a:pt x="6124674" y="1657921"/>
                </a:cubicBezTo>
                <a:cubicBezTo>
                  <a:pt x="6136781" y="1642300"/>
                  <a:pt x="6154549" y="1633318"/>
                  <a:pt x="6177981" y="1630975"/>
                </a:cubicBezTo>
                <a:cubicBezTo>
                  <a:pt x="6202975" y="1629413"/>
                  <a:pt x="6224063" y="1634490"/>
                  <a:pt x="6241246" y="1646205"/>
                </a:cubicBezTo>
                <a:cubicBezTo>
                  <a:pt x="6231093" y="1676666"/>
                  <a:pt x="6226015" y="1724701"/>
                  <a:pt x="6226015" y="1790309"/>
                </a:cubicBezTo>
                <a:lnTo>
                  <a:pt x="6224844" y="2297601"/>
                </a:lnTo>
                <a:cubicBezTo>
                  <a:pt x="6224844" y="2367115"/>
                  <a:pt x="6227187" y="2420226"/>
                  <a:pt x="6231873" y="2456935"/>
                </a:cubicBezTo>
                <a:cubicBezTo>
                  <a:pt x="6226407" y="2462403"/>
                  <a:pt x="6217229" y="2466894"/>
                  <a:pt x="6204341" y="2470409"/>
                </a:cubicBezTo>
                <a:cubicBezTo>
                  <a:pt x="6191454" y="2473923"/>
                  <a:pt x="6177981" y="2475681"/>
                  <a:pt x="6163921" y="2475681"/>
                </a:cubicBezTo>
                <a:cubicBezTo>
                  <a:pt x="6147520" y="2475681"/>
                  <a:pt x="6135805" y="2473728"/>
                  <a:pt x="6128775" y="2469823"/>
                </a:cubicBezTo>
                <a:cubicBezTo>
                  <a:pt x="5918672" y="2223792"/>
                  <a:pt x="5771835" y="2022672"/>
                  <a:pt x="5688263" y="1866462"/>
                </a:cubicBezTo>
                <a:lnTo>
                  <a:pt x="5721067" y="2388984"/>
                </a:lnTo>
                <a:cubicBezTo>
                  <a:pt x="5723409" y="2413978"/>
                  <a:pt x="5716381" y="2434871"/>
                  <a:pt x="5699979" y="2451663"/>
                </a:cubicBezTo>
                <a:cubicBezTo>
                  <a:pt x="5683576" y="2468456"/>
                  <a:pt x="5665222" y="2476852"/>
                  <a:pt x="5644915" y="2476852"/>
                </a:cubicBezTo>
                <a:cubicBezTo>
                  <a:pt x="5620702" y="2476852"/>
                  <a:pt x="5599613" y="2470213"/>
                  <a:pt x="5581649" y="2456935"/>
                </a:cubicBezTo>
                <a:cubicBezTo>
                  <a:pt x="5596489" y="2417102"/>
                  <a:pt x="5603909" y="2363209"/>
                  <a:pt x="5603909" y="2295258"/>
                </a:cubicBezTo>
                <a:lnTo>
                  <a:pt x="5603909" y="1810226"/>
                </a:lnTo>
                <a:cubicBezTo>
                  <a:pt x="5603909" y="1745399"/>
                  <a:pt x="5601175" y="1691506"/>
                  <a:pt x="5595708" y="1648549"/>
                </a:cubicBezTo>
                <a:cubicBezTo>
                  <a:pt x="5600395" y="1642300"/>
                  <a:pt x="5609572" y="1637614"/>
                  <a:pt x="5623240" y="1634490"/>
                </a:cubicBezTo>
                <a:cubicBezTo>
                  <a:pt x="5636909" y="1631365"/>
                  <a:pt x="5651163" y="1629803"/>
                  <a:pt x="5666003" y="1629803"/>
                </a:cubicBezTo>
                <a:close/>
                <a:moveTo>
                  <a:pt x="2294153" y="1629803"/>
                </a:moveTo>
                <a:cubicBezTo>
                  <a:pt x="2313680" y="1629803"/>
                  <a:pt x="2325785" y="1632147"/>
                  <a:pt x="2330472" y="1636833"/>
                </a:cubicBezTo>
                <a:cubicBezTo>
                  <a:pt x="2349998" y="1664951"/>
                  <a:pt x="2405843" y="1740322"/>
                  <a:pt x="2498007" y="1862947"/>
                </a:cubicBezTo>
                <a:cubicBezTo>
                  <a:pt x="2581580" y="1974637"/>
                  <a:pt x="2644259" y="2059771"/>
                  <a:pt x="2686045" y="2118350"/>
                </a:cubicBezTo>
                <a:cubicBezTo>
                  <a:pt x="2727831" y="2176929"/>
                  <a:pt x="2757316" y="2224964"/>
                  <a:pt x="2774499" y="2262454"/>
                </a:cubicBezTo>
                <a:lnTo>
                  <a:pt x="2735837" y="1736417"/>
                </a:lnTo>
                <a:lnTo>
                  <a:pt x="2734665" y="1720015"/>
                </a:lnTo>
                <a:cubicBezTo>
                  <a:pt x="2734665" y="1694240"/>
                  <a:pt x="2740719" y="1673542"/>
                  <a:pt x="2752825" y="1657921"/>
                </a:cubicBezTo>
                <a:cubicBezTo>
                  <a:pt x="2764931" y="1642300"/>
                  <a:pt x="2782700" y="1633318"/>
                  <a:pt x="2806131" y="1630975"/>
                </a:cubicBezTo>
                <a:cubicBezTo>
                  <a:pt x="2831125" y="1629413"/>
                  <a:pt x="2852214" y="1634490"/>
                  <a:pt x="2869396" y="1646205"/>
                </a:cubicBezTo>
                <a:cubicBezTo>
                  <a:pt x="2859243" y="1676666"/>
                  <a:pt x="2854166" y="1724701"/>
                  <a:pt x="2854166" y="1790309"/>
                </a:cubicBezTo>
                <a:lnTo>
                  <a:pt x="2852995" y="2297601"/>
                </a:lnTo>
                <a:cubicBezTo>
                  <a:pt x="2852995" y="2367115"/>
                  <a:pt x="2855338" y="2420226"/>
                  <a:pt x="2860024" y="2456935"/>
                </a:cubicBezTo>
                <a:cubicBezTo>
                  <a:pt x="2854556" y="2462403"/>
                  <a:pt x="2845379" y="2466894"/>
                  <a:pt x="2832492" y="2470409"/>
                </a:cubicBezTo>
                <a:cubicBezTo>
                  <a:pt x="2819604" y="2473923"/>
                  <a:pt x="2806131" y="2475681"/>
                  <a:pt x="2792072" y="2475681"/>
                </a:cubicBezTo>
                <a:cubicBezTo>
                  <a:pt x="2775671" y="2475681"/>
                  <a:pt x="2763955" y="2473728"/>
                  <a:pt x="2756925" y="2469823"/>
                </a:cubicBezTo>
                <a:cubicBezTo>
                  <a:pt x="2546823" y="2223792"/>
                  <a:pt x="2399986" y="2022672"/>
                  <a:pt x="2316413" y="1866462"/>
                </a:cubicBezTo>
                <a:lnTo>
                  <a:pt x="2349217" y="2388984"/>
                </a:lnTo>
                <a:cubicBezTo>
                  <a:pt x="2351560" y="2413978"/>
                  <a:pt x="2344531" y="2434871"/>
                  <a:pt x="2328129" y="2451663"/>
                </a:cubicBezTo>
                <a:cubicBezTo>
                  <a:pt x="2311727" y="2468456"/>
                  <a:pt x="2293372" y="2476852"/>
                  <a:pt x="2273065" y="2476852"/>
                </a:cubicBezTo>
                <a:cubicBezTo>
                  <a:pt x="2248852" y="2476852"/>
                  <a:pt x="2227764" y="2470213"/>
                  <a:pt x="2209800" y="2456935"/>
                </a:cubicBezTo>
                <a:cubicBezTo>
                  <a:pt x="2224640" y="2417102"/>
                  <a:pt x="2232060" y="2363209"/>
                  <a:pt x="2232060" y="2295258"/>
                </a:cubicBezTo>
                <a:lnTo>
                  <a:pt x="2232060" y="1810226"/>
                </a:lnTo>
                <a:cubicBezTo>
                  <a:pt x="2232060" y="1745399"/>
                  <a:pt x="2229326" y="1691506"/>
                  <a:pt x="2223859" y="1648549"/>
                </a:cubicBezTo>
                <a:cubicBezTo>
                  <a:pt x="2228545" y="1642300"/>
                  <a:pt x="2237722" y="1637614"/>
                  <a:pt x="2251391" y="1634490"/>
                </a:cubicBezTo>
                <a:cubicBezTo>
                  <a:pt x="2265059" y="1631365"/>
                  <a:pt x="2279313" y="1629803"/>
                  <a:pt x="2294153" y="1629803"/>
                </a:cubicBezTo>
                <a:close/>
                <a:moveTo>
                  <a:pt x="6737041" y="1627460"/>
                </a:moveTo>
                <a:cubicBezTo>
                  <a:pt x="6779218" y="1627460"/>
                  <a:pt x="6819833" y="1632928"/>
                  <a:pt x="6858885" y="1643862"/>
                </a:cubicBezTo>
                <a:cubicBezTo>
                  <a:pt x="6897938" y="1654797"/>
                  <a:pt x="6929961" y="1670808"/>
                  <a:pt x="6954955" y="1691897"/>
                </a:cubicBezTo>
                <a:cubicBezTo>
                  <a:pt x="6979948" y="1712985"/>
                  <a:pt x="6992445" y="1737198"/>
                  <a:pt x="6992445" y="1764535"/>
                </a:cubicBezTo>
                <a:cubicBezTo>
                  <a:pt x="6992445" y="1789528"/>
                  <a:pt x="6981509" y="1810812"/>
                  <a:pt x="6959641" y="1828386"/>
                </a:cubicBezTo>
                <a:cubicBezTo>
                  <a:pt x="6937771" y="1845959"/>
                  <a:pt x="6907311" y="1854355"/>
                  <a:pt x="6868258" y="1853574"/>
                </a:cubicBezTo>
                <a:cubicBezTo>
                  <a:pt x="6856541" y="1737979"/>
                  <a:pt x="6813585" y="1680181"/>
                  <a:pt x="6739385" y="1680181"/>
                </a:cubicBezTo>
                <a:cubicBezTo>
                  <a:pt x="6674557" y="1680181"/>
                  <a:pt x="6626718" y="1710837"/>
                  <a:pt x="6595867" y="1772150"/>
                </a:cubicBezTo>
                <a:cubicBezTo>
                  <a:pt x="6565015" y="1833462"/>
                  <a:pt x="6549589" y="1926603"/>
                  <a:pt x="6549589" y="2051570"/>
                </a:cubicBezTo>
                <a:cubicBezTo>
                  <a:pt x="6549589" y="2176538"/>
                  <a:pt x="6564625" y="2269679"/>
                  <a:pt x="6594695" y="2330991"/>
                </a:cubicBezTo>
                <a:cubicBezTo>
                  <a:pt x="6624765" y="2392304"/>
                  <a:pt x="6671824" y="2422960"/>
                  <a:pt x="6735870" y="2422960"/>
                </a:cubicBezTo>
                <a:cubicBezTo>
                  <a:pt x="6788200" y="2422960"/>
                  <a:pt x="6824519" y="2400700"/>
                  <a:pt x="6844826" y="2356180"/>
                </a:cubicBezTo>
                <a:cubicBezTo>
                  <a:pt x="6865133" y="2311660"/>
                  <a:pt x="6875287" y="2259720"/>
                  <a:pt x="6875287" y="2200361"/>
                </a:cubicBezTo>
                <a:cubicBezTo>
                  <a:pt x="6875287" y="2162089"/>
                  <a:pt x="6870210" y="2129285"/>
                  <a:pt x="6860057" y="2101948"/>
                </a:cubicBezTo>
                <a:cubicBezTo>
                  <a:pt x="6849903" y="2074612"/>
                  <a:pt x="6831157" y="2054695"/>
                  <a:pt x="6803821" y="2042198"/>
                </a:cubicBezTo>
                <a:cubicBezTo>
                  <a:pt x="6810069" y="2027358"/>
                  <a:pt x="6821785" y="2015838"/>
                  <a:pt x="6838969" y="2007636"/>
                </a:cubicBezTo>
                <a:cubicBezTo>
                  <a:pt x="6856151" y="1999435"/>
                  <a:pt x="6874897" y="1995335"/>
                  <a:pt x="6895204" y="1995335"/>
                </a:cubicBezTo>
                <a:cubicBezTo>
                  <a:pt x="6935818" y="1995335"/>
                  <a:pt x="6968623" y="2009589"/>
                  <a:pt x="6993617" y="2038097"/>
                </a:cubicBezTo>
                <a:cubicBezTo>
                  <a:pt x="7018610" y="2066606"/>
                  <a:pt x="7031107" y="2108197"/>
                  <a:pt x="7031107" y="2162870"/>
                </a:cubicBezTo>
                <a:cubicBezTo>
                  <a:pt x="7031107" y="2230040"/>
                  <a:pt x="7017633" y="2287252"/>
                  <a:pt x="6990687" y="2334506"/>
                </a:cubicBezTo>
                <a:cubicBezTo>
                  <a:pt x="6963741" y="2381759"/>
                  <a:pt x="6927227" y="2417297"/>
                  <a:pt x="6881145" y="2441119"/>
                </a:cubicBezTo>
                <a:cubicBezTo>
                  <a:pt x="6835063" y="2464941"/>
                  <a:pt x="6783904" y="2476852"/>
                  <a:pt x="6727669" y="2476852"/>
                </a:cubicBezTo>
                <a:cubicBezTo>
                  <a:pt x="6617541" y="2476852"/>
                  <a:pt x="6532211" y="2439948"/>
                  <a:pt x="6471679" y="2366138"/>
                </a:cubicBezTo>
                <a:cubicBezTo>
                  <a:pt x="6411149" y="2292329"/>
                  <a:pt x="6380883" y="2187473"/>
                  <a:pt x="6380883" y="2051570"/>
                </a:cubicBezTo>
                <a:cubicBezTo>
                  <a:pt x="6380883" y="1916449"/>
                  <a:pt x="6412124" y="1811983"/>
                  <a:pt x="6474609" y="1738174"/>
                </a:cubicBezTo>
                <a:cubicBezTo>
                  <a:pt x="6537093" y="1664365"/>
                  <a:pt x="6624571" y="1627460"/>
                  <a:pt x="6737041" y="1627460"/>
                </a:cubicBezTo>
                <a:close/>
                <a:moveTo>
                  <a:pt x="5112238" y="1627460"/>
                </a:moveTo>
                <a:cubicBezTo>
                  <a:pt x="5221585" y="1627460"/>
                  <a:pt x="5304181" y="1662998"/>
                  <a:pt x="5360027" y="1734073"/>
                </a:cubicBezTo>
                <a:cubicBezTo>
                  <a:pt x="5415871" y="1805149"/>
                  <a:pt x="5443794" y="1910982"/>
                  <a:pt x="5443794" y="2051570"/>
                </a:cubicBezTo>
                <a:cubicBezTo>
                  <a:pt x="5443794" y="2192941"/>
                  <a:pt x="5415871" y="2299163"/>
                  <a:pt x="5360027" y="2370239"/>
                </a:cubicBezTo>
                <a:cubicBezTo>
                  <a:pt x="5304181" y="2441314"/>
                  <a:pt x="5221585" y="2476852"/>
                  <a:pt x="5112238" y="2476852"/>
                </a:cubicBezTo>
                <a:cubicBezTo>
                  <a:pt x="5002891" y="2476852"/>
                  <a:pt x="4920295" y="2441314"/>
                  <a:pt x="4864451" y="2370239"/>
                </a:cubicBezTo>
                <a:cubicBezTo>
                  <a:pt x="4808605" y="2299163"/>
                  <a:pt x="4780683" y="2192941"/>
                  <a:pt x="4780683" y="2051570"/>
                </a:cubicBezTo>
                <a:cubicBezTo>
                  <a:pt x="4780683" y="1910982"/>
                  <a:pt x="4808605" y="1805149"/>
                  <a:pt x="4864451" y="1734073"/>
                </a:cubicBezTo>
                <a:cubicBezTo>
                  <a:pt x="4920295" y="1662998"/>
                  <a:pt x="5002891" y="1627460"/>
                  <a:pt x="5112238" y="1627460"/>
                </a:cubicBezTo>
                <a:close/>
                <a:moveTo>
                  <a:pt x="3365191" y="1627460"/>
                </a:moveTo>
                <a:cubicBezTo>
                  <a:pt x="3407368" y="1627460"/>
                  <a:pt x="3447983" y="1632928"/>
                  <a:pt x="3487035" y="1643862"/>
                </a:cubicBezTo>
                <a:cubicBezTo>
                  <a:pt x="3526088" y="1654797"/>
                  <a:pt x="3558111" y="1670808"/>
                  <a:pt x="3583105" y="1691897"/>
                </a:cubicBezTo>
                <a:cubicBezTo>
                  <a:pt x="3608099" y="1712985"/>
                  <a:pt x="3620595" y="1737198"/>
                  <a:pt x="3620595" y="1764535"/>
                </a:cubicBezTo>
                <a:cubicBezTo>
                  <a:pt x="3620595" y="1789528"/>
                  <a:pt x="3609660" y="1810812"/>
                  <a:pt x="3587791" y="1828386"/>
                </a:cubicBezTo>
                <a:cubicBezTo>
                  <a:pt x="3565921" y="1845959"/>
                  <a:pt x="3535461" y="1854355"/>
                  <a:pt x="3496408" y="1853574"/>
                </a:cubicBezTo>
                <a:cubicBezTo>
                  <a:pt x="3484692" y="1737979"/>
                  <a:pt x="3441735" y="1680181"/>
                  <a:pt x="3367535" y="1680181"/>
                </a:cubicBezTo>
                <a:cubicBezTo>
                  <a:pt x="3302707" y="1680181"/>
                  <a:pt x="3254869" y="1710837"/>
                  <a:pt x="3224017" y="1772150"/>
                </a:cubicBezTo>
                <a:cubicBezTo>
                  <a:pt x="3193165" y="1833462"/>
                  <a:pt x="3177739" y="1926603"/>
                  <a:pt x="3177739" y="2051570"/>
                </a:cubicBezTo>
                <a:cubicBezTo>
                  <a:pt x="3177739" y="2176538"/>
                  <a:pt x="3192775" y="2269679"/>
                  <a:pt x="3222845" y="2330991"/>
                </a:cubicBezTo>
                <a:cubicBezTo>
                  <a:pt x="3252915" y="2392304"/>
                  <a:pt x="3299974" y="2422960"/>
                  <a:pt x="3364020" y="2422960"/>
                </a:cubicBezTo>
                <a:cubicBezTo>
                  <a:pt x="3416351" y="2422960"/>
                  <a:pt x="3452669" y="2400700"/>
                  <a:pt x="3472977" y="2356180"/>
                </a:cubicBezTo>
                <a:cubicBezTo>
                  <a:pt x="3493284" y="2311660"/>
                  <a:pt x="3503437" y="2259720"/>
                  <a:pt x="3503437" y="2200361"/>
                </a:cubicBezTo>
                <a:cubicBezTo>
                  <a:pt x="3503437" y="2162089"/>
                  <a:pt x="3498361" y="2129285"/>
                  <a:pt x="3488207" y="2101948"/>
                </a:cubicBezTo>
                <a:cubicBezTo>
                  <a:pt x="3478053" y="2074612"/>
                  <a:pt x="3459309" y="2054695"/>
                  <a:pt x="3431971" y="2042198"/>
                </a:cubicBezTo>
                <a:cubicBezTo>
                  <a:pt x="3438220" y="2027358"/>
                  <a:pt x="3449935" y="2015838"/>
                  <a:pt x="3467119" y="2007636"/>
                </a:cubicBezTo>
                <a:cubicBezTo>
                  <a:pt x="3484302" y="1999435"/>
                  <a:pt x="3503047" y="1995335"/>
                  <a:pt x="3523354" y="1995335"/>
                </a:cubicBezTo>
                <a:cubicBezTo>
                  <a:pt x="3563969" y="1995335"/>
                  <a:pt x="3596773" y="2009589"/>
                  <a:pt x="3621767" y="2038097"/>
                </a:cubicBezTo>
                <a:cubicBezTo>
                  <a:pt x="3646760" y="2066606"/>
                  <a:pt x="3659257" y="2108197"/>
                  <a:pt x="3659257" y="2162870"/>
                </a:cubicBezTo>
                <a:cubicBezTo>
                  <a:pt x="3659257" y="2230040"/>
                  <a:pt x="3645784" y="2287252"/>
                  <a:pt x="3618837" y="2334506"/>
                </a:cubicBezTo>
                <a:cubicBezTo>
                  <a:pt x="3591891" y="2381759"/>
                  <a:pt x="3555377" y="2417297"/>
                  <a:pt x="3509295" y="2441119"/>
                </a:cubicBezTo>
                <a:cubicBezTo>
                  <a:pt x="3463213" y="2464941"/>
                  <a:pt x="3412055" y="2476852"/>
                  <a:pt x="3355819" y="2476852"/>
                </a:cubicBezTo>
                <a:cubicBezTo>
                  <a:pt x="3245691" y="2476852"/>
                  <a:pt x="3160361" y="2439948"/>
                  <a:pt x="3099829" y="2366138"/>
                </a:cubicBezTo>
                <a:cubicBezTo>
                  <a:pt x="3039299" y="2292329"/>
                  <a:pt x="3009033" y="2187473"/>
                  <a:pt x="3009033" y="2051570"/>
                </a:cubicBezTo>
                <a:cubicBezTo>
                  <a:pt x="3009033" y="1916449"/>
                  <a:pt x="3040275" y="1811983"/>
                  <a:pt x="3102759" y="1738174"/>
                </a:cubicBezTo>
                <a:cubicBezTo>
                  <a:pt x="3165243" y="1664365"/>
                  <a:pt x="3252721" y="1627460"/>
                  <a:pt x="3365191" y="1627460"/>
                </a:cubicBezTo>
                <a:close/>
                <a:moveTo>
                  <a:pt x="1740389" y="1627460"/>
                </a:moveTo>
                <a:cubicBezTo>
                  <a:pt x="1849736" y="1627460"/>
                  <a:pt x="1932332" y="1662998"/>
                  <a:pt x="1988177" y="1734073"/>
                </a:cubicBezTo>
                <a:cubicBezTo>
                  <a:pt x="2044022" y="1805149"/>
                  <a:pt x="2071945" y="1910982"/>
                  <a:pt x="2071945" y="2051570"/>
                </a:cubicBezTo>
                <a:cubicBezTo>
                  <a:pt x="2071945" y="2192941"/>
                  <a:pt x="2044022" y="2299163"/>
                  <a:pt x="1988177" y="2370239"/>
                </a:cubicBezTo>
                <a:cubicBezTo>
                  <a:pt x="1932332" y="2441314"/>
                  <a:pt x="1849736" y="2476852"/>
                  <a:pt x="1740389" y="2476852"/>
                </a:cubicBezTo>
                <a:cubicBezTo>
                  <a:pt x="1631042" y="2476852"/>
                  <a:pt x="1548446" y="2441314"/>
                  <a:pt x="1492601" y="2370239"/>
                </a:cubicBezTo>
                <a:cubicBezTo>
                  <a:pt x="1436755" y="2299163"/>
                  <a:pt x="1408833" y="2192941"/>
                  <a:pt x="1408833" y="2051570"/>
                </a:cubicBezTo>
                <a:cubicBezTo>
                  <a:pt x="1408833" y="1910982"/>
                  <a:pt x="1436755" y="1805149"/>
                  <a:pt x="1492601" y="1734073"/>
                </a:cubicBezTo>
                <a:cubicBezTo>
                  <a:pt x="1548446" y="1662998"/>
                  <a:pt x="1631042" y="1627460"/>
                  <a:pt x="1740389" y="1627460"/>
                </a:cubicBezTo>
                <a:close/>
                <a:moveTo>
                  <a:pt x="1023518" y="1627460"/>
                </a:moveTo>
                <a:cubicBezTo>
                  <a:pt x="1067258" y="1627460"/>
                  <a:pt x="1109043" y="1632928"/>
                  <a:pt x="1148877" y="1643862"/>
                </a:cubicBezTo>
                <a:cubicBezTo>
                  <a:pt x="1188710" y="1654797"/>
                  <a:pt x="1221319" y="1670808"/>
                  <a:pt x="1246703" y="1691897"/>
                </a:cubicBezTo>
                <a:cubicBezTo>
                  <a:pt x="1272087" y="1712985"/>
                  <a:pt x="1284779" y="1737588"/>
                  <a:pt x="1284779" y="1765706"/>
                </a:cubicBezTo>
                <a:cubicBezTo>
                  <a:pt x="1284779" y="1789919"/>
                  <a:pt x="1273845" y="1810812"/>
                  <a:pt x="1251975" y="1828386"/>
                </a:cubicBezTo>
                <a:cubicBezTo>
                  <a:pt x="1230106" y="1845959"/>
                  <a:pt x="1200035" y="1854355"/>
                  <a:pt x="1161764" y="1853574"/>
                </a:cubicBezTo>
                <a:cubicBezTo>
                  <a:pt x="1150048" y="1737979"/>
                  <a:pt x="1104747" y="1680181"/>
                  <a:pt x="1025861" y="1680181"/>
                </a:cubicBezTo>
                <a:cubicBezTo>
                  <a:pt x="967283" y="1680181"/>
                  <a:pt x="923934" y="1710837"/>
                  <a:pt x="895816" y="1772150"/>
                </a:cubicBezTo>
                <a:cubicBezTo>
                  <a:pt x="867699" y="1833462"/>
                  <a:pt x="853640" y="1926603"/>
                  <a:pt x="853640" y="2051570"/>
                </a:cubicBezTo>
                <a:cubicBezTo>
                  <a:pt x="853640" y="2176538"/>
                  <a:pt x="867309" y="2269679"/>
                  <a:pt x="894645" y="2330991"/>
                </a:cubicBezTo>
                <a:cubicBezTo>
                  <a:pt x="921982" y="2392304"/>
                  <a:pt x="964549" y="2422960"/>
                  <a:pt x="1022347" y="2422960"/>
                </a:cubicBezTo>
                <a:cubicBezTo>
                  <a:pt x="1064523" y="2422960"/>
                  <a:pt x="1098889" y="2407339"/>
                  <a:pt x="1125445" y="2376097"/>
                </a:cubicBezTo>
                <a:cubicBezTo>
                  <a:pt x="1152002" y="2344855"/>
                  <a:pt x="1169184" y="2297992"/>
                  <a:pt x="1176994" y="2235508"/>
                </a:cubicBezTo>
                <a:cubicBezTo>
                  <a:pt x="1187929" y="2233946"/>
                  <a:pt x="1196131" y="2233165"/>
                  <a:pt x="1201598" y="2233165"/>
                </a:cubicBezTo>
                <a:cubicBezTo>
                  <a:pt x="1229715" y="2233165"/>
                  <a:pt x="1254123" y="2240194"/>
                  <a:pt x="1274821" y="2254253"/>
                </a:cubicBezTo>
                <a:cubicBezTo>
                  <a:pt x="1295519" y="2268312"/>
                  <a:pt x="1305868" y="2287448"/>
                  <a:pt x="1305868" y="2311660"/>
                </a:cubicBezTo>
                <a:cubicBezTo>
                  <a:pt x="1305868" y="2346026"/>
                  <a:pt x="1291809" y="2375706"/>
                  <a:pt x="1263691" y="2400700"/>
                </a:cubicBezTo>
                <a:cubicBezTo>
                  <a:pt x="1235573" y="2425693"/>
                  <a:pt x="1199059" y="2444634"/>
                  <a:pt x="1154149" y="2457521"/>
                </a:cubicBezTo>
                <a:cubicBezTo>
                  <a:pt x="1109238" y="2470409"/>
                  <a:pt x="1062181" y="2476852"/>
                  <a:pt x="1012975" y="2476852"/>
                </a:cubicBezTo>
                <a:cubicBezTo>
                  <a:pt x="909094" y="2476852"/>
                  <a:pt x="828451" y="2439752"/>
                  <a:pt x="771044" y="2365553"/>
                </a:cubicBezTo>
                <a:cubicBezTo>
                  <a:pt x="713637" y="2291353"/>
                  <a:pt x="684934" y="2186692"/>
                  <a:pt x="684934" y="2051570"/>
                </a:cubicBezTo>
                <a:cubicBezTo>
                  <a:pt x="684934" y="1916449"/>
                  <a:pt x="714613" y="1811983"/>
                  <a:pt x="773973" y="1738174"/>
                </a:cubicBezTo>
                <a:cubicBezTo>
                  <a:pt x="833333" y="1664365"/>
                  <a:pt x="916514" y="1627460"/>
                  <a:pt x="1023518" y="1627460"/>
                </a:cubicBezTo>
                <a:close/>
                <a:moveTo>
                  <a:pt x="5106381" y="1404861"/>
                </a:moveTo>
                <a:cubicBezTo>
                  <a:pt x="5125126" y="1404861"/>
                  <a:pt x="5138403" y="1406814"/>
                  <a:pt x="5146214" y="1410719"/>
                </a:cubicBezTo>
                <a:lnTo>
                  <a:pt x="5306720" y="1564195"/>
                </a:lnTo>
                <a:cubicBezTo>
                  <a:pt x="5306720" y="1568100"/>
                  <a:pt x="5303401" y="1573958"/>
                  <a:pt x="5296762" y="1581769"/>
                </a:cubicBezTo>
                <a:cubicBezTo>
                  <a:pt x="5290123" y="1589579"/>
                  <a:pt x="5284069" y="1594656"/>
                  <a:pt x="5278602" y="1596999"/>
                </a:cubicBezTo>
                <a:lnTo>
                  <a:pt x="5107553" y="1504445"/>
                </a:lnTo>
                <a:lnTo>
                  <a:pt x="4935331" y="1596999"/>
                </a:lnTo>
                <a:cubicBezTo>
                  <a:pt x="4930645" y="1594656"/>
                  <a:pt x="4924981" y="1589579"/>
                  <a:pt x="4918343" y="1581769"/>
                </a:cubicBezTo>
                <a:cubicBezTo>
                  <a:pt x="4911704" y="1573958"/>
                  <a:pt x="4907993" y="1568100"/>
                  <a:pt x="4907213" y="1564195"/>
                </a:cubicBezTo>
                <a:lnTo>
                  <a:pt x="5067719" y="1410719"/>
                </a:lnTo>
                <a:cubicBezTo>
                  <a:pt x="5075529" y="1406814"/>
                  <a:pt x="5088417" y="1404861"/>
                  <a:pt x="5106381" y="1404861"/>
                </a:cubicBezTo>
                <a:close/>
                <a:moveTo>
                  <a:pt x="1734531" y="1404861"/>
                </a:moveTo>
                <a:cubicBezTo>
                  <a:pt x="1753276" y="1404861"/>
                  <a:pt x="1766554" y="1406814"/>
                  <a:pt x="1774364" y="1410719"/>
                </a:cubicBezTo>
                <a:lnTo>
                  <a:pt x="1934870" y="1564195"/>
                </a:lnTo>
                <a:cubicBezTo>
                  <a:pt x="1934870" y="1568100"/>
                  <a:pt x="1931551" y="1573958"/>
                  <a:pt x="1924912" y="1581769"/>
                </a:cubicBezTo>
                <a:cubicBezTo>
                  <a:pt x="1918273" y="1589579"/>
                  <a:pt x="1912220" y="1594656"/>
                  <a:pt x="1906752" y="1596999"/>
                </a:cubicBezTo>
                <a:lnTo>
                  <a:pt x="1735702" y="1504445"/>
                </a:lnTo>
                <a:lnTo>
                  <a:pt x="1563481" y="1596999"/>
                </a:lnTo>
                <a:cubicBezTo>
                  <a:pt x="1558795" y="1594656"/>
                  <a:pt x="1553132" y="1589579"/>
                  <a:pt x="1546493" y="1581769"/>
                </a:cubicBezTo>
                <a:cubicBezTo>
                  <a:pt x="1539854" y="1573958"/>
                  <a:pt x="1536144" y="1568100"/>
                  <a:pt x="1535363" y="1564195"/>
                </a:cubicBezTo>
                <a:lnTo>
                  <a:pt x="1695869" y="1410719"/>
                </a:lnTo>
                <a:cubicBezTo>
                  <a:pt x="1703679" y="1406814"/>
                  <a:pt x="1716567" y="1404861"/>
                  <a:pt x="1734531" y="1404861"/>
                </a:cubicBezTo>
                <a:close/>
                <a:moveTo>
                  <a:pt x="5291489" y="1322851"/>
                </a:moveTo>
                <a:lnTo>
                  <a:pt x="5460196" y="1476327"/>
                </a:lnTo>
                <a:cubicBezTo>
                  <a:pt x="5460977" y="1479451"/>
                  <a:pt x="5458439" y="1485309"/>
                  <a:pt x="5452581" y="1493901"/>
                </a:cubicBezTo>
                <a:cubicBezTo>
                  <a:pt x="5446723" y="1502492"/>
                  <a:pt x="5441451" y="1507960"/>
                  <a:pt x="5436765" y="1510303"/>
                </a:cubicBezTo>
                <a:lnTo>
                  <a:pt x="5205965" y="1416577"/>
                </a:lnTo>
                <a:cubicBezTo>
                  <a:pt x="5212213" y="1399394"/>
                  <a:pt x="5224515" y="1381039"/>
                  <a:pt x="5242869" y="1361513"/>
                </a:cubicBezTo>
                <a:cubicBezTo>
                  <a:pt x="5261223" y="1341986"/>
                  <a:pt x="5277431" y="1329099"/>
                  <a:pt x="5291489" y="1322851"/>
                </a:cubicBezTo>
                <a:close/>
                <a:moveTo>
                  <a:pt x="4513335" y="1112996"/>
                </a:moveTo>
                <a:cubicBezTo>
                  <a:pt x="4535205" y="1112996"/>
                  <a:pt x="4553755" y="1120806"/>
                  <a:pt x="4568985" y="1136427"/>
                </a:cubicBezTo>
                <a:cubicBezTo>
                  <a:pt x="4584215" y="1152048"/>
                  <a:pt x="4591831" y="1170794"/>
                  <a:pt x="4591831" y="1192663"/>
                </a:cubicBezTo>
                <a:cubicBezTo>
                  <a:pt x="4591831" y="1214532"/>
                  <a:pt x="4584215" y="1233082"/>
                  <a:pt x="4568985" y="1248313"/>
                </a:cubicBezTo>
                <a:cubicBezTo>
                  <a:pt x="4553755" y="1263543"/>
                  <a:pt x="4535205" y="1271159"/>
                  <a:pt x="4513335" y="1271159"/>
                </a:cubicBezTo>
                <a:cubicBezTo>
                  <a:pt x="4491465" y="1271159"/>
                  <a:pt x="4472721" y="1263543"/>
                  <a:pt x="4457099" y="1248313"/>
                </a:cubicBezTo>
                <a:cubicBezTo>
                  <a:pt x="4441479" y="1233082"/>
                  <a:pt x="4433668" y="1214532"/>
                  <a:pt x="4433668" y="1192663"/>
                </a:cubicBezTo>
                <a:cubicBezTo>
                  <a:pt x="4433668" y="1170794"/>
                  <a:pt x="4441283" y="1152048"/>
                  <a:pt x="4456513" y="1136427"/>
                </a:cubicBezTo>
                <a:cubicBezTo>
                  <a:pt x="4471744" y="1120806"/>
                  <a:pt x="4490685" y="1112996"/>
                  <a:pt x="4513335" y="1112996"/>
                </a:cubicBezTo>
                <a:close/>
                <a:moveTo>
                  <a:pt x="1096813" y="317497"/>
                </a:moveTo>
                <a:lnTo>
                  <a:pt x="987857" y="736920"/>
                </a:lnTo>
                <a:lnTo>
                  <a:pt x="1209284" y="736920"/>
                </a:lnTo>
                <a:close/>
                <a:moveTo>
                  <a:pt x="3598878" y="285864"/>
                </a:moveTo>
                <a:lnTo>
                  <a:pt x="3598878" y="622106"/>
                </a:lnTo>
                <a:lnTo>
                  <a:pt x="3748839" y="622106"/>
                </a:lnTo>
                <a:cubicBezTo>
                  <a:pt x="3751963" y="630698"/>
                  <a:pt x="3753526" y="640070"/>
                  <a:pt x="3753526" y="650224"/>
                </a:cubicBezTo>
                <a:cubicBezTo>
                  <a:pt x="3753526" y="660377"/>
                  <a:pt x="3751963" y="670141"/>
                  <a:pt x="3748839" y="679513"/>
                </a:cubicBezTo>
                <a:lnTo>
                  <a:pt x="3598878" y="679513"/>
                </a:lnTo>
                <a:lnTo>
                  <a:pt x="3598878" y="1006383"/>
                </a:lnTo>
                <a:lnTo>
                  <a:pt x="3689089" y="1006383"/>
                </a:lnTo>
                <a:cubicBezTo>
                  <a:pt x="3735953" y="1006383"/>
                  <a:pt x="3774029" y="994667"/>
                  <a:pt x="3803317" y="971235"/>
                </a:cubicBezTo>
                <a:cubicBezTo>
                  <a:pt x="3832607" y="947804"/>
                  <a:pt x="3854281" y="910118"/>
                  <a:pt x="3868341" y="858178"/>
                </a:cubicBezTo>
                <a:cubicBezTo>
                  <a:pt x="3882399" y="806239"/>
                  <a:pt x="3889429" y="737311"/>
                  <a:pt x="3889429" y="651396"/>
                </a:cubicBezTo>
                <a:cubicBezTo>
                  <a:pt x="3889429" y="524865"/>
                  <a:pt x="3873221" y="432311"/>
                  <a:pt x="3840809" y="373732"/>
                </a:cubicBezTo>
                <a:cubicBezTo>
                  <a:pt x="3808395" y="315153"/>
                  <a:pt x="3757821" y="285864"/>
                  <a:pt x="3689089" y="285864"/>
                </a:cubicBezTo>
                <a:close/>
                <a:moveTo>
                  <a:pt x="4512164" y="280006"/>
                </a:moveTo>
                <a:cubicBezTo>
                  <a:pt x="4455927" y="280006"/>
                  <a:pt x="4414727" y="309686"/>
                  <a:pt x="4388563" y="369046"/>
                </a:cubicBezTo>
                <a:cubicBezTo>
                  <a:pt x="4362397" y="428406"/>
                  <a:pt x="4349315" y="522522"/>
                  <a:pt x="4349315" y="651396"/>
                </a:cubicBezTo>
                <a:cubicBezTo>
                  <a:pt x="4349315" y="780269"/>
                  <a:pt x="4362397" y="874385"/>
                  <a:pt x="4388563" y="933745"/>
                </a:cubicBezTo>
                <a:cubicBezTo>
                  <a:pt x="4414727" y="993105"/>
                  <a:pt x="4455927" y="1022785"/>
                  <a:pt x="4512164" y="1022785"/>
                </a:cubicBezTo>
                <a:cubicBezTo>
                  <a:pt x="4568399" y="1022785"/>
                  <a:pt x="4609405" y="993300"/>
                  <a:pt x="4635179" y="934331"/>
                </a:cubicBezTo>
                <a:cubicBezTo>
                  <a:pt x="4660953" y="875362"/>
                  <a:pt x="4673841" y="781050"/>
                  <a:pt x="4673841" y="651396"/>
                </a:cubicBezTo>
                <a:cubicBezTo>
                  <a:pt x="4673841" y="521741"/>
                  <a:pt x="4660953" y="427429"/>
                  <a:pt x="4635179" y="368460"/>
                </a:cubicBezTo>
                <a:cubicBezTo>
                  <a:pt x="4609405" y="309491"/>
                  <a:pt x="4568399" y="280006"/>
                  <a:pt x="4512164" y="280006"/>
                </a:cubicBezTo>
                <a:close/>
                <a:moveTo>
                  <a:pt x="3689089" y="231972"/>
                </a:moveTo>
                <a:cubicBezTo>
                  <a:pt x="3807809" y="231972"/>
                  <a:pt x="3898996" y="266533"/>
                  <a:pt x="3962652" y="335656"/>
                </a:cubicBezTo>
                <a:cubicBezTo>
                  <a:pt x="4026307" y="404779"/>
                  <a:pt x="4058135" y="506511"/>
                  <a:pt x="4058135" y="640851"/>
                </a:cubicBezTo>
                <a:cubicBezTo>
                  <a:pt x="4058135" y="920467"/>
                  <a:pt x="3937853" y="1060275"/>
                  <a:pt x="3697291" y="1060275"/>
                </a:cubicBezTo>
                <a:lnTo>
                  <a:pt x="3534441" y="1060275"/>
                </a:lnTo>
                <a:cubicBezTo>
                  <a:pt x="3507105" y="1060275"/>
                  <a:pt x="3485431" y="1053246"/>
                  <a:pt x="3469419" y="1039187"/>
                </a:cubicBezTo>
                <a:cubicBezTo>
                  <a:pt x="3453407" y="1025128"/>
                  <a:pt x="3445401" y="1006383"/>
                  <a:pt x="3445401" y="982951"/>
                </a:cubicBezTo>
                <a:lnTo>
                  <a:pt x="3444230" y="679513"/>
                </a:lnTo>
                <a:lnTo>
                  <a:pt x="3376279" y="679513"/>
                </a:lnTo>
                <a:cubicBezTo>
                  <a:pt x="3373155" y="665454"/>
                  <a:pt x="3371593" y="655691"/>
                  <a:pt x="3371593" y="650224"/>
                </a:cubicBezTo>
                <a:cubicBezTo>
                  <a:pt x="3371593" y="643976"/>
                  <a:pt x="3373155" y="634603"/>
                  <a:pt x="3376279" y="622106"/>
                </a:cubicBezTo>
                <a:lnTo>
                  <a:pt x="3444230" y="622106"/>
                </a:lnTo>
                <a:lnTo>
                  <a:pt x="3444230" y="410051"/>
                </a:lnTo>
                <a:lnTo>
                  <a:pt x="3444230" y="367874"/>
                </a:lnTo>
                <a:cubicBezTo>
                  <a:pt x="3444230" y="310077"/>
                  <a:pt x="3439153" y="267900"/>
                  <a:pt x="3429000" y="241344"/>
                </a:cubicBezTo>
                <a:cubicBezTo>
                  <a:pt x="3478205" y="235096"/>
                  <a:pt x="3564903" y="231972"/>
                  <a:pt x="3689089" y="231972"/>
                </a:cubicBezTo>
                <a:close/>
                <a:moveTo>
                  <a:pt x="5065927" y="229628"/>
                </a:moveTo>
                <a:cubicBezTo>
                  <a:pt x="5085454" y="229628"/>
                  <a:pt x="5097561" y="231972"/>
                  <a:pt x="5102247" y="236658"/>
                </a:cubicBezTo>
                <a:cubicBezTo>
                  <a:pt x="5121773" y="264776"/>
                  <a:pt x="5177618" y="340147"/>
                  <a:pt x="5269782" y="462772"/>
                </a:cubicBezTo>
                <a:cubicBezTo>
                  <a:pt x="5353354" y="574462"/>
                  <a:pt x="5416033" y="659597"/>
                  <a:pt x="5457820" y="718175"/>
                </a:cubicBezTo>
                <a:cubicBezTo>
                  <a:pt x="5499606" y="776754"/>
                  <a:pt x="5529090" y="824789"/>
                  <a:pt x="5546274" y="862279"/>
                </a:cubicBezTo>
                <a:lnTo>
                  <a:pt x="5507612" y="336242"/>
                </a:lnTo>
                <a:lnTo>
                  <a:pt x="5506441" y="319840"/>
                </a:lnTo>
                <a:cubicBezTo>
                  <a:pt x="5506441" y="294065"/>
                  <a:pt x="5512493" y="273367"/>
                  <a:pt x="5524599" y="257746"/>
                </a:cubicBezTo>
                <a:cubicBezTo>
                  <a:pt x="5536705" y="242125"/>
                  <a:pt x="5554475" y="233143"/>
                  <a:pt x="5577907" y="230800"/>
                </a:cubicBezTo>
                <a:cubicBezTo>
                  <a:pt x="5602899" y="229238"/>
                  <a:pt x="5623988" y="234315"/>
                  <a:pt x="5641171" y="246031"/>
                </a:cubicBezTo>
                <a:cubicBezTo>
                  <a:pt x="5631017" y="276491"/>
                  <a:pt x="5625941" y="324526"/>
                  <a:pt x="5625941" y="390134"/>
                </a:cubicBezTo>
                <a:lnTo>
                  <a:pt x="5624769" y="897426"/>
                </a:lnTo>
                <a:cubicBezTo>
                  <a:pt x="5624769" y="966940"/>
                  <a:pt x="5627113" y="1020051"/>
                  <a:pt x="5631799" y="1056760"/>
                </a:cubicBezTo>
                <a:cubicBezTo>
                  <a:pt x="5626331" y="1062228"/>
                  <a:pt x="5617154" y="1066719"/>
                  <a:pt x="5604267" y="1070233"/>
                </a:cubicBezTo>
                <a:cubicBezTo>
                  <a:pt x="5591379" y="1073748"/>
                  <a:pt x="5577907" y="1075506"/>
                  <a:pt x="5563847" y="1075506"/>
                </a:cubicBezTo>
                <a:cubicBezTo>
                  <a:pt x="5547445" y="1075506"/>
                  <a:pt x="5535729" y="1073553"/>
                  <a:pt x="5528700" y="1069648"/>
                </a:cubicBezTo>
                <a:cubicBezTo>
                  <a:pt x="5318597" y="823617"/>
                  <a:pt x="5171759" y="622497"/>
                  <a:pt x="5088188" y="466287"/>
                </a:cubicBezTo>
                <a:lnTo>
                  <a:pt x="5120992" y="988809"/>
                </a:lnTo>
                <a:cubicBezTo>
                  <a:pt x="5123335" y="1013803"/>
                  <a:pt x="5116305" y="1034696"/>
                  <a:pt x="5099903" y="1051488"/>
                </a:cubicBezTo>
                <a:cubicBezTo>
                  <a:pt x="5083501" y="1068281"/>
                  <a:pt x="5065147" y="1076677"/>
                  <a:pt x="5044839" y="1076677"/>
                </a:cubicBezTo>
                <a:cubicBezTo>
                  <a:pt x="5020627" y="1076677"/>
                  <a:pt x="4999538" y="1070038"/>
                  <a:pt x="4981575" y="1056760"/>
                </a:cubicBezTo>
                <a:cubicBezTo>
                  <a:pt x="4996415" y="1016927"/>
                  <a:pt x="5003835" y="963034"/>
                  <a:pt x="5003835" y="895083"/>
                </a:cubicBezTo>
                <a:lnTo>
                  <a:pt x="5003835" y="410051"/>
                </a:lnTo>
                <a:cubicBezTo>
                  <a:pt x="5003835" y="345224"/>
                  <a:pt x="5001101" y="291331"/>
                  <a:pt x="4995633" y="248374"/>
                </a:cubicBezTo>
                <a:cubicBezTo>
                  <a:pt x="5000319" y="242125"/>
                  <a:pt x="5009497" y="237439"/>
                  <a:pt x="5023165" y="234315"/>
                </a:cubicBezTo>
                <a:cubicBezTo>
                  <a:pt x="5036833" y="231191"/>
                  <a:pt x="5051087" y="229628"/>
                  <a:pt x="5065927" y="229628"/>
                </a:cubicBezTo>
                <a:close/>
                <a:moveTo>
                  <a:pt x="1636928" y="229628"/>
                </a:moveTo>
                <a:cubicBezTo>
                  <a:pt x="1656454" y="229628"/>
                  <a:pt x="1668561" y="231972"/>
                  <a:pt x="1673247" y="236658"/>
                </a:cubicBezTo>
                <a:cubicBezTo>
                  <a:pt x="1692773" y="264776"/>
                  <a:pt x="1748618" y="340147"/>
                  <a:pt x="1840782" y="462772"/>
                </a:cubicBezTo>
                <a:cubicBezTo>
                  <a:pt x="1924355" y="574462"/>
                  <a:pt x="1987034" y="659597"/>
                  <a:pt x="2028820" y="718175"/>
                </a:cubicBezTo>
                <a:cubicBezTo>
                  <a:pt x="2070606" y="776754"/>
                  <a:pt x="2100091" y="824789"/>
                  <a:pt x="2117274" y="862279"/>
                </a:cubicBezTo>
                <a:lnTo>
                  <a:pt x="2078612" y="336242"/>
                </a:lnTo>
                <a:lnTo>
                  <a:pt x="2077440" y="319840"/>
                </a:lnTo>
                <a:cubicBezTo>
                  <a:pt x="2077440" y="294065"/>
                  <a:pt x="2083494" y="273367"/>
                  <a:pt x="2095600" y="257746"/>
                </a:cubicBezTo>
                <a:cubicBezTo>
                  <a:pt x="2107706" y="242125"/>
                  <a:pt x="2125475" y="233143"/>
                  <a:pt x="2148906" y="230800"/>
                </a:cubicBezTo>
                <a:cubicBezTo>
                  <a:pt x="2173900" y="229238"/>
                  <a:pt x="2194989" y="234315"/>
                  <a:pt x="2212171" y="246031"/>
                </a:cubicBezTo>
                <a:cubicBezTo>
                  <a:pt x="2202018" y="276491"/>
                  <a:pt x="2196941" y="324526"/>
                  <a:pt x="2196941" y="390134"/>
                </a:cubicBezTo>
                <a:lnTo>
                  <a:pt x="2195770" y="897426"/>
                </a:lnTo>
                <a:cubicBezTo>
                  <a:pt x="2195770" y="966940"/>
                  <a:pt x="2198113" y="1020051"/>
                  <a:pt x="2202799" y="1056760"/>
                </a:cubicBezTo>
                <a:cubicBezTo>
                  <a:pt x="2197332" y="1062228"/>
                  <a:pt x="2188154" y="1066719"/>
                  <a:pt x="2175267" y="1070233"/>
                </a:cubicBezTo>
                <a:cubicBezTo>
                  <a:pt x="2162379" y="1073748"/>
                  <a:pt x="2148906" y="1075506"/>
                  <a:pt x="2134847" y="1075506"/>
                </a:cubicBezTo>
                <a:cubicBezTo>
                  <a:pt x="2118446" y="1075506"/>
                  <a:pt x="2106730" y="1073553"/>
                  <a:pt x="2099700" y="1069648"/>
                </a:cubicBezTo>
                <a:cubicBezTo>
                  <a:pt x="1889598" y="823617"/>
                  <a:pt x="1742761" y="622497"/>
                  <a:pt x="1659188" y="466287"/>
                </a:cubicBezTo>
                <a:lnTo>
                  <a:pt x="1691992" y="988809"/>
                </a:lnTo>
                <a:cubicBezTo>
                  <a:pt x="1694335" y="1013803"/>
                  <a:pt x="1687306" y="1034696"/>
                  <a:pt x="1670904" y="1051488"/>
                </a:cubicBezTo>
                <a:cubicBezTo>
                  <a:pt x="1654502" y="1068281"/>
                  <a:pt x="1636147" y="1076677"/>
                  <a:pt x="1615840" y="1076677"/>
                </a:cubicBezTo>
                <a:cubicBezTo>
                  <a:pt x="1591627" y="1076677"/>
                  <a:pt x="1570539" y="1070038"/>
                  <a:pt x="1552575" y="1056760"/>
                </a:cubicBezTo>
                <a:cubicBezTo>
                  <a:pt x="1567415" y="1016927"/>
                  <a:pt x="1574835" y="963034"/>
                  <a:pt x="1574835" y="895083"/>
                </a:cubicBezTo>
                <a:lnTo>
                  <a:pt x="1574835" y="410051"/>
                </a:lnTo>
                <a:cubicBezTo>
                  <a:pt x="1574835" y="345224"/>
                  <a:pt x="1572101" y="291331"/>
                  <a:pt x="1566634" y="248374"/>
                </a:cubicBezTo>
                <a:cubicBezTo>
                  <a:pt x="1571320" y="242125"/>
                  <a:pt x="1580497" y="237439"/>
                  <a:pt x="1594166" y="234315"/>
                </a:cubicBezTo>
                <a:cubicBezTo>
                  <a:pt x="1607834" y="231191"/>
                  <a:pt x="1622088" y="229628"/>
                  <a:pt x="1636928" y="229628"/>
                </a:cubicBezTo>
                <a:close/>
                <a:moveTo>
                  <a:pt x="7603093" y="228457"/>
                </a:moveTo>
                <a:cubicBezTo>
                  <a:pt x="7628867" y="228457"/>
                  <a:pt x="7649955" y="235486"/>
                  <a:pt x="7666358" y="249545"/>
                </a:cubicBezTo>
                <a:cubicBezTo>
                  <a:pt x="7682760" y="263604"/>
                  <a:pt x="7690960" y="282740"/>
                  <a:pt x="7690960" y="306952"/>
                </a:cubicBezTo>
                <a:lnTo>
                  <a:pt x="7690960" y="895083"/>
                </a:lnTo>
                <a:cubicBezTo>
                  <a:pt x="7690960" y="956786"/>
                  <a:pt x="7698380" y="1005992"/>
                  <a:pt x="7713221" y="1042701"/>
                </a:cubicBezTo>
                <a:cubicBezTo>
                  <a:pt x="7704629" y="1051293"/>
                  <a:pt x="7692718" y="1059104"/>
                  <a:pt x="7677487" y="1066133"/>
                </a:cubicBezTo>
                <a:cubicBezTo>
                  <a:pt x="7662257" y="1073162"/>
                  <a:pt x="7644878" y="1076677"/>
                  <a:pt x="7625352" y="1076677"/>
                </a:cubicBezTo>
                <a:cubicBezTo>
                  <a:pt x="7599578" y="1076677"/>
                  <a:pt x="7578489" y="1069648"/>
                  <a:pt x="7562088" y="1055589"/>
                </a:cubicBezTo>
                <a:cubicBezTo>
                  <a:pt x="7545686" y="1041530"/>
                  <a:pt x="7537484" y="1022394"/>
                  <a:pt x="7537484" y="998182"/>
                </a:cubicBezTo>
                <a:lnTo>
                  <a:pt x="7537484" y="410051"/>
                </a:lnTo>
                <a:cubicBezTo>
                  <a:pt x="7537484" y="350691"/>
                  <a:pt x="7530064" y="301485"/>
                  <a:pt x="7515225" y="262433"/>
                </a:cubicBezTo>
                <a:cubicBezTo>
                  <a:pt x="7523815" y="253841"/>
                  <a:pt x="7535727" y="246031"/>
                  <a:pt x="7550957" y="239001"/>
                </a:cubicBezTo>
                <a:cubicBezTo>
                  <a:pt x="7566188" y="231972"/>
                  <a:pt x="7583566" y="228457"/>
                  <a:pt x="7603093" y="228457"/>
                </a:cubicBezTo>
                <a:close/>
                <a:moveTo>
                  <a:pt x="2459593" y="228457"/>
                </a:moveTo>
                <a:cubicBezTo>
                  <a:pt x="2485367" y="228457"/>
                  <a:pt x="2506456" y="235486"/>
                  <a:pt x="2522858" y="249545"/>
                </a:cubicBezTo>
                <a:cubicBezTo>
                  <a:pt x="2539260" y="263604"/>
                  <a:pt x="2547461" y="282740"/>
                  <a:pt x="2547461" y="306952"/>
                </a:cubicBezTo>
                <a:lnTo>
                  <a:pt x="2547461" y="592817"/>
                </a:lnTo>
                <a:lnTo>
                  <a:pt x="2859100" y="592817"/>
                </a:lnTo>
                <a:lnTo>
                  <a:pt x="2859100" y="410051"/>
                </a:lnTo>
                <a:cubicBezTo>
                  <a:pt x="2859100" y="350691"/>
                  <a:pt x="2851680" y="301485"/>
                  <a:pt x="2836840" y="262433"/>
                </a:cubicBezTo>
                <a:cubicBezTo>
                  <a:pt x="2845432" y="253841"/>
                  <a:pt x="2857343" y="246031"/>
                  <a:pt x="2872573" y="239001"/>
                </a:cubicBezTo>
                <a:cubicBezTo>
                  <a:pt x="2887804" y="231972"/>
                  <a:pt x="2905182" y="228457"/>
                  <a:pt x="2924708" y="228457"/>
                </a:cubicBezTo>
                <a:cubicBezTo>
                  <a:pt x="2949702" y="228457"/>
                  <a:pt x="2970595" y="235486"/>
                  <a:pt x="2987388" y="249545"/>
                </a:cubicBezTo>
                <a:cubicBezTo>
                  <a:pt x="3004180" y="263604"/>
                  <a:pt x="3012576" y="282740"/>
                  <a:pt x="3012576" y="306952"/>
                </a:cubicBezTo>
                <a:lnTo>
                  <a:pt x="3012576" y="895083"/>
                </a:lnTo>
                <a:cubicBezTo>
                  <a:pt x="3012576" y="956786"/>
                  <a:pt x="3019997" y="1005992"/>
                  <a:pt x="3034836" y="1042701"/>
                </a:cubicBezTo>
                <a:cubicBezTo>
                  <a:pt x="3026244" y="1051293"/>
                  <a:pt x="3014334" y="1059104"/>
                  <a:pt x="2999103" y="1066133"/>
                </a:cubicBezTo>
                <a:cubicBezTo>
                  <a:pt x="2983873" y="1073162"/>
                  <a:pt x="2966494" y="1076677"/>
                  <a:pt x="2946968" y="1076677"/>
                </a:cubicBezTo>
                <a:cubicBezTo>
                  <a:pt x="2921194" y="1076677"/>
                  <a:pt x="2900105" y="1069648"/>
                  <a:pt x="2883703" y="1055589"/>
                </a:cubicBezTo>
                <a:cubicBezTo>
                  <a:pt x="2867301" y="1041530"/>
                  <a:pt x="2859100" y="1022394"/>
                  <a:pt x="2859100" y="998182"/>
                </a:cubicBezTo>
                <a:lnTo>
                  <a:pt x="2859100" y="674827"/>
                </a:lnTo>
                <a:lnTo>
                  <a:pt x="2547461" y="674827"/>
                </a:lnTo>
                <a:lnTo>
                  <a:pt x="2547461" y="895083"/>
                </a:lnTo>
                <a:cubicBezTo>
                  <a:pt x="2547461" y="956786"/>
                  <a:pt x="2554881" y="1005992"/>
                  <a:pt x="2569721" y="1042701"/>
                </a:cubicBezTo>
                <a:cubicBezTo>
                  <a:pt x="2561129" y="1051293"/>
                  <a:pt x="2549218" y="1059104"/>
                  <a:pt x="2533988" y="1066133"/>
                </a:cubicBezTo>
                <a:cubicBezTo>
                  <a:pt x="2518757" y="1073162"/>
                  <a:pt x="2501379" y="1076677"/>
                  <a:pt x="2481853" y="1076677"/>
                </a:cubicBezTo>
                <a:cubicBezTo>
                  <a:pt x="2456078" y="1076677"/>
                  <a:pt x="2434990" y="1069648"/>
                  <a:pt x="2418588" y="1055589"/>
                </a:cubicBezTo>
                <a:cubicBezTo>
                  <a:pt x="2402185" y="1041530"/>
                  <a:pt x="2393985" y="1022394"/>
                  <a:pt x="2393985" y="998182"/>
                </a:cubicBezTo>
                <a:lnTo>
                  <a:pt x="2393985" y="410051"/>
                </a:lnTo>
                <a:cubicBezTo>
                  <a:pt x="2393985" y="350691"/>
                  <a:pt x="2386565" y="301485"/>
                  <a:pt x="2371725" y="262433"/>
                </a:cubicBezTo>
                <a:cubicBezTo>
                  <a:pt x="2380317" y="253841"/>
                  <a:pt x="2392227" y="246031"/>
                  <a:pt x="2407458" y="239001"/>
                </a:cubicBezTo>
                <a:cubicBezTo>
                  <a:pt x="2422688" y="231972"/>
                  <a:pt x="2440067" y="228457"/>
                  <a:pt x="2459593" y="228457"/>
                </a:cubicBezTo>
                <a:close/>
                <a:moveTo>
                  <a:pt x="87868" y="228457"/>
                </a:moveTo>
                <a:cubicBezTo>
                  <a:pt x="113643" y="228457"/>
                  <a:pt x="134732" y="235486"/>
                  <a:pt x="151133" y="249545"/>
                </a:cubicBezTo>
                <a:cubicBezTo>
                  <a:pt x="167535" y="263604"/>
                  <a:pt x="175736" y="282740"/>
                  <a:pt x="175736" y="306952"/>
                </a:cubicBezTo>
                <a:lnTo>
                  <a:pt x="175736" y="592817"/>
                </a:lnTo>
                <a:lnTo>
                  <a:pt x="487376" y="592817"/>
                </a:lnTo>
                <a:lnTo>
                  <a:pt x="487376" y="410051"/>
                </a:lnTo>
                <a:cubicBezTo>
                  <a:pt x="487376" y="350691"/>
                  <a:pt x="479955" y="301485"/>
                  <a:pt x="465115" y="262433"/>
                </a:cubicBezTo>
                <a:cubicBezTo>
                  <a:pt x="473707" y="253841"/>
                  <a:pt x="485618" y="246031"/>
                  <a:pt x="500848" y="239001"/>
                </a:cubicBezTo>
                <a:cubicBezTo>
                  <a:pt x="516079" y="231972"/>
                  <a:pt x="533457" y="228457"/>
                  <a:pt x="552983" y="228457"/>
                </a:cubicBezTo>
                <a:cubicBezTo>
                  <a:pt x="577977" y="228457"/>
                  <a:pt x="598870" y="235486"/>
                  <a:pt x="615662" y="249545"/>
                </a:cubicBezTo>
                <a:cubicBezTo>
                  <a:pt x="632455" y="263604"/>
                  <a:pt x="640852" y="282740"/>
                  <a:pt x="640852" y="306952"/>
                </a:cubicBezTo>
                <a:lnTo>
                  <a:pt x="640852" y="895083"/>
                </a:lnTo>
                <a:cubicBezTo>
                  <a:pt x="640852" y="956786"/>
                  <a:pt x="648271" y="1005992"/>
                  <a:pt x="663111" y="1042701"/>
                </a:cubicBezTo>
                <a:cubicBezTo>
                  <a:pt x="654520" y="1051293"/>
                  <a:pt x="642609" y="1059104"/>
                  <a:pt x="627379" y="1066133"/>
                </a:cubicBezTo>
                <a:cubicBezTo>
                  <a:pt x="612148" y="1073162"/>
                  <a:pt x="594769" y="1076677"/>
                  <a:pt x="575243" y="1076677"/>
                </a:cubicBezTo>
                <a:cubicBezTo>
                  <a:pt x="549469" y="1076677"/>
                  <a:pt x="528380" y="1069648"/>
                  <a:pt x="511979" y="1055589"/>
                </a:cubicBezTo>
                <a:cubicBezTo>
                  <a:pt x="495576" y="1041530"/>
                  <a:pt x="487376" y="1022394"/>
                  <a:pt x="487376" y="998182"/>
                </a:cubicBezTo>
                <a:lnTo>
                  <a:pt x="487376" y="674827"/>
                </a:lnTo>
                <a:lnTo>
                  <a:pt x="175736" y="674827"/>
                </a:lnTo>
                <a:lnTo>
                  <a:pt x="175736" y="895083"/>
                </a:lnTo>
                <a:cubicBezTo>
                  <a:pt x="175736" y="956786"/>
                  <a:pt x="183157" y="1005992"/>
                  <a:pt x="197996" y="1042701"/>
                </a:cubicBezTo>
                <a:cubicBezTo>
                  <a:pt x="189404" y="1051293"/>
                  <a:pt x="177493" y="1059104"/>
                  <a:pt x="162263" y="1066133"/>
                </a:cubicBezTo>
                <a:cubicBezTo>
                  <a:pt x="147032" y="1073162"/>
                  <a:pt x="129654" y="1076677"/>
                  <a:pt x="110128" y="1076677"/>
                </a:cubicBezTo>
                <a:cubicBezTo>
                  <a:pt x="84353" y="1076677"/>
                  <a:pt x="63265" y="1069648"/>
                  <a:pt x="46863" y="1055589"/>
                </a:cubicBezTo>
                <a:cubicBezTo>
                  <a:pt x="30461" y="1041530"/>
                  <a:pt x="22260" y="1022394"/>
                  <a:pt x="22260" y="998182"/>
                </a:cubicBezTo>
                <a:lnTo>
                  <a:pt x="22260" y="410051"/>
                </a:lnTo>
                <a:cubicBezTo>
                  <a:pt x="22260" y="350691"/>
                  <a:pt x="14840" y="301485"/>
                  <a:pt x="0" y="262433"/>
                </a:cubicBezTo>
                <a:cubicBezTo>
                  <a:pt x="8592" y="253841"/>
                  <a:pt x="20503" y="246031"/>
                  <a:pt x="35733" y="239001"/>
                </a:cubicBezTo>
                <a:cubicBezTo>
                  <a:pt x="50964" y="231972"/>
                  <a:pt x="68342" y="228457"/>
                  <a:pt x="87868" y="228457"/>
                </a:cubicBezTo>
                <a:close/>
                <a:moveTo>
                  <a:pt x="6819595" y="227285"/>
                </a:moveTo>
                <a:cubicBezTo>
                  <a:pt x="6875049" y="227285"/>
                  <a:pt x="6907853" y="246812"/>
                  <a:pt x="6918007" y="285864"/>
                </a:cubicBezTo>
                <a:lnTo>
                  <a:pt x="7091400" y="965378"/>
                </a:lnTo>
                <a:lnTo>
                  <a:pt x="7248391" y="331555"/>
                </a:lnTo>
                <a:cubicBezTo>
                  <a:pt x="7253858" y="311248"/>
                  <a:pt x="7256592" y="294065"/>
                  <a:pt x="7256592" y="280006"/>
                </a:cubicBezTo>
                <a:cubicBezTo>
                  <a:pt x="7256592" y="265166"/>
                  <a:pt x="7253077" y="252670"/>
                  <a:pt x="7246048" y="242516"/>
                </a:cubicBezTo>
                <a:cubicBezTo>
                  <a:pt x="7270260" y="232362"/>
                  <a:pt x="7297597" y="227285"/>
                  <a:pt x="7328058" y="227285"/>
                </a:cubicBezTo>
                <a:cubicBezTo>
                  <a:pt x="7358519" y="227285"/>
                  <a:pt x="7380584" y="232362"/>
                  <a:pt x="7394252" y="242516"/>
                </a:cubicBezTo>
                <a:cubicBezTo>
                  <a:pt x="7407920" y="252670"/>
                  <a:pt x="7414755" y="268681"/>
                  <a:pt x="7414755" y="290550"/>
                </a:cubicBezTo>
                <a:cubicBezTo>
                  <a:pt x="7414755" y="311639"/>
                  <a:pt x="7409288" y="337804"/>
                  <a:pt x="7398352" y="369046"/>
                </a:cubicBezTo>
                <a:lnTo>
                  <a:pt x="7173410" y="1055589"/>
                </a:lnTo>
                <a:cubicBezTo>
                  <a:pt x="7138263" y="1069648"/>
                  <a:pt x="7103897" y="1076677"/>
                  <a:pt x="7070311" y="1076677"/>
                </a:cubicBezTo>
                <a:cubicBezTo>
                  <a:pt x="7042975" y="1076677"/>
                  <a:pt x="7021496" y="1073358"/>
                  <a:pt x="7005875" y="1066719"/>
                </a:cubicBezTo>
                <a:cubicBezTo>
                  <a:pt x="6990254" y="1060080"/>
                  <a:pt x="6980101" y="1049340"/>
                  <a:pt x="6975414" y="1034500"/>
                </a:cubicBezTo>
                <a:lnTo>
                  <a:pt x="6765702" y="333899"/>
                </a:lnTo>
                <a:cubicBezTo>
                  <a:pt x="6756329" y="301095"/>
                  <a:pt x="6743833" y="276491"/>
                  <a:pt x="6728211" y="260089"/>
                </a:cubicBezTo>
                <a:cubicBezTo>
                  <a:pt x="6748519" y="238220"/>
                  <a:pt x="6778980" y="227285"/>
                  <a:pt x="6819595" y="227285"/>
                </a:cubicBezTo>
                <a:close/>
                <a:moveTo>
                  <a:pt x="6136967" y="227285"/>
                </a:moveTo>
                <a:cubicBezTo>
                  <a:pt x="6179143" y="227285"/>
                  <a:pt x="6219758" y="232753"/>
                  <a:pt x="6258810" y="243687"/>
                </a:cubicBezTo>
                <a:cubicBezTo>
                  <a:pt x="6297863" y="254622"/>
                  <a:pt x="6329886" y="270634"/>
                  <a:pt x="6354879" y="291722"/>
                </a:cubicBezTo>
                <a:cubicBezTo>
                  <a:pt x="6379873" y="312810"/>
                  <a:pt x="6392370" y="337023"/>
                  <a:pt x="6392370" y="364360"/>
                </a:cubicBezTo>
                <a:cubicBezTo>
                  <a:pt x="6392370" y="389353"/>
                  <a:pt x="6381435" y="410637"/>
                  <a:pt x="6359565" y="428210"/>
                </a:cubicBezTo>
                <a:cubicBezTo>
                  <a:pt x="6337696" y="445784"/>
                  <a:pt x="6307235" y="454180"/>
                  <a:pt x="6268183" y="453399"/>
                </a:cubicBezTo>
                <a:cubicBezTo>
                  <a:pt x="6256467" y="337804"/>
                  <a:pt x="6213509" y="280006"/>
                  <a:pt x="6139310" y="280006"/>
                </a:cubicBezTo>
                <a:cubicBezTo>
                  <a:pt x="6074483" y="280006"/>
                  <a:pt x="6026643" y="310662"/>
                  <a:pt x="5995792" y="371975"/>
                </a:cubicBezTo>
                <a:cubicBezTo>
                  <a:pt x="5964941" y="433287"/>
                  <a:pt x="5949515" y="526428"/>
                  <a:pt x="5949515" y="651396"/>
                </a:cubicBezTo>
                <a:cubicBezTo>
                  <a:pt x="5949515" y="776363"/>
                  <a:pt x="5964549" y="869504"/>
                  <a:pt x="5994621" y="930816"/>
                </a:cubicBezTo>
                <a:cubicBezTo>
                  <a:pt x="6024691" y="992128"/>
                  <a:pt x="6071749" y="1022785"/>
                  <a:pt x="6135795" y="1022785"/>
                </a:cubicBezTo>
                <a:cubicBezTo>
                  <a:pt x="6188125" y="1022785"/>
                  <a:pt x="6224444" y="1000525"/>
                  <a:pt x="6244751" y="956005"/>
                </a:cubicBezTo>
                <a:cubicBezTo>
                  <a:pt x="6265059" y="911485"/>
                  <a:pt x="6275213" y="859545"/>
                  <a:pt x="6275213" y="800185"/>
                </a:cubicBezTo>
                <a:cubicBezTo>
                  <a:pt x="6275213" y="761914"/>
                  <a:pt x="6270135" y="729110"/>
                  <a:pt x="6259982" y="701773"/>
                </a:cubicBezTo>
                <a:cubicBezTo>
                  <a:pt x="6249828" y="674436"/>
                  <a:pt x="6231083" y="654520"/>
                  <a:pt x="6203747" y="642023"/>
                </a:cubicBezTo>
                <a:cubicBezTo>
                  <a:pt x="6209995" y="627183"/>
                  <a:pt x="6221710" y="615662"/>
                  <a:pt x="6238894" y="607461"/>
                </a:cubicBezTo>
                <a:cubicBezTo>
                  <a:pt x="6256077" y="599260"/>
                  <a:pt x="6274822" y="595160"/>
                  <a:pt x="6295129" y="595160"/>
                </a:cubicBezTo>
                <a:cubicBezTo>
                  <a:pt x="6335744" y="595160"/>
                  <a:pt x="6368547" y="609414"/>
                  <a:pt x="6393541" y="637922"/>
                </a:cubicBezTo>
                <a:cubicBezTo>
                  <a:pt x="6418535" y="666431"/>
                  <a:pt x="6431032" y="708022"/>
                  <a:pt x="6431032" y="762695"/>
                </a:cubicBezTo>
                <a:cubicBezTo>
                  <a:pt x="6431032" y="829865"/>
                  <a:pt x="6417559" y="887077"/>
                  <a:pt x="6390613" y="934331"/>
                </a:cubicBezTo>
                <a:cubicBezTo>
                  <a:pt x="6363667" y="981584"/>
                  <a:pt x="6327152" y="1017122"/>
                  <a:pt x="6281071" y="1040944"/>
                </a:cubicBezTo>
                <a:cubicBezTo>
                  <a:pt x="6234989" y="1064766"/>
                  <a:pt x="6183830" y="1076677"/>
                  <a:pt x="6127593" y="1076677"/>
                </a:cubicBezTo>
                <a:cubicBezTo>
                  <a:pt x="6017466" y="1076677"/>
                  <a:pt x="5932136" y="1039773"/>
                  <a:pt x="5871605" y="965963"/>
                </a:cubicBezTo>
                <a:cubicBezTo>
                  <a:pt x="5811073" y="892154"/>
                  <a:pt x="5780808" y="787298"/>
                  <a:pt x="5780808" y="651396"/>
                </a:cubicBezTo>
                <a:cubicBezTo>
                  <a:pt x="5780808" y="516274"/>
                  <a:pt x="5812049" y="411808"/>
                  <a:pt x="5874533" y="337999"/>
                </a:cubicBezTo>
                <a:cubicBezTo>
                  <a:pt x="5937017" y="264190"/>
                  <a:pt x="6024495" y="227285"/>
                  <a:pt x="6136967" y="227285"/>
                </a:cubicBezTo>
                <a:close/>
                <a:moveTo>
                  <a:pt x="4512164" y="227285"/>
                </a:moveTo>
                <a:cubicBezTo>
                  <a:pt x="4621511" y="227285"/>
                  <a:pt x="4704107" y="262823"/>
                  <a:pt x="4759951" y="333899"/>
                </a:cubicBezTo>
                <a:cubicBezTo>
                  <a:pt x="4815797" y="404974"/>
                  <a:pt x="4843719" y="510806"/>
                  <a:pt x="4843719" y="651396"/>
                </a:cubicBezTo>
                <a:cubicBezTo>
                  <a:pt x="4843719" y="792765"/>
                  <a:pt x="4815797" y="898988"/>
                  <a:pt x="4759951" y="970064"/>
                </a:cubicBezTo>
                <a:cubicBezTo>
                  <a:pt x="4704107" y="1041139"/>
                  <a:pt x="4621511" y="1076677"/>
                  <a:pt x="4512164" y="1076677"/>
                </a:cubicBezTo>
                <a:cubicBezTo>
                  <a:pt x="4402817" y="1076677"/>
                  <a:pt x="4320221" y="1041139"/>
                  <a:pt x="4264375" y="970064"/>
                </a:cubicBezTo>
                <a:cubicBezTo>
                  <a:pt x="4208530" y="898988"/>
                  <a:pt x="4180608" y="792765"/>
                  <a:pt x="4180608" y="651396"/>
                </a:cubicBezTo>
                <a:cubicBezTo>
                  <a:pt x="4180608" y="510806"/>
                  <a:pt x="4208530" y="404974"/>
                  <a:pt x="4264375" y="333899"/>
                </a:cubicBezTo>
                <a:cubicBezTo>
                  <a:pt x="4320221" y="262823"/>
                  <a:pt x="4402817" y="227285"/>
                  <a:pt x="4512164" y="227285"/>
                </a:cubicBezTo>
                <a:close/>
                <a:moveTo>
                  <a:pt x="1137818" y="226114"/>
                </a:moveTo>
                <a:cubicBezTo>
                  <a:pt x="1184681" y="226114"/>
                  <a:pt x="1212408" y="242906"/>
                  <a:pt x="1221000" y="276491"/>
                </a:cubicBezTo>
                <a:lnTo>
                  <a:pt x="1429540" y="968892"/>
                </a:lnTo>
                <a:cubicBezTo>
                  <a:pt x="1438913" y="1000915"/>
                  <a:pt x="1451410" y="1025128"/>
                  <a:pt x="1467031" y="1041530"/>
                </a:cubicBezTo>
                <a:cubicBezTo>
                  <a:pt x="1446723" y="1064961"/>
                  <a:pt x="1416653" y="1076677"/>
                  <a:pt x="1376820" y="1076677"/>
                </a:cubicBezTo>
                <a:cubicBezTo>
                  <a:pt x="1352607" y="1076677"/>
                  <a:pt x="1332104" y="1071600"/>
                  <a:pt x="1315312" y="1061447"/>
                </a:cubicBezTo>
                <a:cubicBezTo>
                  <a:pt x="1298519" y="1051293"/>
                  <a:pt x="1288170" y="1036453"/>
                  <a:pt x="1284265" y="1016927"/>
                </a:cubicBezTo>
                <a:lnTo>
                  <a:pt x="1231544" y="820102"/>
                </a:lnTo>
                <a:lnTo>
                  <a:pt x="966769" y="820102"/>
                </a:lnTo>
                <a:lnTo>
                  <a:pt x="928106" y="971235"/>
                </a:lnTo>
                <a:cubicBezTo>
                  <a:pt x="922640" y="991543"/>
                  <a:pt x="919905" y="1008726"/>
                  <a:pt x="919905" y="1022785"/>
                </a:cubicBezTo>
                <a:cubicBezTo>
                  <a:pt x="919905" y="1039187"/>
                  <a:pt x="924201" y="1051684"/>
                  <a:pt x="932793" y="1060275"/>
                </a:cubicBezTo>
                <a:cubicBezTo>
                  <a:pt x="917953" y="1065742"/>
                  <a:pt x="904479" y="1069843"/>
                  <a:pt x="892373" y="1072577"/>
                </a:cubicBezTo>
                <a:cubicBezTo>
                  <a:pt x="880268" y="1075310"/>
                  <a:pt x="865622" y="1076677"/>
                  <a:pt x="848439" y="1076677"/>
                </a:cubicBezTo>
                <a:cubicBezTo>
                  <a:pt x="818759" y="1076677"/>
                  <a:pt x="797085" y="1071600"/>
                  <a:pt x="783417" y="1061447"/>
                </a:cubicBezTo>
                <a:cubicBezTo>
                  <a:pt x="769748" y="1051293"/>
                  <a:pt x="762914" y="1034891"/>
                  <a:pt x="762914" y="1012241"/>
                </a:cubicBezTo>
                <a:cubicBezTo>
                  <a:pt x="762914" y="993495"/>
                  <a:pt x="767991" y="966940"/>
                  <a:pt x="778145" y="932573"/>
                </a:cubicBezTo>
                <a:lnTo>
                  <a:pt x="1008945" y="247202"/>
                </a:lnTo>
                <a:cubicBezTo>
                  <a:pt x="1051903" y="233143"/>
                  <a:pt x="1094860" y="226114"/>
                  <a:pt x="1137818" y="226114"/>
                </a:cubicBezTo>
                <a:close/>
                <a:moveTo>
                  <a:pt x="4506305" y="4686"/>
                </a:moveTo>
                <a:cubicBezTo>
                  <a:pt x="4525051" y="4686"/>
                  <a:pt x="4538329" y="6639"/>
                  <a:pt x="4546139" y="10544"/>
                </a:cubicBezTo>
                <a:lnTo>
                  <a:pt x="4706645" y="164020"/>
                </a:lnTo>
                <a:cubicBezTo>
                  <a:pt x="4706645" y="167925"/>
                  <a:pt x="4703325" y="173783"/>
                  <a:pt x="4696687" y="181594"/>
                </a:cubicBezTo>
                <a:cubicBezTo>
                  <a:pt x="4690047" y="189404"/>
                  <a:pt x="4683995" y="194481"/>
                  <a:pt x="4678527" y="196824"/>
                </a:cubicBezTo>
                <a:lnTo>
                  <a:pt x="4507477" y="104270"/>
                </a:lnTo>
                <a:lnTo>
                  <a:pt x="4335255" y="196824"/>
                </a:lnTo>
                <a:cubicBezTo>
                  <a:pt x="4330569" y="194481"/>
                  <a:pt x="4324907" y="189404"/>
                  <a:pt x="4318268" y="181594"/>
                </a:cubicBezTo>
                <a:cubicBezTo>
                  <a:pt x="4311629" y="173783"/>
                  <a:pt x="4307919" y="167925"/>
                  <a:pt x="4307138" y="164020"/>
                </a:cubicBezTo>
                <a:lnTo>
                  <a:pt x="4467644" y="10544"/>
                </a:lnTo>
                <a:cubicBezTo>
                  <a:pt x="4475454" y="6639"/>
                  <a:pt x="4488341" y="4686"/>
                  <a:pt x="4506305" y="4686"/>
                </a:cubicBezTo>
                <a:close/>
                <a:moveTo>
                  <a:pt x="7501166" y="0"/>
                </a:moveTo>
                <a:lnTo>
                  <a:pt x="7669872" y="153476"/>
                </a:lnTo>
                <a:cubicBezTo>
                  <a:pt x="7670653" y="156600"/>
                  <a:pt x="7668115" y="162458"/>
                  <a:pt x="7662257" y="171050"/>
                </a:cubicBezTo>
                <a:cubicBezTo>
                  <a:pt x="7656399" y="179641"/>
                  <a:pt x="7651127" y="185109"/>
                  <a:pt x="7646441" y="187452"/>
                </a:cubicBezTo>
                <a:lnTo>
                  <a:pt x="7415641" y="93726"/>
                </a:lnTo>
                <a:cubicBezTo>
                  <a:pt x="7421889" y="76543"/>
                  <a:pt x="7434190" y="58188"/>
                  <a:pt x="7452545" y="38662"/>
                </a:cubicBezTo>
                <a:cubicBezTo>
                  <a:pt x="7470900" y="19135"/>
                  <a:pt x="7487107" y="6248"/>
                  <a:pt x="7501166" y="0"/>
                </a:cubicBezTo>
                <a:close/>
                <a:moveTo>
                  <a:pt x="1015975" y="0"/>
                </a:moveTo>
                <a:lnTo>
                  <a:pt x="1184681" y="153476"/>
                </a:lnTo>
                <a:cubicBezTo>
                  <a:pt x="1185463" y="156600"/>
                  <a:pt x="1182924" y="162458"/>
                  <a:pt x="1177066" y="171050"/>
                </a:cubicBezTo>
                <a:cubicBezTo>
                  <a:pt x="1171208" y="179641"/>
                  <a:pt x="1165937" y="185109"/>
                  <a:pt x="1161249" y="187452"/>
                </a:cubicBezTo>
                <a:lnTo>
                  <a:pt x="930449" y="93726"/>
                </a:lnTo>
                <a:cubicBezTo>
                  <a:pt x="936698" y="76543"/>
                  <a:pt x="949000" y="58188"/>
                  <a:pt x="967354" y="38662"/>
                </a:cubicBezTo>
                <a:cubicBezTo>
                  <a:pt x="985709" y="19135"/>
                  <a:pt x="1001915" y="6248"/>
                  <a:pt x="10159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endParaRPr lang="en-US" sz="460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916681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6"/>
          <p:cNvGrpSpPr/>
          <p:nvPr/>
        </p:nvGrpSpPr>
        <p:grpSpPr>
          <a:xfrm>
            <a:off x="485775" y="611934"/>
            <a:ext cx="8172450" cy="4078491"/>
            <a:chOff x="0" y="0"/>
            <a:chExt cx="15366515" cy="11299605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366515" cy="11299605"/>
              <a:chOff x="0" y="0"/>
              <a:chExt cx="3035361" cy="2232021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035361" cy="2232021"/>
              </a:xfrm>
              <a:custGeom>
                <a:avLst/>
                <a:gdLst/>
                <a:ahLst/>
                <a:cxnLst/>
                <a:rect l="l" t="t" r="r" b="b"/>
                <a:pathLst>
                  <a:path w="3035361" h="2232021">
                    <a:moveTo>
                      <a:pt x="47023" y="0"/>
                    </a:moveTo>
                    <a:lnTo>
                      <a:pt x="2988338" y="0"/>
                    </a:lnTo>
                    <a:cubicBezTo>
                      <a:pt x="3000809" y="0"/>
                      <a:pt x="3012770" y="4954"/>
                      <a:pt x="3021588" y="13773"/>
                    </a:cubicBezTo>
                    <a:cubicBezTo>
                      <a:pt x="3030407" y="22591"/>
                      <a:pt x="3035361" y="34552"/>
                      <a:pt x="3035361" y="47023"/>
                    </a:cubicBezTo>
                    <a:lnTo>
                      <a:pt x="3035361" y="2184998"/>
                    </a:lnTo>
                    <a:cubicBezTo>
                      <a:pt x="3035361" y="2197469"/>
                      <a:pt x="3030407" y="2209429"/>
                      <a:pt x="3021588" y="2218248"/>
                    </a:cubicBezTo>
                    <a:cubicBezTo>
                      <a:pt x="3012770" y="2227067"/>
                      <a:pt x="3000809" y="2232021"/>
                      <a:pt x="2988338" y="2232021"/>
                    </a:cubicBezTo>
                    <a:lnTo>
                      <a:pt x="47023" y="2232021"/>
                    </a:lnTo>
                    <a:cubicBezTo>
                      <a:pt x="34552" y="2232021"/>
                      <a:pt x="22591" y="2227067"/>
                      <a:pt x="13773" y="2218248"/>
                    </a:cubicBezTo>
                    <a:cubicBezTo>
                      <a:pt x="4954" y="2209429"/>
                      <a:pt x="0" y="2197469"/>
                      <a:pt x="0" y="2184998"/>
                    </a:cubicBezTo>
                    <a:lnTo>
                      <a:pt x="0" y="47023"/>
                    </a:lnTo>
                    <a:cubicBezTo>
                      <a:pt x="0" y="34552"/>
                      <a:pt x="4954" y="22591"/>
                      <a:pt x="13773" y="13773"/>
                    </a:cubicBezTo>
                    <a:cubicBezTo>
                      <a:pt x="22591" y="4954"/>
                      <a:pt x="34552" y="0"/>
                      <a:pt x="47023" y="0"/>
                    </a:cubicBezTo>
                    <a:close/>
                  </a:path>
                </a:pathLst>
              </a:custGeom>
              <a:solidFill>
                <a:srgbClr val="19274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66675"/>
                <a:ext cx="3035361" cy="22986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341752" y="0"/>
              <a:ext cx="14761126" cy="10856806"/>
              <a:chOff x="0" y="0"/>
              <a:chExt cx="2915778" cy="2144554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915778" cy="2144554"/>
              </a:xfrm>
              <a:custGeom>
                <a:avLst/>
                <a:gdLst/>
                <a:ahLst/>
                <a:cxnLst/>
                <a:rect l="l" t="t" r="r" b="b"/>
                <a:pathLst>
                  <a:path w="2915778" h="2144554">
                    <a:moveTo>
                      <a:pt x="48951" y="0"/>
                    </a:moveTo>
                    <a:lnTo>
                      <a:pt x="2866827" y="0"/>
                    </a:lnTo>
                    <a:cubicBezTo>
                      <a:pt x="2893862" y="0"/>
                      <a:pt x="2915778" y="21916"/>
                      <a:pt x="2915778" y="48951"/>
                    </a:cubicBezTo>
                    <a:lnTo>
                      <a:pt x="2915778" y="2095603"/>
                    </a:lnTo>
                    <a:cubicBezTo>
                      <a:pt x="2915778" y="2108585"/>
                      <a:pt x="2910621" y="2121036"/>
                      <a:pt x="2901441" y="2130217"/>
                    </a:cubicBezTo>
                    <a:cubicBezTo>
                      <a:pt x="2892260" y="2139397"/>
                      <a:pt x="2879809" y="2144554"/>
                      <a:pt x="2866827" y="2144554"/>
                    </a:cubicBezTo>
                    <a:lnTo>
                      <a:pt x="48951" y="2144554"/>
                    </a:lnTo>
                    <a:cubicBezTo>
                      <a:pt x="21916" y="2144554"/>
                      <a:pt x="0" y="2122638"/>
                      <a:pt x="0" y="2095603"/>
                    </a:cubicBezTo>
                    <a:lnTo>
                      <a:pt x="0" y="48951"/>
                    </a:lnTo>
                    <a:cubicBezTo>
                      <a:pt x="0" y="35969"/>
                      <a:pt x="5157" y="23518"/>
                      <a:pt x="14338" y="14338"/>
                    </a:cubicBezTo>
                    <a:cubicBezTo>
                      <a:pt x="23518" y="5157"/>
                      <a:pt x="35969" y="0"/>
                      <a:pt x="489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66675"/>
                <a:ext cx="2915778" cy="22112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440376" y="0"/>
              <a:ext cx="14926139" cy="10751802"/>
              <a:chOff x="0" y="0"/>
              <a:chExt cx="2948373" cy="2123813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2948373" cy="2123813"/>
              </a:xfrm>
              <a:custGeom>
                <a:avLst/>
                <a:gdLst/>
                <a:ahLst/>
                <a:cxnLst/>
                <a:rect l="l" t="t" r="r" b="b"/>
                <a:pathLst>
                  <a:path w="2948373" h="2123813">
                    <a:moveTo>
                      <a:pt x="48410" y="0"/>
                    </a:moveTo>
                    <a:lnTo>
                      <a:pt x="2899963" y="0"/>
                    </a:lnTo>
                    <a:cubicBezTo>
                      <a:pt x="2912802" y="0"/>
                      <a:pt x="2925115" y="5100"/>
                      <a:pt x="2934194" y="14179"/>
                    </a:cubicBezTo>
                    <a:cubicBezTo>
                      <a:pt x="2943273" y="23258"/>
                      <a:pt x="2948373" y="35571"/>
                      <a:pt x="2948373" y="48410"/>
                    </a:cubicBezTo>
                    <a:lnTo>
                      <a:pt x="2948373" y="2075403"/>
                    </a:lnTo>
                    <a:cubicBezTo>
                      <a:pt x="2948373" y="2088242"/>
                      <a:pt x="2943273" y="2100555"/>
                      <a:pt x="2934194" y="2109634"/>
                    </a:cubicBezTo>
                    <a:cubicBezTo>
                      <a:pt x="2925115" y="2118713"/>
                      <a:pt x="2912802" y="2123813"/>
                      <a:pt x="2899963" y="2123813"/>
                    </a:cubicBezTo>
                    <a:lnTo>
                      <a:pt x="48410" y="2123813"/>
                    </a:lnTo>
                    <a:cubicBezTo>
                      <a:pt x="35571" y="2123813"/>
                      <a:pt x="23258" y="2118713"/>
                      <a:pt x="14179" y="2109634"/>
                    </a:cubicBezTo>
                    <a:cubicBezTo>
                      <a:pt x="5100" y="2100555"/>
                      <a:pt x="0" y="2088242"/>
                      <a:pt x="0" y="2075403"/>
                    </a:cubicBezTo>
                    <a:lnTo>
                      <a:pt x="0" y="48410"/>
                    </a:lnTo>
                    <a:cubicBezTo>
                      <a:pt x="0" y="35571"/>
                      <a:pt x="5100" y="23258"/>
                      <a:pt x="14179" y="14179"/>
                    </a:cubicBezTo>
                    <a:cubicBezTo>
                      <a:pt x="23258" y="5100"/>
                      <a:pt x="35571" y="0"/>
                      <a:pt x="48410" y="0"/>
                    </a:cubicBezTo>
                    <a:close/>
                  </a:path>
                </a:pathLst>
              </a:custGeom>
              <a:solidFill>
                <a:srgbClr val="FFD33C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66675"/>
                <a:ext cx="2948373" cy="21904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7288243" y="9820902"/>
              <a:ext cx="1512937" cy="585331"/>
              <a:chOff x="0" y="0"/>
              <a:chExt cx="298852" cy="115621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98852" cy="115621"/>
              </a:xfrm>
              <a:custGeom>
                <a:avLst/>
                <a:gdLst/>
                <a:ahLst/>
                <a:cxnLst/>
                <a:rect l="l" t="t" r="r" b="b"/>
                <a:pathLst>
                  <a:path w="298852" h="115621">
                    <a:moveTo>
                      <a:pt x="57810" y="0"/>
                    </a:moveTo>
                    <a:lnTo>
                      <a:pt x="241041" y="0"/>
                    </a:lnTo>
                    <a:cubicBezTo>
                      <a:pt x="272969" y="0"/>
                      <a:pt x="298852" y="25883"/>
                      <a:pt x="298852" y="57810"/>
                    </a:cubicBezTo>
                    <a:lnTo>
                      <a:pt x="298852" y="57810"/>
                    </a:lnTo>
                    <a:cubicBezTo>
                      <a:pt x="298852" y="89738"/>
                      <a:pt x="272969" y="115621"/>
                      <a:pt x="241041" y="115621"/>
                    </a:cubicBezTo>
                    <a:lnTo>
                      <a:pt x="57810" y="115621"/>
                    </a:lnTo>
                    <a:cubicBezTo>
                      <a:pt x="25883" y="115621"/>
                      <a:pt x="0" y="89738"/>
                      <a:pt x="0" y="57810"/>
                    </a:cubicBezTo>
                    <a:lnTo>
                      <a:pt x="0" y="57810"/>
                    </a:lnTo>
                    <a:cubicBezTo>
                      <a:pt x="0" y="25883"/>
                      <a:pt x="25883" y="0"/>
                      <a:pt x="57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66675"/>
                <a:ext cx="298852" cy="1822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7354808" y="9774471"/>
              <a:ext cx="1488398" cy="564298"/>
              <a:chOff x="0" y="0"/>
              <a:chExt cx="294005" cy="111466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94005" cy="111466"/>
              </a:xfrm>
              <a:custGeom>
                <a:avLst/>
                <a:gdLst/>
                <a:ahLst/>
                <a:cxnLst/>
                <a:rect l="l" t="t" r="r" b="b"/>
                <a:pathLst>
                  <a:path w="294005" h="111466">
                    <a:moveTo>
                      <a:pt x="55733" y="0"/>
                    </a:moveTo>
                    <a:lnTo>
                      <a:pt x="238271" y="0"/>
                    </a:lnTo>
                    <a:cubicBezTo>
                      <a:pt x="269052" y="0"/>
                      <a:pt x="294005" y="24953"/>
                      <a:pt x="294005" y="55733"/>
                    </a:cubicBezTo>
                    <a:lnTo>
                      <a:pt x="294005" y="55733"/>
                    </a:lnTo>
                    <a:cubicBezTo>
                      <a:pt x="294005" y="70514"/>
                      <a:pt x="288133" y="84690"/>
                      <a:pt x="277681" y="95142"/>
                    </a:cubicBezTo>
                    <a:cubicBezTo>
                      <a:pt x="267229" y="105594"/>
                      <a:pt x="253053" y="111466"/>
                      <a:pt x="238271" y="111466"/>
                    </a:cubicBezTo>
                    <a:lnTo>
                      <a:pt x="55733" y="111466"/>
                    </a:lnTo>
                    <a:cubicBezTo>
                      <a:pt x="40952" y="111466"/>
                      <a:pt x="26776" y="105594"/>
                      <a:pt x="16324" y="95142"/>
                    </a:cubicBezTo>
                    <a:cubicBezTo>
                      <a:pt x="5872" y="84690"/>
                      <a:pt x="0" y="70514"/>
                      <a:pt x="0" y="55733"/>
                    </a:cubicBezTo>
                    <a:lnTo>
                      <a:pt x="0" y="55733"/>
                    </a:lnTo>
                    <a:cubicBezTo>
                      <a:pt x="0" y="40952"/>
                      <a:pt x="5872" y="26776"/>
                      <a:pt x="16324" y="16324"/>
                    </a:cubicBezTo>
                    <a:cubicBezTo>
                      <a:pt x="26776" y="5872"/>
                      <a:pt x="40952" y="0"/>
                      <a:pt x="55733" y="0"/>
                    </a:cubicBezTo>
                    <a:close/>
                  </a:path>
                </a:pathLst>
              </a:custGeom>
              <a:solidFill>
                <a:srgbClr val="19274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66675"/>
                <a:ext cx="294005" cy="1781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1152372" y="1785251"/>
              <a:ext cx="13274169" cy="7626642"/>
              <a:chOff x="0" y="0"/>
              <a:chExt cx="2622058" cy="1506497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622058" cy="1506497"/>
              </a:xfrm>
              <a:custGeom>
                <a:avLst/>
                <a:gdLst/>
                <a:ahLst/>
                <a:cxnLst/>
                <a:rect l="l" t="t" r="r" b="b"/>
                <a:pathLst>
                  <a:path w="2622058" h="1506497">
                    <a:moveTo>
                      <a:pt x="0" y="0"/>
                    </a:moveTo>
                    <a:lnTo>
                      <a:pt x="2622058" y="0"/>
                    </a:lnTo>
                    <a:lnTo>
                      <a:pt x="2622058" y="1506497"/>
                    </a:lnTo>
                    <a:lnTo>
                      <a:pt x="0" y="1506497"/>
                    </a:lnTo>
                    <a:close/>
                  </a:path>
                </a:pathLst>
              </a:custGeom>
              <a:solidFill>
                <a:srgbClr val="FFFFFF"/>
              </a:solidFill>
              <a:ln w="95250" cap="sq">
                <a:solidFill>
                  <a:srgbClr val="19274F"/>
                </a:solidFill>
                <a:prstDash val="solid"/>
                <a:miter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66675"/>
                <a:ext cx="2622058" cy="15731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5" name="AutoShape 45"/>
            <p:cNvSpPr/>
            <p:nvPr/>
          </p:nvSpPr>
          <p:spPr>
            <a:xfrm>
              <a:off x="1184259" y="1785258"/>
              <a:ext cx="814" cy="7645726"/>
            </a:xfrm>
            <a:prstGeom prst="line">
              <a:avLst/>
            </a:prstGeom>
            <a:ln w="1270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AutoShape 46"/>
            <p:cNvSpPr/>
            <p:nvPr/>
          </p:nvSpPr>
          <p:spPr>
            <a:xfrm flipV="1">
              <a:off x="1152372" y="9353152"/>
              <a:ext cx="13274169" cy="14325"/>
            </a:xfrm>
            <a:prstGeom prst="line">
              <a:avLst/>
            </a:prstGeom>
            <a:ln w="1270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7" name="Group 47"/>
            <p:cNvGrpSpPr/>
            <p:nvPr/>
          </p:nvGrpSpPr>
          <p:grpSpPr>
            <a:xfrm>
              <a:off x="6106153" y="761173"/>
              <a:ext cx="2413258" cy="564298"/>
              <a:chOff x="0" y="0"/>
              <a:chExt cx="476693" cy="111466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476693" cy="111466"/>
              </a:xfrm>
              <a:custGeom>
                <a:avLst/>
                <a:gdLst/>
                <a:ahLst/>
                <a:cxnLst/>
                <a:rect l="l" t="t" r="r" b="b"/>
                <a:pathLst>
                  <a:path w="476693" h="111466">
                    <a:moveTo>
                      <a:pt x="55733" y="0"/>
                    </a:moveTo>
                    <a:lnTo>
                      <a:pt x="420960" y="0"/>
                    </a:lnTo>
                    <a:cubicBezTo>
                      <a:pt x="435741" y="0"/>
                      <a:pt x="449917" y="5872"/>
                      <a:pt x="460369" y="16324"/>
                    </a:cubicBezTo>
                    <a:cubicBezTo>
                      <a:pt x="470821" y="26776"/>
                      <a:pt x="476693" y="40952"/>
                      <a:pt x="476693" y="55733"/>
                    </a:cubicBezTo>
                    <a:lnTo>
                      <a:pt x="476693" y="55733"/>
                    </a:lnTo>
                    <a:cubicBezTo>
                      <a:pt x="476693" y="70514"/>
                      <a:pt x="470821" y="84690"/>
                      <a:pt x="460369" y="95142"/>
                    </a:cubicBezTo>
                    <a:cubicBezTo>
                      <a:pt x="449917" y="105594"/>
                      <a:pt x="435741" y="111466"/>
                      <a:pt x="420960" y="111466"/>
                    </a:cubicBezTo>
                    <a:lnTo>
                      <a:pt x="55733" y="111466"/>
                    </a:lnTo>
                    <a:cubicBezTo>
                      <a:pt x="40952" y="111466"/>
                      <a:pt x="26776" y="105594"/>
                      <a:pt x="16324" y="95142"/>
                    </a:cubicBezTo>
                    <a:cubicBezTo>
                      <a:pt x="5872" y="84690"/>
                      <a:pt x="0" y="70514"/>
                      <a:pt x="0" y="55733"/>
                    </a:cubicBezTo>
                    <a:lnTo>
                      <a:pt x="0" y="55733"/>
                    </a:lnTo>
                    <a:cubicBezTo>
                      <a:pt x="0" y="40952"/>
                      <a:pt x="5872" y="26776"/>
                      <a:pt x="16324" y="16324"/>
                    </a:cubicBezTo>
                    <a:cubicBezTo>
                      <a:pt x="26776" y="5872"/>
                      <a:pt x="40952" y="0"/>
                      <a:pt x="55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66675"/>
                <a:ext cx="476693" cy="1781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6190452" y="684118"/>
              <a:ext cx="2413258" cy="564298"/>
              <a:chOff x="0" y="0"/>
              <a:chExt cx="476693" cy="11146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476693" cy="111466"/>
              </a:xfrm>
              <a:custGeom>
                <a:avLst/>
                <a:gdLst/>
                <a:ahLst/>
                <a:cxnLst/>
                <a:rect l="l" t="t" r="r" b="b"/>
                <a:pathLst>
                  <a:path w="476693" h="111466">
                    <a:moveTo>
                      <a:pt x="55733" y="0"/>
                    </a:moveTo>
                    <a:lnTo>
                      <a:pt x="420960" y="0"/>
                    </a:lnTo>
                    <a:cubicBezTo>
                      <a:pt x="435741" y="0"/>
                      <a:pt x="449917" y="5872"/>
                      <a:pt x="460369" y="16324"/>
                    </a:cubicBezTo>
                    <a:cubicBezTo>
                      <a:pt x="470821" y="26776"/>
                      <a:pt x="476693" y="40952"/>
                      <a:pt x="476693" y="55733"/>
                    </a:cubicBezTo>
                    <a:lnTo>
                      <a:pt x="476693" y="55733"/>
                    </a:lnTo>
                    <a:cubicBezTo>
                      <a:pt x="476693" y="70514"/>
                      <a:pt x="470821" y="84690"/>
                      <a:pt x="460369" y="95142"/>
                    </a:cubicBezTo>
                    <a:cubicBezTo>
                      <a:pt x="449917" y="105594"/>
                      <a:pt x="435741" y="111466"/>
                      <a:pt x="420960" y="111466"/>
                    </a:cubicBezTo>
                    <a:lnTo>
                      <a:pt x="55733" y="111466"/>
                    </a:lnTo>
                    <a:cubicBezTo>
                      <a:pt x="40952" y="111466"/>
                      <a:pt x="26776" y="105594"/>
                      <a:pt x="16324" y="95142"/>
                    </a:cubicBezTo>
                    <a:cubicBezTo>
                      <a:pt x="5872" y="84690"/>
                      <a:pt x="0" y="70514"/>
                      <a:pt x="0" y="55733"/>
                    </a:cubicBezTo>
                    <a:lnTo>
                      <a:pt x="0" y="55733"/>
                    </a:lnTo>
                    <a:cubicBezTo>
                      <a:pt x="0" y="40952"/>
                      <a:pt x="5872" y="26776"/>
                      <a:pt x="16324" y="16324"/>
                    </a:cubicBezTo>
                    <a:cubicBezTo>
                      <a:pt x="26776" y="5872"/>
                      <a:pt x="40952" y="0"/>
                      <a:pt x="55733" y="0"/>
                    </a:cubicBezTo>
                    <a:close/>
                  </a:path>
                </a:pathLst>
              </a:custGeom>
              <a:solidFill>
                <a:srgbClr val="19274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-66675"/>
                <a:ext cx="476693" cy="1781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9136440" y="721901"/>
              <a:ext cx="564298" cy="564298"/>
              <a:chOff x="0" y="0"/>
              <a:chExt cx="812800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9079765" y="684118"/>
              <a:ext cx="564298" cy="564298"/>
              <a:chOff x="0" y="0"/>
              <a:chExt cx="812800" cy="8128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9274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9" name="Hình chữ nhật 8">
            <a:extLst>
              <a:ext uri="{FF2B5EF4-FFF2-40B4-BE49-F238E27FC236}">
                <a16:creationId xmlns="" xmlns:a16="http://schemas.microsoft.com/office/drawing/2014/main" id="{8769D94C-6F98-D0CE-75A7-28AB62679FE6}"/>
              </a:ext>
            </a:extLst>
          </p:cNvPr>
          <p:cNvSpPr/>
          <p:nvPr/>
        </p:nvSpPr>
        <p:spPr>
          <a:xfrm>
            <a:off x="2883366" y="1283183"/>
            <a:ext cx="3380092" cy="600164"/>
          </a:xfrm>
          <a:prstGeom prst="rect">
            <a:avLst/>
          </a:prstGeom>
          <a:noFill/>
        </p:spPr>
        <p:txBody>
          <a:bodyPr wrap="none" lIns="45720" tIns="22860" rIns="45720" bIns="22860">
            <a:spAutoFit/>
          </a:bodyPr>
          <a:lstStyle/>
          <a:p>
            <a:pPr algn="ctr"/>
            <a:r>
              <a:rPr lang="vi-VN" sz="3600" b="1">
                <a:ln w="0"/>
              </a:rPr>
              <a:t>HOẠT </a:t>
            </a:r>
            <a:r>
              <a:rPr lang="vi-VN" sz="3600" b="1" smtClean="0">
                <a:ln w="0"/>
              </a:rPr>
              <a:t>ĐỘNG</a:t>
            </a:r>
            <a:r>
              <a:rPr lang="en-US" sz="3600" b="1" smtClean="0">
                <a:ln w="0"/>
              </a:rPr>
              <a:t> 6</a:t>
            </a:r>
            <a:r>
              <a:rPr lang="vi-VN" sz="3600" b="1" smtClean="0">
                <a:ln w="0"/>
              </a:rPr>
              <a:t> </a:t>
            </a:r>
            <a:endParaRPr lang="vi-VN" sz="3600" b="1">
              <a:ln w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AD0C36BB-F2BD-5FFD-D79E-4682348C3544}"/>
              </a:ext>
            </a:extLst>
          </p:cNvPr>
          <p:cNvSpPr txBox="1"/>
          <p:nvPr/>
        </p:nvSpPr>
        <p:spPr>
          <a:xfrm>
            <a:off x="1297794" y="2128748"/>
            <a:ext cx="6747127" cy="1277273"/>
          </a:xfrm>
          <a:prstGeom prst="rect">
            <a:avLst/>
          </a:prstGeom>
          <a:noFill/>
        </p:spPr>
        <p:txBody>
          <a:bodyPr wrap="square" lIns="45720" tIns="22860" rIns="45720" bIns="22860">
            <a:spAutoFit/>
          </a:bodyPr>
          <a:lstStyle/>
          <a:p>
            <a:pPr algn="ctr"/>
            <a:r>
              <a:rPr lang="en-US" sz="4000" b="1" i="1" smtClean="0">
                <a:solidFill>
                  <a:srgbClr val="2F54CB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Xây dựng các hoạt động lao động công ích ở địa phương</a:t>
            </a:r>
            <a:r>
              <a:rPr lang="vi-VN" sz="4000" b="1" i="1" smtClean="0">
                <a:solidFill>
                  <a:srgbClr val="2F54CB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i="1">
              <a:solidFill>
                <a:srgbClr val="2F54CB"/>
              </a:solidFill>
              <a:highlight>
                <a:srgbClr val="FFFFFF"/>
              </a:highlight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75D98378-913F-A6EA-DF69-9D84F3CA5694}"/>
              </a:ext>
            </a:extLst>
          </p:cNvPr>
          <p:cNvGrpSpPr/>
          <p:nvPr/>
        </p:nvGrpSpPr>
        <p:grpSpPr>
          <a:xfrm>
            <a:off x="3442662" y="1883347"/>
            <a:ext cx="2371635" cy="312107"/>
            <a:chOff x="6102553" y="3407023"/>
            <a:chExt cx="5981339" cy="787142"/>
          </a:xfrm>
        </p:grpSpPr>
        <p:sp>
          <p:nvSpPr>
            <p:cNvPr id="5" name="Freeform 5">
              <a:extLst>
                <a:ext uri="{FF2B5EF4-FFF2-40B4-BE49-F238E27FC236}">
                  <a16:creationId xmlns="" xmlns:a16="http://schemas.microsoft.com/office/drawing/2014/main" id="{749DB4E0-21BC-6CB4-41F6-11F8DDCE6AA6}"/>
                </a:ext>
              </a:extLst>
            </p:cNvPr>
            <p:cNvSpPr/>
            <p:nvPr/>
          </p:nvSpPr>
          <p:spPr>
            <a:xfrm>
              <a:off x="6102553" y="3775856"/>
              <a:ext cx="2542107" cy="169431"/>
            </a:xfrm>
            <a:custGeom>
              <a:avLst/>
              <a:gdLst/>
              <a:ahLst/>
              <a:cxnLst/>
              <a:rect l="l" t="t" r="r" b="b"/>
              <a:pathLst>
                <a:path w="7315200" h="423672">
                  <a:moveTo>
                    <a:pt x="0" y="0"/>
                  </a:moveTo>
                  <a:lnTo>
                    <a:pt x="7315200" y="0"/>
                  </a:lnTo>
                  <a:lnTo>
                    <a:pt x="7315200" y="423672"/>
                  </a:lnTo>
                  <a:lnTo>
                    <a:pt x="0" y="423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3">
              <a:extLst>
                <a:ext uri="{FF2B5EF4-FFF2-40B4-BE49-F238E27FC236}">
                  <a16:creationId xmlns="" xmlns:a16="http://schemas.microsoft.com/office/drawing/2014/main" id="{25012EB3-449A-500E-FC46-25057BD537F1}"/>
                </a:ext>
              </a:extLst>
            </p:cNvPr>
            <p:cNvSpPr/>
            <p:nvPr/>
          </p:nvSpPr>
          <p:spPr>
            <a:xfrm>
              <a:off x="8644660" y="3407023"/>
              <a:ext cx="866666" cy="787142"/>
            </a:xfrm>
            <a:custGeom>
              <a:avLst/>
              <a:gdLst/>
              <a:ahLst/>
              <a:cxnLst/>
              <a:rect l="l" t="t" r="r" b="b"/>
              <a:pathLst>
                <a:path w="3871876" h="3779919">
                  <a:moveTo>
                    <a:pt x="0" y="0"/>
                  </a:moveTo>
                  <a:lnTo>
                    <a:pt x="3871876" y="0"/>
                  </a:lnTo>
                  <a:lnTo>
                    <a:pt x="3871876" y="3779919"/>
                  </a:lnTo>
                  <a:lnTo>
                    <a:pt x="0" y="3779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5AEB01DA-6CC9-F982-A8DE-F7040AC69CE7}"/>
                </a:ext>
              </a:extLst>
            </p:cNvPr>
            <p:cNvSpPr/>
            <p:nvPr/>
          </p:nvSpPr>
          <p:spPr>
            <a:xfrm>
              <a:off x="9541785" y="3775856"/>
              <a:ext cx="2542107" cy="169431"/>
            </a:xfrm>
            <a:custGeom>
              <a:avLst/>
              <a:gdLst/>
              <a:ahLst/>
              <a:cxnLst/>
              <a:rect l="l" t="t" r="r" b="b"/>
              <a:pathLst>
                <a:path w="7315200" h="423672">
                  <a:moveTo>
                    <a:pt x="0" y="0"/>
                  </a:moveTo>
                  <a:lnTo>
                    <a:pt x="7315200" y="0"/>
                  </a:lnTo>
                  <a:lnTo>
                    <a:pt x="7315200" y="423672"/>
                  </a:lnTo>
                  <a:lnTo>
                    <a:pt x="0" y="423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922727" y="88714"/>
            <a:ext cx="5303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Thứ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... 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ngày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... 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tháng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vi-V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năm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202</a:t>
            </a:r>
            <a:r>
              <a:rPr lang="vi-V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872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ownloads\z6119778126044_fa4fd8d24e6af60d17a47b9569d928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3518"/>
            <a:ext cx="8208912" cy="42484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23528" y="311165"/>
            <a:ext cx="8536138" cy="4521171"/>
            <a:chOff x="0" y="0"/>
            <a:chExt cx="5407522" cy="35183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07521" cy="3518327"/>
            </a:xfrm>
            <a:custGeom>
              <a:avLst/>
              <a:gdLst/>
              <a:ahLst/>
              <a:cxnLst/>
              <a:rect l="l" t="t" r="r" b="b"/>
              <a:pathLst>
                <a:path w="5407521" h="3518327">
                  <a:moveTo>
                    <a:pt x="20611" y="0"/>
                  </a:moveTo>
                  <a:lnTo>
                    <a:pt x="5386910" y="0"/>
                  </a:lnTo>
                  <a:cubicBezTo>
                    <a:pt x="5392377" y="0"/>
                    <a:pt x="5397619" y="2172"/>
                    <a:pt x="5401485" y="6037"/>
                  </a:cubicBezTo>
                  <a:cubicBezTo>
                    <a:pt x="5405350" y="9902"/>
                    <a:pt x="5407521" y="15145"/>
                    <a:pt x="5407521" y="20611"/>
                  </a:cubicBezTo>
                  <a:lnTo>
                    <a:pt x="5407521" y="3497716"/>
                  </a:lnTo>
                  <a:cubicBezTo>
                    <a:pt x="5407521" y="3509099"/>
                    <a:pt x="5398293" y="3518327"/>
                    <a:pt x="5386910" y="3518327"/>
                  </a:cubicBezTo>
                  <a:lnTo>
                    <a:pt x="20611" y="3518327"/>
                  </a:lnTo>
                  <a:cubicBezTo>
                    <a:pt x="15145" y="3518327"/>
                    <a:pt x="9902" y="3516156"/>
                    <a:pt x="6037" y="3512290"/>
                  </a:cubicBezTo>
                  <a:cubicBezTo>
                    <a:pt x="2172" y="3508425"/>
                    <a:pt x="0" y="3503182"/>
                    <a:pt x="0" y="3497716"/>
                  </a:cubicBezTo>
                  <a:lnTo>
                    <a:pt x="0" y="20611"/>
                  </a:lnTo>
                  <a:cubicBezTo>
                    <a:pt x="0" y="15145"/>
                    <a:pt x="2172" y="9902"/>
                    <a:pt x="6037" y="6037"/>
                  </a:cubicBezTo>
                  <a:cubicBezTo>
                    <a:pt x="9902" y="2172"/>
                    <a:pt x="15145" y="0"/>
                    <a:pt x="20611" y="0"/>
                  </a:cubicBezTo>
                  <a:close/>
                </a:path>
              </a:pathLst>
            </a:custGeom>
            <a:solidFill>
              <a:srgbClr val="FBD86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5407522" cy="3585002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algn="ctr" defTabSz="457200">
                <a:lnSpc>
                  <a:spcPts val="1260"/>
                </a:lnSpc>
                <a:spcBef>
                  <a:spcPct val="0"/>
                </a:spcBef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11560" y="596089"/>
            <a:ext cx="7992888" cy="3991885"/>
            <a:chOff x="0" y="0"/>
            <a:chExt cx="5215384" cy="335247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15384" cy="3352471"/>
            </a:xfrm>
            <a:custGeom>
              <a:avLst/>
              <a:gdLst/>
              <a:ahLst/>
              <a:cxnLst/>
              <a:rect l="l" t="t" r="r" b="b"/>
              <a:pathLst>
                <a:path w="5215384" h="3352471">
                  <a:moveTo>
                    <a:pt x="17328" y="0"/>
                  </a:moveTo>
                  <a:lnTo>
                    <a:pt x="5198056" y="0"/>
                  </a:lnTo>
                  <a:cubicBezTo>
                    <a:pt x="5207626" y="0"/>
                    <a:pt x="5215384" y="7758"/>
                    <a:pt x="5215384" y="17328"/>
                  </a:cubicBezTo>
                  <a:lnTo>
                    <a:pt x="5215384" y="3335143"/>
                  </a:lnTo>
                  <a:cubicBezTo>
                    <a:pt x="5215384" y="3339739"/>
                    <a:pt x="5213558" y="3344146"/>
                    <a:pt x="5210308" y="3347396"/>
                  </a:cubicBezTo>
                  <a:cubicBezTo>
                    <a:pt x="5207059" y="3350645"/>
                    <a:pt x="5202651" y="3352471"/>
                    <a:pt x="5198056" y="3352471"/>
                  </a:cubicBezTo>
                  <a:lnTo>
                    <a:pt x="17328" y="3352471"/>
                  </a:lnTo>
                  <a:cubicBezTo>
                    <a:pt x="7758" y="3352471"/>
                    <a:pt x="0" y="3344713"/>
                    <a:pt x="0" y="3335143"/>
                  </a:cubicBezTo>
                  <a:lnTo>
                    <a:pt x="0" y="17328"/>
                  </a:lnTo>
                  <a:cubicBezTo>
                    <a:pt x="0" y="7758"/>
                    <a:pt x="7758" y="0"/>
                    <a:pt x="1732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19274F"/>
              </a:solidFill>
              <a:prstDash val="solid"/>
              <a:round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5215384" cy="3419146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algn="ctr" defTabSz="457200">
                <a:lnSpc>
                  <a:spcPts val="1260"/>
                </a:lnSpc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78157" y="804245"/>
            <a:ext cx="7704245" cy="993159"/>
            <a:chOff x="0" y="0"/>
            <a:chExt cx="3831627" cy="6400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831627" cy="640089"/>
            </a:xfrm>
            <a:custGeom>
              <a:avLst/>
              <a:gdLst/>
              <a:ahLst/>
              <a:cxnLst/>
              <a:rect l="l" t="t" r="r" b="b"/>
              <a:pathLst>
                <a:path w="3831627" h="640089">
                  <a:moveTo>
                    <a:pt x="23585" y="0"/>
                  </a:moveTo>
                  <a:lnTo>
                    <a:pt x="3808041" y="0"/>
                  </a:lnTo>
                  <a:cubicBezTo>
                    <a:pt x="3814297" y="0"/>
                    <a:pt x="3820295" y="2485"/>
                    <a:pt x="3824718" y="6908"/>
                  </a:cubicBezTo>
                  <a:cubicBezTo>
                    <a:pt x="3829142" y="11331"/>
                    <a:pt x="3831627" y="17330"/>
                    <a:pt x="3831627" y="23585"/>
                  </a:cubicBezTo>
                  <a:lnTo>
                    <a:pt x="3831627" y="616504"/>
                  </a:lnTo>
                  <a:cubicBezTo>
                    <a:pt x="3831627" y="629529"/>
                    <a:pt x="3821067" y="640089"/>
                    <a:pt x="3808041" y="640089"/>
                  </a:cubicBezTo>
                  <a:lnTo>
                    <a:pt x="23585" y="640089"/>
                  </a:lnTo>
                  <a:cubicBezTo>
                    <a:pt x="17330" y="640089"/>
                    <a:pt x="11331" y="637604"/>
                    <a:pt x="6908" y="633181"/>
                  </a:cubicBezTo>
                  <a:cubicBezTo>
                    <a:pt x="2485" y="628758"/>
                    <a:pt x="0" y="622759"/>
                    <a:pt x="0" y="616504"/>
                  </a:cubicBezTo>
                  <a:lnTo>
                    <a:pt x="0" y="23585"/>
                  </a:lnTo>
                  <a:cubicBezTo>
                    <a:pt x="0" y="17330"/>
                    <a:pt x="2485" y="11331"/>
                    <a:pt x="6908" y="6908"/>
                  </a:cubicBezTo>
                  <a:cubicBezTo>
                    <a:pt x="11331" y="2485"/>
                    <a:pt x="17330" y="0"/>
                    <a:pt x="23585" y="0"/>
                  </a:cubicBezTo>
                  <a:close/>
                </a:path>
              </a:pathLst>
            </a:custGeom>
            <a:solidFill>
              <a:srgbClr val="0070C0"/>
            </a:solidFill>
            <a:ln w="47625" cap="rnd">
              <a:solidFill>
                <a:srgbClr val="19274F"/>
              </a:solidFill>
              <a:prstDash val="solid"/>
              <a:round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3831627" cy="706764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algn="ctr" defTabSz="457200">
                <a:lnSpc>
                  <a:spcPts val="1260"/>
                </a:lnSpc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59786" y="885325"/>
            <a:ext cx="7540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chemeClr val="bg1"/>
                </a:solidFill>
              </a:rPr>
              <a:t>1. Kể tên các hoạt động lao động công ích ở địa phương mà em biết.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8157" y="2067694"/>
            <a:ext cx="7727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/>
              <a:t>- </a:t>
            </a:r>
            <a:r>
              <a:rPr lang="vi-VN" sz="2400"/>
              <a:t>Dọn dẹp đường làng, ngõ xóm, khu vực công cộng.</a:t>
            </a:r>
            <a:endParaRPr lang="en-US" sz="2400"/>
          </a:p>
          <a:p>
            <a:pPr algn="just"/>
            <a:r>
              <a:rPr lang="vi-VN" sz="2400"/>
              <a:t>- Thu gom rác thải, phế liệu.</a:t>
            </a:r>
          </a:p>
          <a:p>
            <a:pPr algn="just"/>
            <a:r>
              <a:rPr lang="vi-VN" sz="2400"/>
              <a:t>- Vớt rác thải trên sông, </a:t>
            </a:r>
            <a:r>
              <a:rPr lang="vi-VN" sz="2400" smtClean="0"/>
              <a:t>hồ</a:t>
            </a:r>
            <a:r>
              <a:rPr lang="en-US" sz="2400" smtClean="0"/>
              <a:t>, kênh, rạch.</a:t>
            </a:r>
            <a:endParaRPr lang="vi-VN" sz="2400"/>
          </a:p>
          <a:p>
            <a:pPr algn="just"/>
            <a:r>
              <a:rPr lang="vi-VN" sz="2400"/>
              <a:t>- Trồng cây xanh, hoa cảnh.</a:t>
            </a:r>
          </a:p>
          <a:p>
            <a:pPr algn="just"/>
            <a:r>
              <a:rPr lang="vi-VN" sz="2400"/>
              <a:t>- Xây dựng nhà tình nghĩa, nhà tình thương.</a:t>
            </a:r>
          </a:p>
        </p:txBody>
      </p:sp>
    </p:spTree>
    <p:extLst>
      <p:ext uri="{BB962C8B-B14F-4D97-AF65-F5344CB8AC3E}">
        <p14:creationId xmlns:p14="http://schemas.microsoft.com/office/powerpoint/2010/main" val="37555130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23528" y="311165"/>
            <a:ext cx="8536138" cy="4521171"/>
            <a:chOff x="0" y="0"/>
            <a:chExt cx="5407522" cy="35183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07521" cy="3518327"/>
            </a:xfrm>
            <a:custGeom>
              <a:avLst/>
              <a:gdLst/>
              <a:ahLst/>
              <a:cxnLst/>
              <a:rect l="l" t="t" r="r" b="b"/>
              <a:pathLst>
                <a:path w="5407521" h="3518327">
                  <a:moveTo>
                    <a:pt x="20611" y="0"/>
                  </a:moveTo>
                  <a:lnTo>
                    <a:pt x="5386910" y="0"/>
                  </a:lnTo>
                  <a:cubicBezTo>
                    <a:pt x="5392377" y="0"/>
                    <a:pt x="5397619" y="2172"/>
                    <a:pt x="5401485" y="6037"/>
                  </a:cubicBezTo>
                  <a:cubicBezTo>
                    <a:pt x="5405350" y="9902"/>
                    <a:pt x="5407521" y="15145"/>
                    <a:pt x="5407521" y="20611"/>
                  </a:cubicBezTo>
                  <a:lnTo>
                    <a:pt x="5407521" y="3497716"/>
                  </a:lnTo>
                  <a:cubicBezTo>
                    <a:pt x="5407521" y="3509099"/>
                    <a:pt x="5398293" y="3518327"/>
                    <a:pt x="5386910" y="3518327"/>
                  </a:cubicBezTo>
                  <a:lnTo>
                    <a:pt x="20611" y="3518327"/>
                  </a:lnTo>
                  <a:cubicBezTo>
                    <a:pt x="15145" y="3518327"/>
                    <a:pt x="9902" y="3516156"/>
                    <a:pt x="6037" y="3512290"/>
                  </a:cubicBezTo>
                  <a:cubicBezTo>
                    <a:pt x="2172" y="3508425"/>
                    <a:pt x="0" y="3503182"/>
                    <a:pt x="0" y="3497716"/>
                  </a:cubicBezTo>
                  <a:lnTo>
                    <a:pt x="0" y="20611"/>
                  </a:lnTo>
                  <a:cubicBezTo>
                    <a:pt x="0" y="15145"/>
                    <a:pt x="2172" y="9902"/>
                    <a:pt x="6037" y="6037"/>
                  </a:cubicBezTo>
                  <a:cubicBezTo>
                    <a:pt x="9902" y="2172"/>
                    <a:pt x="15145" y="0"/>
                    <a:pt x="20611" y="0"/>
                  </a:cubicBezTo>
                  <a:close/>
                </a:path>
              </a:pathLst>
            </a:custGeom>
            <a:solidFill>
              <a:srgbClr val="FBD86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5407522" cy="3585002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algn="ctr" defTabSz="457200">
                <a:lnSpc>
                  <a:spcPts val="1260"/>
                </a:lnSpc>
                <a:spcBef>
                  <a:spcPct val="0"/>
                </a:spcBef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39552" y="507821"/>
            <a:ext cx="8196661" cy="4152161"/>
            <a:chOff x="0" y="0"/>
            <a:chExt cx="5215384" cy="335247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15384" cy="3352471"/>
            </a:xfrm>
            <a:custGeom>
              <a:avLst/>
              <a:gdLst/>
              <a:ahLst/>
              <a:cxnLst/>
              <a:rect l="l" t="t" r="r" b="b"/>
              <a:pathLst>
                <a:path w="5215384" h="3352471">
                  <a:moveTo>
                    <a:pt x="17328" y="0"/>
                  </a:moveTo>
                  <a:lnTo>
                    <a:pt x="5198056" y="0"/>
                  </a:lnTo>
                  <a:cubicBezTo>
                    <a:pt x="5207626" y="0"/>
                    <a:pt x="5215384" y="7758"/>
                    <a:pt x="5215384" y="17328"/>
                  </a:cubicBezTo>
                  <a:lnTo>
                    <a:pt x="5215384" y="3335143"/>
                  </a:lnTo>
                  <a:cubicBezTo>
                    <a:pt x="5215384" y="3339739"/>
                    <a:pt x="5213558" y="3344146"/>
                    <a:pt x="5210308" y="3347396"/>
                  </a:cubicBezTo>
                  <a:cubicBezTo>
                    <a:pt x="5207059" y="3350645"/>
                    <a:pt x="5202651" y="3352471"/>
                    <a:pt x="5198056" y="3352471"/>
                  </a:cubicBezTo>
                  <a:lnTo>
                    <a:pt x="17328" y="3352471"/>
                  </a:lnTo>
                  <a:cubicBezTo>
                    <a:pt x="7758" y="3352471"/>
                    <a:pt x="0" y="3344713"/>
                    <a:pt x="0" y="3335143"/>
                  </a:cubicBezTo>
                  <a:lnTo>
                    <a:pt x="0" y="17328"/>
                  </a:lnTo>
                  <a:cubicBezTo>
                    <a:pt x="0" y="7758"/>
                    <a:pt x="7758" y="0"/>
                    <a:pt x="1732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19274F"/>
              </a:solidFill>
              <a:prstDash val="solid"/>
              <a:round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5215384" cy="3419146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algn="ctr" defTabSz="457200">
                <a:lnSpc>
                  <a:spcPts val="1260"/>
                </a:lnSpc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55577" y="722250"/>
            <a:ext cx="7776863" cy="993159"/>
            <a:chOff x="0" y="0"/>
            <a:chExt cx="3831627" cy="6400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831627" cy="640089"/>
            </a:xfrm>
            <a:custGeom>
              <a:avLst/>
              <a:gdLst/>
              <a:ahLst/>
              <a:cxnLst/>
              <a:rect l="l" t="t" r="r" b="b"/>
              <a:pathLst>
                <a:path w="3831627" h="640089">
                  <a:moveTo>
                    <a:pt x="23585" y="0"/>
                  </a:moveTo>
                  <a:lnTo>
                    <a:pt x="3808041" y="0"/>
                  </a:lnTo>
                  <a:cubicBezTo>
                    <a:pt x="3814297" y="0"/>
                    <a:pt x="3820295" y="2485"/>
                    <a:pt x="3824718" y="6908"/>
                  </a:cubicBezTo>
                  <a:cubicBezTo>
                    <a:pt x="3829142" y="11331"/>
                    <a:pt x="3831627" y="17330"/>
                    <a:pt x="3831627" y="23585"/>
                  </a:cubicBezTo>
                  <a:lnTo>
                    <a:pt x="3831627" y="616504"/>
                  </a:lnTo>
                  <a:cubicBezTo>
                    <a:pt x="3831627" y="629529"/>
                    <a:pt x="3821067" y="640089"/>
                    <a:pt x="3808041" y="640089"/>
                  </a:cubicBezTo>
                  <a:lnTo>
                    <a:pt x="23585" y="640089"/>
                  </a:lnTo>
                  <a:cubicBezTo>
                    <a:pt x="17330" y="640089"/>
                    <a:pt x="11331" y="637604"/>
                    <a:pt x="6908" y="633181"/>
                  </a:cubicBezTo>
                  <a:cubicBezTo>
                    <a:pt x="2485" y="628758"/>
                    <a:pt x="0" y="622759"/>
                    <a:pt x="0" y="616504"/>
                  </a:cubicBezTo>
                  <a:lnTo>
                    <a:pt x="0" y="23585"/>
                  </a:lnTo>
                  <a:cubicBezTo>
                    <a:pt x="0" y="17330"/>
                    <a:pt x="2485" y="11331"/>
                    <a:pt x="6908" y="6908"/>
                  </a:cubicBezTo>
                  <a:cubicBezTo>
                    <a:pt x="11331" y="2485"/>
                    <a:pt x="17330" y="0"/>
                    <a:pt x="23585" y="0"/>
                  </a:cubicBezTo>
                  <a:close/>
                </a:path>
              </a:pathLst>
            </a:custGeom>
            <a:solidFill>
              <a:srgbClr val="0070C0"/>
            </a:solidFill>
            <a:ln w="47625" cap="rnd">
              <a:solidFill>
                <a:srgbClr val="19274F"/>
              </a:solidFill>
              <a:prstDash val="solid"/>
              <a:round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3831627" cy="706764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algn="ctr" defTabSz="457200">
                <a:lnSpc>
                  <a:spcPts val="1260"/>
                </a:lnSpc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899592" y="761302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chemeClr val="bg1"/>
                </a:solidFill>
              </a:rPr>
              <a:t>2. Chia sẽ với lớp về  các hoạt động lao động công ích mà em đã tham gia.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55577" y="1851670"/>
            <a:ext cx="7816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/>
              <a:t>- </a:t>
            </a:r>
            <a:r>
              <a:rPr lang="vi-VN" sz="2400" smtClean="0"/>
              <a:t>Tham </a:t>
            </a:r>
            <a:r>
              <a:rPr lang="vi-VN" sz="2400"/>
              <a:t>gia cùng Đoàn thanh niên địa phương tổ chức dọn dẹp vệ sinh đường làng ngõ </a:t>
            </a:r>
            <a:r>
              <a:rPr lang="vi-VN" sz="2400" smtClean="0"/>
              <a:t>xóm</a:t>
            </a:r>
            <a:r>
              <a:rPr lang="en-US" sz="2400" smtClean="0"/>
              <a:t>.</a:t>
            </a:r>
            <a:endParaRPr lang="vi-VN" sz="2400"/>
          </a:p>
          <a:p>
            <a:pPr algn="just"/>
            <a:r>
              <a:rPr lang="vi-VN" sz="2400"/>
              <a:t>- Thu gom rác thải, phế liệu dọc bờ sông.</a:t>
            </a:r>
          </a:p>
          <a:p>
            <a:pPr algn="just"/>
            <a:r>
              <a:rPr lang="vi-VN" sz="2400"/>
              <a:t>- Dọn dẹp cỏ dại, cây bụi ven bờ </a:t>
            </a:r>
            <a:r>
              <a:rPr lang="vi-VN" sz="2400" smtClean="0"/>
              <a:t>sông</a:t>
            </a:r>
            <a:r>
              <a:rPr lang="en-US" sz="2400" smtClean="0"/>
              <a:t>, lộ làng</a:t>
            </a:r>
            <a:r>
              <a:rPr lang="vi-VN" sz="2400" smtClean="0"/>
              <a:t>.</a:t>
            </a:r>
            <a:endParaRPr lang="vi-VN" sz="2400"/>
          </a:p>
          <a:p>
            <a:pPr algn="just"/>
            <a:r>
              <a:rPr lang="vi-VN" sz="2400"/>
              <a:t>- Tham gia trồng cây bóng mát hai bên đường làng.</a:t>
            </a:r>
          </a:p>
        </p:txBody>
      </p:sp>
    </p:spTree>
    <p:extLst>
      <p:ext uri="{BB962C8B-B14F-4D97-AF65-F5344CB8AC3E}">
        <p14:creationId xmlns:p14="http://schemas.microsoft.com/office/powerpoint/2010/main" val="25210937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6"/>
          <p:cNvGrpSpPr/>
          <p:nvPr/>
        </p:nvGrpSpPr>
        <p:grpSpPr>
          <a:xfrm>
            <a:off x="485775" y="453074"/>
            <a:ext cx="8172450" cy="4237352"/>
            <a:chOff x="0" y="0"/>
            <a:chExt cx="15366515" cy="11299605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366515" cy="11299605"/>
              <a:chOff x="0" y="0"/>
              <a:chExt cx="3035361" cy="2232021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035361" cy="2232021"/>
              </a:xfrm>
              <a:custGeom>
                <a:avLst/>
                <a:gdLst/>
                <a:ahLst/>
                <a:cxnLst/>
                <a:rect l="l" t="t" r="r" b="b"/>
                <a:pathLst>
                  <a:path w="3035361" h="2232021">
                    <a:moveTo>
                      <a:pt x="47023" y="0"/>
                    </a:moveTo>
                    <a:lnTo>
                      <a:pt x="2988338" y="0"/>
                    </a:lnTo>
                    <a:cubicBezTo>
                      <a:pt x="3000809" y="0"/>
                      <a:pt x="3012770" y="4954"/>
                      <a:pt x="3021588" y="13773"/>
                    </a:cubicBezTo>
                    <a:cubicBezTo>
                      <a:pt x="3030407" y="22591"/>
                      <a:pt x="3035361" y="34552"/>
                      <a:pt x="3035361" y="47023"/>
                    </a:cubicBezTo>
                    <a:lnTo>
                      <a:pt x="3035361" y="2184998"/>
                    </a:lnTo>
                    <a:cubicBezTo>
                      <a:pt x="3035361" y="2197469"/>
                      <a:pt x="3030407" y="2209429"/>
                      <a:pt x="3021588" y="2218248"/>
                    </a:cubicBezTo>
                    <a:cubicBezTo>
                      <a:pt x="3012770" y="2227067"/>
                      <a:pt x="3000809" y="2232021"/>
                      <a:pt x="2988338" y="2232021"/>
                    </a:cubicBezTo>
                    <a:lnTo>
                      <a:pt x="47023" y="2232021"/>
                    </a:lnTo>
                    <a:cubicBezTo>
                      <a:pt x="34552" y="2232021"/>
                      <a:pt x="22591" y="2227067"/>
                      <a:pt x="13773" y="2218248"/>
                    </a:cubicBezTo>
                    <a:cubicBezTo>
                      <a:pt x="4954" y="2209429"/>
                      <a:pt x="0" y="2197469"/>
                      <a:pt x="0" y="2184998"/>
                    </a:cubicBezTo>
                    <a:lnTo>
                      <a:pt x="0" y="47023"/>
                    </a:lnTo>
                    <a:cubicBezTo>
                      <a:pt x="0" y="34552"/>
                      <a:pt x="4954" y="22591"/>
                      <a:pt x="13773" y="13773"/>
                    </a:cubicBezTo>
                    <a:cubicBezTo>
                      <a:pt x="22591" y="4954"/>
                      <a:pt x="34552" y="0"/>
                      <a:pt x="47023" y="0"/>
                    </a:cubicBezTo>
                    <a:close/>
                  </a:path>
                </a:pathLst>
              </a:custGeom>
              <a:solidFill>
                <a:srgbClr val="19274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66675"/>
                <a:ext cx="3035361" cy="22986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341752" y="0"/>
              <a:ext cx="14761126" cy="10856806"/>
              <a:chOff x="0" y="0"/>
              <a:chExt cx="2915778" cy="2144554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915778" cy="2144554"/>
              </a:xfrm>
              <a:custGeom>
                <a:avLst/>
                <a:gdLst/>
                <a:ahLst/>
                <a:cxnLst/>
                <a:rect l="l" t="t" r="r" b="b"/>
                <a:pathLst>
                  <a:path w="2915778" h="2144554">
                    <a:moveTo>
                      <a:pt x="48951" y="0"/>
                    </a:moveTo>
                    <a:lnTo>
                      <a:pt x="2866827" y="0"/>
                    </a:lnTo>
                    <a:cubicBezTo>
                      <a:pt x="2893862" y="0"/>
                      <a:pt x="2915778" y="21916"/>
                      <a:pt x="2915778" y="48951"/>
                    </a:cubicBezTo>
                    <a:lnTo>
                      <a:pt x="2915778" y="2095603"/>
                    </a:lnTo>
                    <a:cubicBezTo>
                      <a:pt x="2915778" y="2108585"/>
                      <a:pt x="2910621" y="2121036"/>
                      <a:pt x="2901441" y="2130217"/>
                    </a:cubicBezTo>
                    <a:cubicBezTo>
                      <a:pt x="2892260" y="2139397"/>
                      <a:pt x="2879809" y="2144554"/>
                      <a:pt x="2866827" y="2144554"/>
                    </a:cubicBezTo>
                    <a:lnTo>
                      <a:pt x="48951" y="2144554"/>
                    </a:lnTo>
                    <a:cubicBezTo>
                      <a:pt x="21916" y="2144554"/>
                      <a:pt x="0" y="2122638"/>
                      <a:pt x="0" y="2095603"/>
                    </a:cubicBezTo>
                    <a:lnTo>
                      <a:pt x="0" y="48951"/>
                    </a:lnTo>
                    <a:cubicBezTo>
                      <a:pt x="0" y="35969"/>
                      <a:pt x="5157" y="23518"/>
                      <a:pt x="14338" y="14338"/>
                    </a:cubicBezTo>
                    <a:cubicBezTo>
                      <a:pt x="23518" y="5157"/>
                      <a:pt x="35969" y="0"/>
                      <a:pt x="489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66675"/>
                <a:ext cx="2915778" cy="22112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440376" y="0"/>
              <a:ext cx="14926139" cy="10751802"/>
              <a:chOff x="0" y="0"/>
              <a:chExt cx="2948373" cy="2123813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2948373" cy="2123813"/>
              </a:xfrm>
              <a:custGeom>
                <a:avLst/>
                <a:gdLst/>
                <a:ahLst/>
                <a:cxnLst/>
                <a:rect l="l" t="t" r="r" b="b"/>
                <a:pathLst>
                  <a:path w="2948373" h="2123813">
                    <a:moveTo>
                      <a:pt x="48410" y="0"/>
                    </a:moveTo>
                    <a:lnTo>
                      <a:pt x="2899963" y="0"/>
                    </a:lnTo>
                    <a:cubicBezTo>
                      <a:pt x="2912802" y="0"/>
                      <a:pt x="2925115" y="5100"/>
                      <a:pt x="2934194" y="14179"/>
                    </a:cubicBezTo>
                    <a:cubicBezTo>
                      <a:pt x="2943273" y="23258"/>
                      <a:pt x="2948373" y="35571"/>
                      <a:pt x="2948373" y="48410"/>
                    </a:cubicBezTo>
                    <a:lnTo>
                      <a:pt x="2948373" y="2075403"/>
                    </a:lnTo>
                    <a:cubicBezTo>
                      <a:pt x="2948373" y="2088242"/>
                      <a:pt x="2943273" y="2100555"/>
                      <a:pt x="2934194" y="2109634"/>
                    </a:cubicBezTo>
                    <a:cubicBezTo>
                      <a:pt x="2925115" y="2118713"/>
                      <a:pt x="2912802" y="2123813"/>
                      <a:pt x="2899963" y="2123813"/>
                    </a:cubicBezTo>
                    <a:lnTo>
                      <a:pt x="48410" y="2123813"/>
                    </a:lnTo>
                    <a:cubicBezTo>
                      <a:pt x="35571" y="2123813"/>
                      <a:pt x="23258" y="2118713"/>
                      <a:pt x="14179" y="2109634"/>
                    </a:cubicBezTo>
                    <a:cubicBezTo>
                      <a:pt x="5100" y="2100555"/>
                      <a:pt x="0" y="2088242"/>
                      <a:pt x="0" y="2075403"/>
                    </a:cubicBezTo>
                    <a:lnTo>
                      <a:pt x="0" y="48410"/>
                    </a:lnTo>
                    <a:cubicBezTo>
                      <a:pt x="0" y="35571"/>
                      <a:pt x="5100" y="23258"/>
                      <a:pt x="14179" y="14179"/>
                    </a:cubicBezTo>
                    <a:cubicBezTo>
                      <a:pt x="23258" y="5100"/>
                      <a:pt x="35571" y="0"/>
                      <a:pt x="48410" y="0"/>
                    </a:cubicBezTo>
                    <a:close/>
                  </a:path>
                </a:pathLst>
              </a:custGeom>
              <a:solidFill>
                <a:srgbClr val="FFD33C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66675"/>
                <a:ext cx="2948373" cy="21904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7288243" y="9820902"/>
              <a:ext cx="1512937" cy="585331"/>
              <a:chOff x="0" y="0"/>
              <a:chExt cx="298852" cy="115621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98852" cy="115621"/>
              </a:xfrm>
              <a:custGeom>
                <a:avLst/>
                <a:gdLst/>
                <a:ahLst/>
                <a:cxnLst/>
                <a:rect l="l" t="t" r="r" b="b"/>
                <a:pathLst>
                  <a:path w="298852" h="115621">
                    <a:moveTo>
                      <a:pt x="57810" y="0"/>
                    </a:moveTo>
                    <a:lnTo>
                      <a:pt x="241041" y="0"/>
                    </a:lnTo>
                    <a:cubicBezTo>
                      <a:pt x="272969" y="0"/>
                      <a:pt x="298852" y="25883"/>
                      <a:pt x="298852" y="57810"/>
                    </a:cubicBezTo>
                    <a:lnTo>
                      <a:pt x="298852" y="57810"/>
                    </a:lnTo>
                    <a:cubicBezTo>
                      <a:pt x="298852" y="89738"/>
                      <a:pt x="272969" y="115621"/>
                      <a:pt x="241041" y="115621"/>
                    </a:cubicBezTo>
                    <a:lnTo>
                      <a:pt x="57810" y="115621"/>
                    </a:lnTo>
                    <a:cubicBezTo>
                      <a:pt x="25883" y="115621"/>
                      <a:pt x="0" y="89738"/>
                      <a:pt x="0" y="57810"/>
                    </a:cubicBezTo>
                    <a:lnTo>
                      <a:pt x="0" y="57810"/>
                    </a:lnTo>
                    <a:cubicBezTo>
                      <a:pt x="0" y="25883"/>
                      <a:pt x="25883" y="0"/>
                      <a:pt x="57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66675"/>
                <a:ext cx="298852" cy="1822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7354808" y="9774471"/>
              <a:ext cx="1488398" cy="564298"/>
              <a:chOff x="0" y="0"/>
              <a:chExt cx="294005" cy="111466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94005" cy="111466"/>
              </a:xfrm>
              <a:custGeom>
                <a:avLst/>
                <a:gdLst/>
                <a:ahLst/>
                <a:cxnLst/>
                <a:rect l="l" t="t" r="r" b="b"/>
                <a:pathLst>
                  <a:path w="294005" h="111466">
                    <a:moveTo>
                      <a:pt x="55733" y="0"/>
                    </a:moveTo>
                    <a:lnTo>
                      <a:pt x="238271" y="0"/>
                    </a:lnTo>
                    <a:cubicBezTo>
                      <a:pt x="269052" y="0"/>
                      <a:pt x="294005" y="24953"/>
                      <a:pt x="294005" y="55733"/>
                    </a:cubicBezTo>
                    <a:lnTo>
                      <a:pt x="294005" y="55733"/>
                    </a:lnTo>
                    <a:cubicBezTo>
                      <a:pt x="294005" y="70514"/>
                      <a:pt x="288133" y="84690"/>
                      <a:pt x="277681" y="95142"/>
                    </a:cubicBezTo>
                    <a:cubicBezTo>
                      <a:pt x="267229" y="105594"/>
                      <a:pt x="253053" y="111466"/>
                      <a:pt x="238271" y="111466"/>
                    </a:cubicBezTo>
                    <a:lnTo>
                      <a:pt x="55733" y="111466"/>
                    </a:lnTo>
                    <a:cubicBezTo>
                      <a:pt x="40952" y="111466"/>
                      <a:pt x="26776" y="105594"/>
                      <a:pt x="16324" y="95142"/>
                    </a:cubicBezTo>
                    <a:cubicBezTo>
                      <a:pt x="5872" y="84690"/>
                      <a:pt x="0" y="70514"/>
                      <a:pt x="0" y="55733"/>
                    </a:cubicBezTo>
                    <a:lnTo>
                      <a:pt x="0" y="55733"/>
                    </a:lnTo>
                    <a:cubicBezTo>
                      <a:pt x="0" y="40952"/>
                      <a:pt x="5872" y="26776"/>
                      <a:pt x="16324" y="16324"/>
                    </a:cubicBezTo>
                    <a:cubicBezTo>
                      <a:pt x="26776" y="5872"/>
                      <a:pt x="40952" y="0"/>
                      <a:pt x="55733" y="0"/>
                    </a:cubicBezTo>
                    <a:close/>
                  </a:path>
                </a:pathLst>
              </a:custGeom>
              <a:solidFill>
                <a:srgbClr val="19274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66675"/>
                <a:ext cx="294005" cy="1781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1152372" y="1785251"/>
              <a:ext cx="13274169" cy="7626642"/>
              <a:chOff x="0" y="0"/>
              <a:chExt cx="2622058" cy="1506497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622058" cy="1506497"/>
              </a:xfrm>
              <a:custGeom>
                <a:avLst/>
                <a:gdLst/>
                <a:ahLst/>
                <a:cxnLst/>
                <a:rect l="l" t="t" r="r" b="b"/>
                <a:pathLst>
                  <a:path w="2622058" h="1506497">
                    <a:moveTo>
                      <a:pt x="0" y="0"/>
                    </a:moveTo>
                    <a:lnTo>
                      <a:pt x="2622058" y="0"/>
                    </a:lnTo>
                    <a:lnTo>
                      <a:pt x="2622058" y="1506497"/>
                    </a:lnTo>
                    <a:lnTo>
                      <a:pt x="0" y="1506497"/>
                    </a:lnTo>
                    <a:close/>
                  </a:path>
                </a:pathLst>
              </a:custGeom>
              <a:solidFill>
                <a:srgbClr val="FFFFFF"/>
              </a:solidFill>
              <a:ln w="95250" cap="sq">
                <a:solidFill>
                  <a:srgbClr val="19274F"/>
                </a:solidFill>
                <a:prstDash val="solid"/>
                <a:miter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66675"/>
                <a:ext cx="2622058" cy="15731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5" name="AutoShape 45"/>
            <p:cNvSpPr/>
            <p:nvPr/>
          </p:nvSpPr>
          <p:spPr>
            <a:xfrm>
              <a:off x="1184259" y="1785258"/>
              <a:ext cx="814" cy="7645726"/>
            </a:xfrm>
            <a:prstGeom prst="line">
              <a:avLst/>
            </a:prstGeom>
            <a:ln w="1270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AutoShape 46"/>
            <p:cNvSpPr/>
            <p:nvPr/>
          </p:nvSpPr>
          <p:spPr>
            <a:xfrm flipV="1">
              <a:off x="1152372" y="9353152"/>
              <a:ext cx="13274169" cy="14325"/>
            </a:xfrm>
            <a:prstGeom prst="line">
              <a:avLst/>
            </a:prstGeom>
            <a:ln w="1270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7" name="Group 47"/>
            <p:cNvGrpSpPr/>
            <p:nvPr/>
          </p:nvGrpSpPr>
          <p:grpSpPr>
            <a:xfrm>
              <a:off x="6106153" y="761173"/>
              <a:ext cx="2413258" cy="564298"/>
              <a:chOff x="0" y="0"/>
              <a:chExt cx="476693" cy="111466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476693" cy="111466"/>
              </a:xfrm>
              <a:custGeom>
                <a:avLst/>
                <a:gdLst/>
                <a:ahLst/>
                <a:cxnLst/>
                <a:rect l="l" t="t" r="r" b="b"/>
                <a:pathLst>
                  <a:path w="476693" h="111466">
                    <a:moveTo>
                      <a:pt x="55733" y="0"/>
                    </a:moveTo>
                    <a:lnTo>
                      <a:pt x="420960" y="0"/>
                    </a:lnTo>
                    <a:cubicBezTo>
                      <a:pt x="435741" y="0"/>
                      <a:pt x="449917" y="5872"/>
                      <a:pt x="460369" y="16324"/>
                    </a:cubicBezTo>
                    <a:cubicBezTo>
                      <a:pt x="470821" y="26776"/>
                      <a:pt x="476693" y="40952"/>
                      <a:pt x="476693" y="55733"/>
                    </a:cubicBezTo>
                    <a:lnTo>
                      <a:pt x="476693" y="55733"/>
                    </a:lnTo>
                    <a:cubicBezTo>
                      <a:pt x="476693" y="70514"/>
                      <a:pt x="470821" y="84690"/>
                      <a:pt x="460369" y="95142"/>
                    </a:cubicBezTo>
                    <a:cubicBezTo>
                      <a:pt x="449917" y="105594"/>
                      <a:pt x="435741" y="111466"/>
                      <a:pt x="420960" y="111466"/>
                    </a:cubicBezTo>
                    <a:lnTo>
                      <a:pt x="55733" y="111466"/>
                    </a:lnTo>
                    <a:cubicBezTo>
                      <a:pt x="40952" y="111466"/>
                      <a:pt x="26776" y="105594"/>
                      <a:pt x="16324" y="95142"/>
                    </a:cubicBezTo>
                    <a:cubicBezTo>
                      <a:pt x="5872" y="84690"/>
                      <a:pt x="0" y="70514"/>
                      <a:pt x="0" y="55733"/>
                    </a:cubicBezTo>
                    <a:lnTo>
                      <a:pt x="0" y="55733"/>
                    </a:lnTo>
                    <a:cubicBezTo>
                      <a:pt x="0" y="40952"/>
                      <a:pt x="5872" y="26776"/>
                      <a:pt x="16324" y="16324"/>
                    </a:cubicBezTo>
                    <a:cubicBezTo>
                      <a:pt x="26776" y="5872"/>
                      <a:pt x="40952" y="0"/>
                      <a:pt x="55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66675"/>
                <a:ext cx="476693" cy="1781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6190452" y="684118"/>
              <a:ext cx="2413258" cy="564298"/>
              <a:chOff x="0" y="0"/>
              <a:chExt cx="476693" cy="11146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476693" cy="111466"/>
              </a:xfrm>
              <a:custGeom>
                <a:avLst/>
                <a:gdLst/>
                <a:ahLst/>
                <a:cxnLst/>
                <a:rect l="l" t="t" r="r" b="b"/>
                <a:pathLst>
                  <a:path w="476693" h="111466">
                    <a:moveTo>
                      <a:pt x="55733" y="0"/>
                    </a:moveTo>
                    <a:lnTo>
                      <a:pt x="420960" y="0"/>
                    </a:lnTo>
                    <a:cubicBezTo>
                      <a:pt x="435741" y="0"/>
                      <a:pt x="449917" y="5872"/>
                      <a:pt x="460369" y="16324"/>
                    </a:cubicBezTo>
                    <a:cubicBezTo>
                      <a:pt x="470821" y="26776"/>
                      <a:pt x="476693" y="40952"/>
                      <a:pt x="476693" y="55733"/>
                    </a:cubicBezTo>
                    <a:lnTo>
                      <a:pt x="476693" y="55733"/>
                    </a:lnTo>
                    <a:cubicBezTo>
                      <a:pt x="476693" y="70514"/>
                      <a:pt x="470821" y="84690"/>
                      <a:pt x="460369" y="95142"/>
                    </a:cubicBezTo>
                    <a:cubicBezTo>
                      <a:pt x="449917" y="105594"/>
                      <a:pt x="435741" y="111466"/>
                      <a:pt x="420960" y="111466"/>
                    </a:cubicBezTo>
                    <a:lnTo>
                      <a:pt x="55733" y="111466"/>
                    </a:lnTo>
                    <a:cubicBezTo>
                      <a:pt x="40952" y="111466"/>
                      <a:pt x="26776" y="105594"/>
                      <a:pt x="16324" y="95142"/>
                    </a:cubicBezTo>
                    <a:cubicBezTo>
                      <a:pt x="5872" y="84690"/>
                      <a:pt x="0" y="70514"/>
                      <a:pt x="0" y="55733"/>
                    </a:cubicBezTo>
                    <a:lnTo>
                      <a:pt x="0" y="55733"/>
                    </a:lnTo>
                    <a:cubicBezTo>
                      <a:pt x="0" y="40952"/>
                      <a:pt x="5872" y="26776"/>
                      <a:pt x="16324" y="16324"/>
                    </a:cubicBezTo>
                    <a:cubicBezTo>
                      <a:pt x="26776" y="5872"/>
                      <a:pt x="40952" y="0"/>
                      <a:pt x="55733" y="0"/>
                    </a:cubicBezTo>
                    <a:close/>
                  </a:path>
                </a:pathLst>
              </a:custGeom>
              <a:solidFill>
                <a:srgbClr val="19274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-66675"/>
                <a:ext cx="476693" cy="1781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9136440" y="721901"/>
              <a:ext cx="564298" cy="564298"/>
              <a:chOff x="0" y="0"/>
              <a:chExt cx="812800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9079765" y="684118"/>
              <a:ext cx="564298" cy="564298"/>
              <a:chOff x="0" y="0"/>
              <a:chExt cx="812800" cy="8128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9274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457200">
                  <a:lnSpc>
                    <a:spcPts val="1260"/>
                  </a:lnSpc>
                  <a:spcBef>
                    <a:spcPct val="0"/>
                  </a:spcBef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9" name="Hình chữ nhật 8">
            <a:extLst>
              <a:ext uri="{FF2B5EF4-FFF2-40B4-BE49-F238E27FC236}">
                <a16:creationId xmlns="" xmlns:a16="http://schemas.microsoft.com/office/drawing/2014/main" id="{8769D94C-6F98-D0CE-75A7-28AB62679FE6}"/>
              </a:ext>
            </a:extLst>
          </p:cNvPr>
          <p:cNvSpPr/>
          <p:nvPr/>
        </p:nvSpPr>
        <p:spPr>
          <a:xfrm>
            <a:off x="2935464" y="1200249"/>
            <a:ext cx="3275897" cy="600164"/>
          </a:xfrm>
          <a:prstGeom prst="rect">
            <a:avLst/>
          </a:prstGeom>
          <a:noFill/>
        </p:spPr>
        <p:txBody>
          <a:bodyPr wrap="none" lIns="45720" tIns="22860" rIns="45720" bIns="22860">
            <a:spAutoFit/>
          </a:bodyPr>
          <a:lstStyle/>
          <a:p>
            <a:pPr algn="ctr"/>
            <a:r>
              <a:rPr lang="vi-VN" sz="3600" b="1">
                <a:ln w="0"/>
              </a:rPr>
              <a:t>HOẠT ĐỘNG </a:t>
            </a:r>
            <a:r>
              <a:rPr lang="en-US" sz="3600" b="1" smtClean="0">
                <a:ln w="0"/>
              </a:rPr>
              <a:t>7</a:t>
            </a:r>
            <a:endParaRPr lang="vi-VN" sz="3600" b="1">
              <a:ln w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AD0C36BB-F2BD-5FFD-D79E-4682348C3544}"/>
              </a:ext>
            </a:extLst>
          </p:cNvPr>
          <p:cNvSpPr txBox="1"/>
          <p:nvPr/>
        </p:nvSpPr>
        <p:spPr>
          <a:xfrm>
            <a:off x="1297794" y="2128748"/>
            <a:ext cx="6747127" cy="1708160"/>
          </a:xfrm>
          <a:prstGeom prst="rect">
            <a:avLst/>
          </a:prstGeom>
          <a:noFill/>
        </p:spPr>
        <p:txBody>
          <a:bodyPr wrap="square" lIns="45720" tIns="22860" rIns="45720" bIns="22860">
            <a:spAutoFit/>
          </a:bodyPr>
          <a:lstStyle/>
          <a:p>
            <a:pPr algn="ctr"/>
            <a:r>
              <a:rPr lang="en-US" sz="3600" b="1" i="1" smtClean="0">
                <a:solidFill>
                  <a:srgbClr val="2F54CB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Thiết kế sản phẩm tuyên truyền về việc tham gia các hoạt động lao động công ích ở địa phương</a:t>
            </a:r>
            <a:r>
              <a:rPr lang="vi-VN" sz="3600" b="1" i="1" smtClean="0">
                <a:solidFill>
                  <a:srgbClr val="2F54CB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i="1">
              <a:solidFill>
                <a:srgbClr val="2F54CB"/>
              </a:solidFill>
              <a:highlight>
                <a:srgbClr val="FFFFFF"/>
              </a:highlight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75D98378-913F-A6EA-DF69-9D84F3CA5694}"/>
              </a:ext>
            </a:extLst>
          </p:cNvPr>
          <p:cNvGrpSpPr/>
          <p:nvPr/>
        </p:nvGrpSpPr>
        <p:grpSpPr>
          <a:xfrm>
            <a:off x="3429000" y="1703512"/>
            <a:ext cx="2371635" cy="312107"/>
            <a:chOff x="6102553" y="3407023"/>
            <a:chExt cx="5981339" cy="787142"/>
          </a:xfrm>
        </p:grpSpPr>
        <p:sp>
          <p:nvSpPr>
            <p:cNvPr id="5" name="Freeform 5">
              <a:extLst>
                <a:ext uri="{FF2B5EF4-FFF2-40B4-BE49-F238E27FC236}">
                  <a16:creationId xmlns="" xmlns:a16="http://schemas.microsoft.com/office/drawing/2014/main" id="{749DB4E0-21BC-6CB4-41F6-11F8DDCE6AA6}"/>
                </a:ext>
              </a:extLst>
            </p:cNvPr>
            <p:cNvSpPr/>
            <p:nvPr/>
          </p:nvSpPr>
          <p:spPr>
            <a:xfrm>
              <a:off x="6102553" y="3775856"/>
              <a:ext cx="2542107" cy="169431"/>
            </a:xfrm>
            <a:custGeom>
              <a:avLst/>
              <a:gdLst/>
              <a:ahLst/>
              <a:cxnLst/>
              <a:rect l="l" t="t" r="r" b="b"/>
              <a:pathLst>
                <a:path w="7315200" h="423672">
                  <a:moveTo>
                    <a:pt x="0" y="0"/>
                  </a:moveTo>
                  <a:lnTo>
                    <a:pt x="7315200" y="0"/>
                  </a:lnTo>
                  <a:lnTo>
                    <a:pt x="7315200" y="423672"/>
                  </a:lnTo>
                  <a:lnTo>
                    <a:pt x="0" y="423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3">
              <a:extLst>
                <a:ext uri="{FF2B5EF4-FFF2-40B4-BE49-F238E27FC236}">
                  <a16:creationId xmlns="" xmlns:a16="http://schemas.microsoft.com/office/drawing/2014/main" id="{25012EB3-449A-500E-FC46-25057BD537F1}"/>
                </a:ext>
              </a:extLst>
            </p:cNvPr>
            <p:cNvSpPr/>
            <p:nvPr/>
          </p:nvSpPr>
          <p:spPr>
            <a:xfrm>
              <a:off x="8644660" y="3407023"/>
              <a:ext cx="866666" cy="787142"/>
            </a:xfrm>
            <a:custGeom>
              <a:avLst/>
              <a:gdLst/>
              <a:ahLst/>
              <a:cxnLst/>
              <a:rect l="l" t="t" r="r" b="b"/>
              <a:pathLst>
                <a:path w="3871876" h="3779919">
                  <a:moveTo>
                    <a:pt x="0" y="0"/>
                  </a:moveTo>
                  <a:lnTo>
                    <a:pt x="3871876" y="0"/>
                  </a:lnTo>
                  <a:lnTo>
                    <a:pt x="3871876" y="3779919"/>
                  </a:lnTo>
                  <a:lnTo>
                    <a:pt x="0" y="3779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5AEB01DA-6CC9-F982-A8DE-F7040AC69CE7}"/>
                </a:ext>
              </a:extLst>
            </p:cNvPr>
            <p:cNvSpPr/>
            <p:nvPr/>
          </p:nvSpPr>
          <p:spPr>
            <a:xfrm>
              <a:off x="9541785" y="3775856"/>
              <a:ext cx="2542107" cy="169431"/>
            </a:xfrm>
            <a:custGeom>
              <a:avLst/>
              <a:gdLst/>
              <a:ahLst/>
              <a:cxnLst/>
              <a:rect l="l" t="t" r="r" b="b"/>
              <a:pathLst>
                <a:path w="7315200" h="423672">
                  <a:moveTo>
                    <a:pt x="0" y="0"/>
                  </a:moveTo>
                  <a:lnTo>
                    <a:pt x="7315200" y="0"/>
                  </a:lnTo>
                  <a:lnTo>
                    <a:pt x="7315200" y="423672"/>
                  </a:lnTo>
                  <a:lnTo>
                    <a:pt x="0" y="423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872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ownloads\z6119778135479_af80e1e11cfd1c15d2bc42b4ca1a67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3518"/>
            <a:ext cx="8208912" cy="41764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9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23528" y="311165"/>
            <a:ext cx="8536138" cy="4521171"/>
            <a:chOff x="0" y="0"/>
            <a:chExt cx="5407522" cy="35183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07521" cy="3518327"/>
            </a:xfrm>
            <a:custGeom>
              <a:avLst/>
              <a:gdLst/>
              <a:ahLst/>
              <a:cxnLst/>
              <a:rect l="l" t="t" r="r" b="b"/>
              <a:pathLst>
                <a:path w="5407521" h="3518327">
                  <a:moveTo>
                    <a:pt x="20611" y="0"/>
                  </a:moveTo>
                  <a:lnTo>
                    <a:pt x="5386910" y="0"/>
                  </a:lnTo>
                  <a:cubicBezTo>
                    <a:pt x="5392377" y="0"/>
                    <a:pt x="5397619" y="2172"/>
                    <a:pt x="5401485" y="6037"/>
                  </a:cubicBezTo>
                  <a:cubicBezTo>
                    <a:pt x="5405350" y="9902"/>
                    <a:pt x="5407521" y="15145"/>
                    <a:pt x="5407521" y="20611"/>
                  </a:cubicBezTo>
                  <a:lnTo>
                    <a:pt x="5407521" y="3497716"/>
                  </a:lnTo>
                  <a:cubicBezTo>
                    <a:pt x="5407521" y="3509099"/>
                    <a:pt x="5398293" y="3518327"/>
                    <a:pt x="5386910" y="3518327"/>
                  </a:cubicBezTo>
                  <a:lnTo>
                    <a:pt x="20611" y="3518327"/>
                  </a:lnTo>
                  <a:cubicBezTo>
                    <a:pt x="15145" y="3518327"/>
                    <a:pt x="9902" y="3516156"/>
                    <a:pt x="6037" y="3512290"/>
                  </a:cubicBezTo>
                  <a:cubicBezTo>
                    <a:pt x="2172" y="3508425"/>
                    <a:pt x="0" y="3503182"/>
                    <a:pt x="0" y="3497716"/>
                  </a:cubicBezTo>
                  <a:lnTo>
                    <a:pt x="0" y="20611"/>
                  </a:lnTo>
                  <a:cubicBezTo>
                    <a:pt x="0" y="15145"/>
                    <a:pt x="2172" y="9902"/>
                    <a:pt x="6037" y="6037"/>
                  </a:cubicBezTo>
                  <a:cubicBezTo>
                    <a:pt x="9902" y="2172"/>
                    <a:pt x="15145" y="0"/>
                    <a:pt x="20611" y="0"/>
                  </a:cubicBezTo>
                  <a:close/>
                </a:path>
              </a:pathLst>
            </a:custGeom>
            <a:solidFill>
              <a:srgbClr val="FBD86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5407522" cy="3585002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algn="ctr" defTabSz="457200">
                <a:lnSpc>
                  <a:spcPts val="1260"/>
                </a:lnSpc>
                <a:spcBef>
                  <a:spcPct val="0"/>
                </a:spcBef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11561" y="507821"/>
            <a:ext cx="8064896" cy="4152161"/>
            <a:chOff x="0" y="0"/>
            <a:chExt cx="5215384" cy="335247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15384" cy="3352471"/>
            </a:xfrm>
            <a:custGeom>
              <a:avLst/>
              <a:gdLst/>
              <a:ahLst/>
              <a:cxnLst/>
              <a:rect l="l" t="t" r="r" b="b"/>
              <a:pathLst>
                <a:path w="5215384" h="3352471">
                  <a:moveTo>
                    <a:pt x="17328" y="0"/>
                  </a:moveTo>
                  <a:lnTo>
                    <a:pt x="5198056" y="0"/>
                  </a:lnTo>
                  <a:cubicBezTo>
                    <a:pt x="5207626" y="0"/>
                    <a:pt x="5215384" y="7758"/>
                    <a:pt x="5215384" y="17328"/>
                  </a:cubicBezTo>
                  <a:lnTo>
                    <a:pt x="5215384" y="3335143"/>
                  </a:lnTo>
                  <a:cubicBezTo>
                    <a:pt x="5215384" y="3339739"/>
                    <a:pt x="5213558" y="3344146"/>
                    <a:pt x="5210308" y="3347396"/>
                  </a:cubicBezTo>
                  <a:cubicBezTo>
                    <a:pt x="5207059" y="3350645"/>
                    <a:pt x="5202651" y="3352471"/>
                    <a:pt x="5198056" y="3352471"/>
                  </a:cubicBezTo>
                  <a:lnTo>
                    <a:pt x="17328" y="3352471"/>
                  </a:lnTo>
                  <a:cubicBezTo>
                    <a:pt x="7758" y="3352471"/>
                    <a:pt x="0" y="3344713"/>
                    <a:pt x="0" y="3335143"/>
                  </a:cubicBezTo>
                  <a:lnTo>
                    <a:pt x="0" y="17328"/>
                  </a:lnTo>
                  <a:cubicBezTo>
                    <a:pt x="0" y="7758"/>
                    <a:pt x="7758" y="0"/>
                    <a:pt x="1732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19274F"/>
              </a:solidFill>
              <a:prstDash val="solid"/>
              <a:round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5215384" cy="3419146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algn="ctr" defTabSz="457200">
                <a:lnSpc>
                  <a:spcPts val="1260"/>
                </a:lnSpc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27585" y="699542"/>
            <a:ext cx="7632847" cy="993159"/>
            <a:chOff x="0" y="0"/>
            <a:chExt cx="3831627" cy="6400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831627" cy="640089"/>
            </a:xfrm>
            <a:custGeom>
              <a:avLst/>
              <a:gdLst/>
              <a:ahLst/>
              <a:cxnLst/>
              <a:rect l="l" t="t" r="r" b="b"/>
              <a:pathLst>
                <a:path w="3831627" h="640089">
                  <a:moveTo>
                    <a:pt x="23585" y="0"/>
                  </a:moveTo>
                  <a:lnTo>
                    <a:pt x="3808041" y="0"/>
                  </a:lnTo>
                  <a:cubicBezTo>
                    <a:pt x="3814297" y="0"/>
                    <a:pt x="3820295" y="2485"/>
                    <a:pt x="3824718" y="6908"/>
                  </a:cubicBezTo>
                  <a:cubicBezTo>
                    <a:pt x="3829142" y="11331"/>
                    <a:pt x="3831627" y="17330"/>
                    <a:pt x="3831627" y="23585"/>
                  </a:cubicBezTo>
                  <a:lnTo>
                    <a:pt x="3831627" y="616504"/>
                  </a:lnTo>
                  <a:cubicBezTo>
                    <a:pt x="3831627" y="629529"/>
                    <a:pt x="3821067" y="640089"/>
                    <a:pt x="3808041" y="640089"/>
                  </a:cubicBezTo>
                  <a:lnTo>
                    <a:pt x="23585" y="640089"/>
                  </a:lnTo>
                  <a:cubicBezTo>
                    <a:pt x="17330" y="640089"/>
                    <a:pt x="11331" y="637604"/>
                    <a:pt x="6908" y="633181"/>
                  </a:cubicBezTo>
                  <a:cubicBezTo>
                    <a:pt x="2485" y="628758"/>
                    <a:pt x="0" y="622759"/>
                    <a:pt x="0" y="616504"/>
                  </a:cubicBezTo>
                  <a:lnTo>
                    <a:pt x="0" y="23585"/>
                  </a:lnTo>
                  <a:cubicBezTo>
                    <a:pt x="0" y="17330"/>
                    <a:pt x="2485" y="11331"/>
                    <a:pt x="6908" y="6908"/>
                  </a:cubicBezTo>
                  <a:cubicBezTo>
                    <a:pt x="11331" y="2485"/>
                    <a:pt x="17330" y="0"/>
                    <a:pt x="23585" y="0"/>
                  </a:cubicBezTo>
                  <a:close/>
                </a:path>
              </a:pathLst>
            </a:custGeom>
            <a:solidFill>
              <a:srgbClr val="0070C0"/>
            </a:solidFill>
            <a:ln w="47625" cap="rnd">
              <a:solidFill>
                <a:srgbClr val="19274F"/>
              </a:solidFill>
              <a:prstDash val="solid"/>
              <a:round/>
            </a:ln>
          </p:spPr>
          <p:txBody>
            <a:bodyPr/>
            <a:lstStyle/>
            <a:p>
              <a:pPr defTabSz="457200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3831627" cy="706764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algn="ctr" defTabSz="457200">
                <a:lnSpc>
                  <a:spcPts val="1260"/>
                </a:lnSpc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71600" y="780622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bg1"/>
                </a:solidFill>
                <a:latin typeface="Open Sans"/>
                <a:cs typeface="Arial" pitchFamily="34" charset="0"/>
              </a:rPr>
              <a:t>1. Lựa chọn hoạt động lao động công ích ở địa phương để tuyên truyền.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7585" y="2024651"/>
            <a:ext cx="7632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0000"/>
                </a:solidFill>
                <a:latin typeface="Open Sans"/>
                <a:cs typeface="Arial" pitchFamily="34" charset="0"/>
              </a:rPr>
              <a:t>Ví </a:t>
            </a:r>
            <a:r>
              <a:rPr lang="en-US" sz="3200">
                <a:solidFill>
                  <a:srgbClr val="FF0000"/>
                </a:solidFill>
                <a:latin typeface="Open Sans"/>
                <a:cs typeface="Arial" pitchFamily="34" charset="0"/>
              </a:rPr>
              <a:t>dụ nội dung lựa chọn</a:t>
            </a:r>
            <a:r>
              <a:rPr lang="en-US" sz="3200">
                <a:solidFill>
                  <a:srgbClr val="000000"/>
                </a:solidFill>
                <a:latin typeface="Open Sans"/>
                <a:cs typeface="Arial" pitchFamily="34" charset="0"/>
              </a:rPr>
              <a:t>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Open Sans"/>
                <a:cs typeface="Arial" pitchFamily="34" charset="0"/>
              </a:rPr>
              <a:t>- Vệ </a:t>
            </a:r>
            <a:r>
              <a:rPr lang="en-US" sz="3200">
                <a:solidFill>
                  <a:srgbClr val="000000"/>
                </a:solidFill>
                <a:latin typeface="Open Sans"/>
                <a:cs typeface="Arial" pitchFamily="34" charset="0"/>
              </a:rPr>
              <a:t>sinh đường làng, ngõ xóm.</a:t>
            </a:r>
            <a:endParaRPr lang="en-US" sz="11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6153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725</Words>
  <Application>Microsoft Office PowerPoint</Application>
  <PresentationFormat>On-screen Show (16:9)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24</cp:revision>
  <dcterms:created xsi:type="dcterms:W3CDTF">2024-12-11T08:16:41Z</dcterms:created>
  <dcterms:modified xsi:type="dcterms:W3CDTF">2025-02-24T08:20:02Z</dcterms:modified>
</cp:coreProperties>
</file>