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  <p:sldMasterId id="2147483727" r:id="rId3"/>
    <p:sldMasterId id="2147483739" r:id="rId4"/>
    <p:sldMasterId id="2147483751" r:id="rId5"/>
    <p:sldMasterId id="2147483763" r:id="rId6"/>
  </p:sldMasterIdLst>
  <p:notesMasterIdLst>
    <p:notesMasterId r:id="rId34"/>
  </p:notesMasterIdLst>
  <p:sldIdLst>
    <p:sldId id="294" r:id="rId7"/>
    <p:sldId id="326" r:id="rId8"/>
    <p:sldId id="327" r:id="rId9"/>
    <p:sldId id="343" r:id="rId10"/>
    <p:sldId id="361" r:id="rId11"/>
    <p:sldId id="355" r:id="rId12"/>
    <p:sldId id="356" r:id="rId13"/>
    <p:sldId id="357" r:id="rId14"/>
    <p:sldId id="358" r:id="rId15"/>
    <p:sldId id="359" r:id="rId16"/>
    <p:sldId id="360" r:id="rId17"/>
    <p:sldId id="339" r:id="rId18"/>
    <p:sldId id="336" r:id="rId19"/>
    <p:sldId id="362" r:id="rId20"/>
    <p:sldId id="364" r:id="rId21"/>
    <p:sldId id="365" r:id="rId22"/>
    <p:sldId id="366" r:id="rId23"/>
    <p:sldId id="341" r:id="rId24"/>
    <p:sldId id="337" r:id="rId25"/>
    <p:sldId id="367" r:id="rId26"/>
    <p:sldId id="368" r:id="rId27"/>
    <p:sldId id="369" r:id="rId28"/>
    <p:sldId id="370" r:id="rId29"/>
    <p:sldId id="372" r:id="rId30"/>
    <p:sldId id="373" r:id="rId31"/>
    <p:sldId id="342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>
      <p:cViewPr>
        <p:scale>
          <a:sx n="60" d="100"/>
          <a:sy n="60" d="100"/>
        </p:scale>
        <p:origin x="-7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1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6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4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01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48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58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718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85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78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1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6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2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41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8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3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98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9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00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37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91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68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5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7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75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55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91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119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3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16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35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914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0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7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4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5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2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3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979" cy="7036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452" y="3987829"/>
            <a:ext cx="592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7:GIA ĐÌNH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833B34-01BF-41AE-AB23-9C61213FAF4B}"/>
              </a:ext>
            </a:extLst>
          </p:cNvPr>
          <p:cNvSpPr txBox="1"/>
          <p:nvPr/>
        </p:nvSpPr>
        <p:spPr>
          <a:xfrm flipH="1">
            <a:off x="5277976" y="315351"/>
            <a:ext cx="691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HUYỆN SÔNG HINH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 HAI RIÊNG SỐ 2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3992D-8387-4E2E-947B-CAD35D14FB0C}"/>
              </a:ext>
            </a:extLst>
          </p:cNvPr>
          <p:cNvSpPr txBox="1"/>
          <p:nvPr/>
        </p:nvSpPr>
        <p:spPr>
          <a:xfrm flipH="1">
            <a:off x="6149806" y="1448760"/>
            <a:ext cx="5074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EE062-34C2-43A2-85A2-4FE0CCAF379C}"/>
              </a:ext>
            </a:extLst>
          </p:cNvPr>
          <p:cNvSpPr txBox="1"/>
          <p:nvPr/>
        </p:nvSpPr>
        <p:spPr>
          <a:xfrm>
            <a:off x="6083548" y="1835187"/>
            <a:ext cx="546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GIÁO KHOA CÁNH DIỀU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4D24DB-ED61-4169-B7A4-9D269EB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95" y="2812283"/>
            <a:ext cx="5108601" cy="88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52" y="4481902"/>
            <a:ext cx="605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 VỆ SINH NHÀ CỬA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6754"/>
            <a:ext cx="10972799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45588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003" y="1828486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tên dụng cụ lau dọn nhà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2: Tập làm vệ sinh nhà cửa.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3565" y="402801"/>
            <a:ext cx="723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26. VỆ SINH NHÀ CỬA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 tên dụng cụ lau dọn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6330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085" y="0"/>
            <a:ext cx="9099030" cy="6858000"/>
          </a:xfrm>
          <a:prstGeom prst="rect">
            <a:avLst/>
          </a:prstGeom>
        </p:spPr>
      </p:pic>
      <p:sp>
        <p:nvSpPr>
          <p:cNvPr id="4" name="AutoShape 2" descr="11 Cây lau nhà ý tưởng | cây, nhà, nhà thông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32" y="0"/>
            <a:ext cx="8740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40" y="179882"/>
            <a:ext cx="7090347" cy="62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37" y="479685"/>
            <a:ext cx="8596667" cy="5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8" y="888275"/>
            <a:ext cx="11458963" cy="26161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                          </a:t>
            </a:r>
            <a:r>
              <a:rPr lang="vi-VN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Luận: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vệ sinh nhà cửa sạch sẽ gọn gàng, chúng ta cần sử dụng nhiều loại đồ dùng dụng cụ khác nhau như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 lau nhà, găng tay, nước lau nhà, máy hút bụi,....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8247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vệ sinh nhà cửa.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308" y="1541417"/>
            <a:ext cx="11145966" cy="337021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 giáo khoa: Hoạt động trải nghiệm lớp 1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Ngồi học ngay ngắn, không nói chuyện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ở nơi có ánh sáng </a:t>
            </a:r>
            <a:r>
              <a:rPr lang="vi-VN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gian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 tĩnh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D10292-AA87-407F-96F4-7F89E24D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Lau bàn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B7FB3EFA-A442-4517-9C44-73AEA25CA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6211669"/>
            <a:ext cx="4016188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Dọn nhà vệ sinh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Quét sân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8621486" y="6211669"/>
            <a:ext cx="3570514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Rửa bát đũa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D10292-AA87-407F-96F4-7F89E24D5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8" y="1825624"/>
            <a:ext cx="2909455" cy="5026925"/>
          </a:xfrm>
          <a:prstGeom prst="rect">
            <a:avLst/>
          </a:prstGeom>
        </p:spPr>
      </p:pic>
      <p:pic>
        <p:nvPicPr>
          <p:cNvPr id="6" name="Picture 5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8" y="1825624"/>
            <a:ext cx="2971800" cy="4752131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02" y="1825624"/>
            <a:ext cx="3199931" cy="4621503"/>
          </a:xfrm>
          <a:prstGeom prst="rect">
            <a:avLst/>
          </a:prstGeom>
        </p:spPr>
      </p:pic>
      <p:pic>
        <p:nvPicPr>
          <p:cNvPr id="8" name="Picture 7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4" y="1825625"/>
            <a:ext cx="2836906" cy="4621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482304-29D5-458A-937C-079905C45203}"/>
              </a:ext>
            </a:extLst>
          </p:cNvPr>
          <p:cNvSpPr txBox="1"/>
          <p:nvPr/>
        </p:nvSpPr>
        <p:spPr>
          <a:xfrm>
            <a:off x="1" y="460748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62181"/>
            <a:ext cx="11551408" cy="3231654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                   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Luận: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vệ sinh nhà cửa gọn gàng, sạch sẽ em phải làm những công việc sau:quét nhà, lau nhà, lau bàn ghế,...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dọn nhà em cần lưu ý:đeo khẩu trang, đeo găng tay để bảo vệ sức khỏe cho bản thân.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chủ đề  học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2" y="-2"/>
            <a:ext cx="12257952" cy="80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1635" y="3710196"/>
            <a:ext cx="500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 các em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417" y="2968196"/>
            <a:ext cx="96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học đến đây là kết thúc rồi!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6377" y="4652292"/>
            <a:ext cx="833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 ngoan- Học giỏi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80" y="1371599"/>
            <a:ext cx="11204582" cy="406254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                    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  <a:b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được một số công việc khi vệ sinh nhà cửa và đồ dùng cần thiết để thực hiện công việc đó.</a:t>
            </a:r>
            <a:b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hiện một số công việc như lau dọn nhà cửa sạch sẽ, sắp xếp đồ dùng gọn gàng để vệ sinh nhà cửa.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ý thức và thái độ làm việc nhà để giúp đỡ cha mẹ ,người thân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005116" y="1833275"/>
            <a:ext cx="9938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EM CÙNG LẮNG NGHE BÀI HÁT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SỢI RƠM VÀNG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504"/>
            <a:ext cx="12191999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-75926"/>
            <a:ext cx="11948160" cy="70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-1"/>
            <a:ext cx="11948159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665"/>
            <a:ext cx="11582399" cy="76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246</Words>
  <Application>Microsoft Office PowerPoint</Application>
  <PresentationFormat>Custom</PresentationFormat>
  <Paragraphs>30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2_Office Theme</vt:lpstr>
      <vt:lpstr>Facet</vt:lpstr>
      <vt:lpstr>Office 主题</vt:lpstr>
      <vt:lpstr>1_Office Theme</vt:lpstr>
      <vt:lpstr>3_Office Theme</vt:lpstr>
      <vt:lpstr>4_Office Theme</vt:lpstr>
      <vt:lpstr>PowerPoint Presentation</vt:lpstr>
      <vt:lpstr>                          Chuẩn Bị  - Sách giáo khoa: Hoạt động trải nghiệm lớp 1.  - Ngồi học ngay ngắn, không nói chuyện.  - Học ở nơi có ánh sáng và không gian yên tĩnh.</vt:lpstr>
      <vt:lpstr>                          MỤC TIÊU     -Biết được một số công việc khi vệ sinh nhà cửa và đồ dùng cần thiết để thực hiện công việc đó.  -Thực hiện một số công việc như lau dọn nhà cửa sạch sẽ, sắp xếp đồ dùng gọn gàng để vệ sinh nhà cửa.  -Có ý thức và thái độ làm việc nhà để giúp đỡ cha mẹ ,người thân.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Kể tên dụng cụ lau dọn nhà.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Tập làm vệ sinh nhà cửa.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174</cp:revision>
  <dcterms:created xsi:type="dcterms:W3CDTF">2020-08-03T08:33:18Z</dcterms:created>
  <dcterms:modified xsi:type="dcterms:W3CDTF">2025-02-24T07:42:57Z</dcterms:modified>
</cp:coreProperties>
</file>