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8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E86030"/>
    <a:srgbClr val="EA6F44"/>
    <a:srgbClr val="CCFF99"/>
    <a:srgbClr val="CEECFE"/>
    <a:srgbClr val="A9DDFD"/>
    <a:srgbClr val="FFD88B"/>
    <a:srgbClr val="FFFF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02" autoAdjust="0"/>
  </p:normalViewPr>
  <p:slideViewPr>
    <p:cSldViewPr>
      <p:cViewPr varScale="1">
        <p:scale>
          <a:sx n="91" d="100"/>
          <a:sy n="91" d="100"/>
        </p:scale>
        <p:origin x="-132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1E61BC-66DF-460A-A572-A5CF25BB278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2-Point Star 7"/>
          <p:cNvSpPr/>
          <p:nvPr/>
        </p:nvSpPr>
        <p:spPr>
          <a:xfrm rot="319331">
            <a:off x="0" y="148230"/>
            <a:ext cx="3888432" cy="2060578"/>
          </a:xfrm>
          <a:prstGeom prst="star32">
            <a:avLst>
              <a:gd name="adj" fmla="val 42371"/>
            </a:avLst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936" y="1059582"/>
            <a:ext cx="40586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LÀM QUEN VỚI </a:t>
            </a:r>
          </a:p>
          <a:p>
            <a:r>
              <a:rPr lang="en-US" sz="36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MỘT SỐ HÌNH KHỐI</a:t>
            </a:r>
            <a:endParaRPr lang="en-US" sz="36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41784" y="1285478"/>
            <a:ext cx="4572000" cy="923330"/>
          </a:xfrm>
          <a:prstGeom prst="rect">
            <a:avLst/>
          </a:prstGeom>
        </p:spPr>
        <p:txBody>
          <a:bodyPr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CHỦ ĐỀ </a:t>
            </a:r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2993" y="2283718"/>
            <a:ext cx="564449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BÀI 14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KHỐI LẬP PHƯƠNG, 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KHỐI HỘP CHỮ NHẬT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(TIẾT 1)</a:t>
            </a:r>
            <a:endParaRPr lang="en-US" sz="4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0" t="52516" b="12337"/>
          <a:stretch/>
        </p:blipFill>
        <p:spPr>
          <a:xfrm>
            <a:off x="179512" y="123478"/>
            <a:ext cx="8860498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707654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1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057" y="1707654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2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2506" y="1707654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3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8057" y="2213997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4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8057" y="2799968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5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1663773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1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1707654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1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1707654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2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5" y="2181803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2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192" y="2295912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3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2799968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3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0192" y="2871976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4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6770" y="2235825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4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6256" y="2871976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5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016" y="1687448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5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6016" y="2211710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6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6016" y="2735972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7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7163" y="3808660"/>
            <a:ext cx="432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 Black" pitchFamily="34" charset="0"/>
              </a:rPr>
              <a:t>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0312" y="4270325"/>
            <a:ext cx="176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>T  C</a:t>
            </a:r>
            <a:endParaRPr lang="en-US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4" t="5109" r="12456" b="73027"/>
          <a:stretch/>
        </p:blipFill>
        <p:spPr>
          <a:xfrm>
            <a:off x="179511" y="555526"/>
            <a:ext cx="8763237" cy="33488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9632" y="4315240"/>
            <a:ext cx="5837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sz="32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nào</a:t>
            </a:r>
            <a:r>
              <a:rPr lang="en-US" sz="32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32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lập</a:t>
            </a:r>
            <a:r>
              <a:rPr lang="en-US" sz="32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phương</a:t>
            </a:r>
            <a:r>
              <a:rPr lang="en-US" sz="32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?</a:t>
            </a:r>
            <a:endParaRPr lang="en-US" sz="3200" b="1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524328" y="3291830"/>
            <a:ext cx="72008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5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2" t="35760" r="10419" b="33589"/>
          <a:stretch/>
        </p:blipFill>
        <p:spPr>
          <a:xfrm>
            <a:off x="179511" y="123478"/>
            <a:ext cx="8740331" cy="453650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04048" y="3867894"/>
            <a:ext cx="72008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8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2" t="72746" r="11292" b="6616"/>
          <a:stretch/>
        </p:blipFill>
        <p:spPr>
          <a:xfrm>
            <a:off x="179512" y="209652"/>
            <a:ext cx="8875993" cy="337021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7704" y="2643758"/>
            <a:ext cx="72008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9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32" t="41073" r="19527" b="36040"/>
          <a:stretch/>
        </p:blipFill>
        <p:spPr>
          <a:xfrm>
            <a:off x="1115616" y="123478"/>
            <a:ext cx="6912768" cy="4230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4299942"/>
            <a:ext cx="4545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4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lập</a:t>
            </a:r>
            <a:r>
              <a:rPr lang="en-US" sz="4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phương</a:t>
            </a:r>
            <a:endParaRPr lang="en-US" sz="4400" b="1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06" t="70703" r="17752" b="6411"/>
          <a:stretch/>
        </p:blipFill>
        <p:spPr>
          <a:xfrm>
            <a:off x="795172" y="195486"/>
            <a:ext cx="7632848" cy="41298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3061" y="4178573"/>
            <a:ext cx="49552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4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hộp</a:t>
            </a:r>
            <a:r>
              <a:rPr lang="en-US" sz="4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chữ</a:t>
            </a:r>
            <a:r>
              <a:rPr lang="en-US" sz="4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nhật</a:t>
            </a:r>
            <a:endParaRPr lang="en-US" sz="4400" b="1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3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" t="10899" r="14862" b="68871"/>
          <a:stretch/>
        </p:blipFill>
        <p:spPr>
          <a:xfrm>
            <a:off x="251520" y="699542"/>
            <a:ext cx="8608958" cy="316835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31640" y="3291830"/>
            <a:ext cx="72008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724128" y="3302427"/>
            <a:ext cx="72008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4" t="32694" r="13013" b="46667"/>
          <a:stretch/>
        </p:blipFill>
        <p:spPr>
          <a:xfrm>
            <a:off x="179512" y="555526"/>
            <a:ext cx="8595323" cy="316835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19672" y="3003798"/>
            <a:ext cx="72008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35896" y="3003798"/>
            <a:ext cx="72008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2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4" t="56194" r="5087" b="13563"/>
          <a:stretch/>
        </p:blipFill>
        <p:spPr>
          <a:xfrm>
            <a:off x="251520" y="123478"/>
            <a:ext cx="8726586" cy="4248472"/>
          </a:xfrm>
          <a:prstGeom prst="rect">
            <a:avLst/>
          </a:prstGeom>
        </p:spPr>
      </p:pic>
      <p:cxnSp>
        <p:nvCxnSpPr>
          <p:cNvPr id="4" name="Curved Connector 3"/>
          <p:cNvCxnSpPr/>
          <p:nvPr/>
        </p:nvCxnSpPr>
        <p:spPr>
          <a:xfrm>
            <a:off x="3851920" y="2067694"/>
            <a:ext cx="2808312" cy="1584176"/>
          </a:xfrm>
          <a:prstGeom prst="curvedConnector3">
            <a:avLst>
              <a:gd name="adj1" fmla="val 2455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/>
          <p:nvPr/>
        </p:nvCxnSpPr>
        <p:spPr>
          <a:xfrm rot="10800000" flipV="1">
            <a:off x="3347864" y="2499742"/>
            <a:ext cx="2304256" cy="1152128"/>
          </a:xfrm>
          <a:prstGeom prst="curvedConnector3">
            <a:avLst>
              <a:gd name="adj1" fmla="val 7554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5400000">
            <a:off x="6588224" y="2355726"/>
            <a:ext cx="1440160" cy="129614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520" y="4178573"/>
            <a:ext cx="8640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b)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hãy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nêu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tên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số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dạng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đồ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vật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dạng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lập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phương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hoặc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hộp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chữ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nhật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ở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quanh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ta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nhé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!</a:t>
            </a:r>
            <a:endParaRPr lang="en-US" sz="2800" b="1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9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19672" y="1275606"/>
            <a:ext cx="5644494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BÀI 14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KHỐI LẬP PHƯƠNG, 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KHỐI HỘP CHỮ NHẬT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(TIẾT 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2)</a:t>
            </a:r>
            <a:endParaRPr lang="en-US" sz="4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0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2682" r="22040" b="51979"/>
          <a:stretch/>
        </p:blipFill>
        <p:spPr>
          <a:xfrm>
            <a:off x="251520" y="622833"/>
            <a:ext cx="5184576" cy="3673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23478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Bạn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Mai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xếp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dưới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đây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Trong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055" y="4296475"/>
            <a:ext cx="6506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a)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bao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nhiêu</a:t>
            </a:r>
            <a:r>
              <a:rPr lang="en-US" sz="32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32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lập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phương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?</a:t>
            </a:r>
            <a:endParaRPr lang="en-US" sz="3200" b="1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59" y="3219822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Arial Black" pitchFamily="34" charset="0"/>
              </a:rPr>
              <a:t>1</a:t>
            </a:r>
            <a:endParaRPr lang="en-US" sz="54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3232596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Arial Black" pitchFamily="34" charset="0"/>
              </a:rPr>
              <a:t>2</a:t>
            </a:r>
            <a:endParaRPr lang="en-US" sz="54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9" y="3245370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Arial Black" pitchFamily="34" charset="0"/>
              </a:rPr>
              <a:t>3</a:t>
            </a:r>
            <a:endParaRPr lang="en-US" sz="54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3258144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Arial Black" pitchFamily="34" charset="0"/>
              </a:rPr>
              <a:t>4</a:t>
            </a:r>
            <a:endParaRPr lang="en-US" sz="54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3270918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Arial Black" pitchFamily="34" charset="0"/>
              </a:rPr>
              <a:t>5</a:t>
            </a:r>
            <a:endParaRPr lang="en-US" sz="5400" dirty="0"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1995" y="1326823"/>
            <a:ext cx="4303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5  </a:t>
            </a:r>
            <a:r>
              <a:rPr lang="en-US" sz="3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lập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phương</a:t>
            </a:r>
            <a:endParaRPr lang="en-US" sz="32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9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2682" r="22040" b="51979"/>
          <a:stretch/>
        </p:blipFill>
        <p:spPr>
          <a:xfrm>
            <a:off x="395536" y="622833"/>
            <a:ext cx="5184576" cy="3673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23478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Bạn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Mai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xếp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dưới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đây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Trong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055" y="4296475"/>
            <a:ext cx="8315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b)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bao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nhiêu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32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hộp</a:t>
            </a:r>
            <a:r>
              <a:rPr lang="en-US" sz="32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chữ</a:t>
            </a:r>
            <a:r>
              <a:rPr lang="en-US" sz="32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nhật</a:t>
            </a:r>
            <a:r>
              <a:rPr lang="en-US" sz="32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màu</a:t>
            </a:r>
            <a:r>
              <a:rPr lang="en-US" sz="32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đỏ</a:t>
            </a:r>
            <a:r>
              <a:rPr lang="en-US" sz="32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?</a:t>
            </a:r>
            <a:endParaRPr lang="en-US" sz="3200" b="1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2047" y="2459654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Arial Black" pitchFamily="34" charset="0"/>
              </a:rPr>
              <a:t>1</a:t>
            </a:r>
            <a:endParaRPr lang="en-US" sz="54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5" y="2462969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Arial Black" pitchFamily="34" charset="0"/>
              </a:rPr>
              <a:t>2</a:t>
            </a:r>
            <a:endParaRPr lang="en-US" sz="5400" dirty="0"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8413" y="1131590"/>
            <a:ext cx="40240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2 </a:t>
            </a:r>
            <a:r>
              <a:rPr lang="en-US" sz="3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hộp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đỏ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9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648</TotalTime>
  <Words>164</Words>
  <Application>Microsoft Office PowerPoint</Application>
  <PresentationFormat>On-screen Show (16:9)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86</cp:revision>
  <dcterms:created xsi:type="dcterms:W3CDTF">2020-08-13T02:48:37Z</dcterms:created>
  <dcterms:modified xsi:type="dcterms:W3CDTF">2020-08-22T03:50:47Z</dcterms:modified>
</cp:coreProperties>
</file>