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303" r:id="rId2"/>
    <p:sldId id="305" r:id="rId3"/>
    <p:sldId id="306" r:id="rId4"/>
    <p:sldId id="307" r:id="rId5"/>
    <p:sldId id="308" r:id="rId6"/>
    <p:sldId id="284" r:id="rId7"/>
    <p:sldId id="310" r:id="rId8"/>
    <p:sldId id="288" r:id="rId9"/>
    <p:sldId id="313" r:id="rId10"/>
    <p:sldId id="314" r:id="rId11"/>
    <p:sldId id="316" r:id="rId12"/>
    <p:sldId id="292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120"/>
    <a:srgbClr val="008687"/>
    <a:srgbClr val="416238"/>
    <a:srgbClr val="CDBF97"/>
    <a:srgbClr val="8D7545"/>
    <a:srgbClr val="ECE8E5"/>
    <a:srgbClr val="E4CBCB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98110" autoAdjust="0"/>
  </p:normalViewPr>
  <p:slideViewPr>
    <p:cSldViewPr snapToGrid="0">
      <p:cViewPr varScale="1">
        <p:scale>
          <a:sx n="74" d="100"/>
          <a:sy n="74" d="100"/>
        </p:scale>
        <p:origin x="47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2020/10/6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0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2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62130" y="202290"/>
            <a:ext cx="98796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37882" y="798490"/>
            <a:ext cx="11391031" cy="5185111"/>
            <a:chOff x="1281168" y="750170"/>
            <a:chExt cx="9502907" cy="5288023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52065" t="40111" r="16957" b="23026"/>
            <a:stretch>
              <a:fillRect/>
            </a:stretch>
          </p:blipFill>
          <p:spPr bwMode="auto">
            <a:xfrm>
              <a:off x="7529119" y="4009049"/>
              <a:ext cx="3254956" cy="2029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7199" t="29795" r="51083" b="34375"/>
            <a:stretch>
              <a:fillRect/>
            </a:stretch>
          </p:blipFill>
          <p:spPr bwMode="auto">
            <a:xfrm>
              <a:off x="1281168" y="759335"/>
              <a:ext cx="3543079" cy="2135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2620" t="28981" r="16587" b="34046"/>
            <a:stretch>
              <a:fillRect/>
            </a:stretch>
          </p:blipFill>
          <p:spPr bwMode="auto">
            <a:xfrm>
              <a:off x="7528437" y="750170"/>
              <a:ext cx="3242425" cy="2188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7018" t="40283" r="51634" b="22560"/>
            <a:stretch>
              <a:fillRect/>
            </a:stretch>
          </p:blipFill>
          <p:spPr bwMode="auto">
            <a:xfrm>
              <a:off x="1293830" y="3941406"/>
              <a:ext cx="3372763" cy="2087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0" y="0"/>
            <a:ext cx="1771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UTM Avo" pitchFamily="18" charset="0"/>
              </a:rPr>
              <a:t>3. </a:t>
            </a:r>
            <a:r>
              <a:rPr lang="en-US" sz="2400" dirty="0" err="1" smtClean="0">
                <a:latin typeface="UTM Avo" pitchFamily="18" charset="0"/>
              </a:rPr>
              <a:t>Tập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đọc</a:t>
            </a:r>
            <a:endParaRPr lang="en-US" sz="2400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8214" y="0"/>
            <a:ext cx="347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7570" y="2969172"/>
            <a:ext cx="2585964" cy="46166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9305" y="6020729"/>
            <a:ext cx="3698448" cy="83099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À,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qua!”.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0837" y="6140116"/>
            <a:ext cx="3695242" cy="46166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: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1529" y="2959759"/>
            <a:ext cx="3478837" cy="83099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la: “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à?”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3590" y="2972726"/>
            <a:ext cx="1008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5826" y="3345844"/>
            <a:ext cx="113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20002" y="6020729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1532" y="2972725"/>
            <a:ext cx="83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6487" y="6157365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8183" y="6148740"/>
            <a:ext cx="95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51437" y="2967475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1612" y="6131090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20883" y="6122867"/>
            <a:ext cx="96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010232D-E992-483E-8FD8-7FF86B495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441"/>
            <a:ext cx="2180507" cy="285355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81256" y="1480106"/>
            <a:ext cx="3051921" cy="988962"/>
            <a:chOff x="5936004" y="592980"/>
            <a:chExt cx="5837886" cy="1549657"/>
          </a:xfrm>
        </p:grpSpPr>
        <p:sp>
          <p:nvSpPr>
            <p:cNvPr id="6" name="双波形 5">
              <a:extLst>
                <a:ext uri="{FF2B5EF4-FFF2-40B4-BE49-F238E27FC236}">
                  <a16:creationId xmlns:a16="http://schemas.microsoft.com/office/drawing/2014/main" id="{44918C01-18BD-4439-B45E-6536BF44F0CF}"/>
                </a:ext>
              </a:extLst>
            </p:cNvPr>
            <p:cNvSpPr/>
            <p:nvPr/>
          </p:nvSpPr>
          <p:spPr>
            <a:xfrm>
              <a:off x="5936004" y="592980"/>
              <a:ext cx="5837886" cy="1549657"/>
            </a:xfrm>
            <a:prstGeom prst="doubleWav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 smtClean="0">
                  <a:solidFill>
                    <a:srgbClr val="052120"/>
                  </a:solidFill>
                  <a:latin typeface="UTM Avo" pitchFamily="18" charset="0"/>
                </a:rPr>
                <a:t>a</a:t>
              </a:r>
              <a:r>
                <a:rPr lang="en-US" altLang="zh-CN" sz="3200" dirty="0" smtClean="0">
                  <a:solidFill>
                    <a:srgbClr val="0521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altLang="zh-CN" sz="3200" dirty="0" err="1" smtClean="0">
                  <a:solidFill>
                    <a:srgbClr val="0521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Hổ</a:t>
              </a:r>
              <a:endParaRPr lang="zh-CN" altLang="en-US" sz="3200" dirty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407C180-65BF-4410-B878-73DA16F4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134" y="912813"/>
              <a:ext cx="911327" cy="86868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613885" y="2746211"/>
            <a:ext cx="3051921" cy="973040"/>
            <a:chOff x="5936004" y="592980"/>
            <a:chExt cx="5837886" cy="1549657"/>
          </a:xfrm>
        </p:grpSpPr>
        <p:sp>
          <p:nvSpPr>
            <p:cNvPr id="22" name="双波形 5">
              <a:extLst>
                <a:ext uri="{FF2B5EF4-FFF2-40B4-BE49-F238E27FC236}">
                  <a16:creationId xmlns:a16="http://schemas.microsoft.com/office/drawing/2014/main" id="{44918C01-18BD-4439-B45E-6536BF44F0CF}"/>
                </a:ext>
              </a:extLst>
            </p:cNvPr>
            <p:cNvSpPr/>
            <p:nvPr/>
          </p:nvSpPr>
          <p:spPr>
            <a:xfrm>
              <a:off x="5936004" y="592980"/>
              <a:ext cx="5837886" cy="1549657"/>
            </a:xfrm>
            <a:prstGeom prst="doubleWav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6407C180-65BF-4410-B878-73DA16F4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134" y="912813"/>
              <a:ext cx="911327" cy="86868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813239" y="2816410"/>
            <a:ext cx="5508520" cy="988961"/>
            <a:chOff x="5936004" y="592980"/>
            <a:chExt cx="5837886" cy="1549657"/>
          </a:xfrm>
        </p:grpSpPr>
        <p:sp>
          <p:nvSpPr>
            <p:cNvPr id="25" name="双波形 5">
              <a:extLst>
                <a:ext uri="{FF2B5EF4-FFF2-40B4-BE49-F238E27FC236}">
                  <a16:creationId xmlns:a16="http://schemas.microsoft.com/office/drawing/2014/main" id="{44918C01-18BD-4439-B45E-6536BF44F0CF}"/>
                </a:ext>
              </a:extLst>
            </p:cNvPr>
            <p:cNvSpPr/>
            <p:nvPr/>
          </p:nvSpPr>
          <p:spPr>
            <a:xfrm>
              <a:off x="5936004" y="592980"/>
              <a:ext cx="5837886" cy="1549657"/>
            </a:xfrm>
            <a:prstGeom prst="doubleWav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9">
              <a:extLst>
                <a:ext uri="{FF2B5EF4-FFF2-40B4-BE49-F238E27FC236}">
                  <a16:creationId xmlns:a16="http://schemas.microsoft.com/office/drawing/2014/main" id="{6407C180-65BF-4410-B878-73DA16F4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134" y="912813"/>
              <a:ext cx="911327" cy="86868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772451" y="1456075"/>
            <a:ext cx="6225108" cy="971265"/>
            <a:chOff x="5936004" y="592980"/>
            <a:chExt cx="5837886" cy="1549657"/>
          </a:xfrm>
        </p:grpSpPr>
        <p:sp>
          <p:nvSpPr>
            <p:cNvPr id="28" name="双波形 5">
              <a:extLst>
                <a:ext uri="{FF2B5EF4-FFF2-40B4-BE49-F238E27FC236}">
                  <a16:creationId xmlns:a16="http://schemas.microsoft.com/office/drawing/2014/main" id="{44918C01-18BD-4439-B45E-6536BF44F0CF}"/>
                </a:ext>
              </a:extLst>
            </p:cNvPr>
            <p:cNvSpPr/>
            <p:nvPr/>
          </p:nvSpPr>
          <p:spPr>
            <a:xfrm>
              <a:off x="5936004" y="592980"/>
              <a:ext cx="5837886" cy="1549657"/>
            </a:xfrm>
            <a:prstGeom prst="doubleWav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9">
              <a:extLst>
                <a:ext uri="{FF2B5EF4-FFF2-40B4-BE49-F238E27FC236}">
                  <a16:creationId xmlns:a16="http://schemas.microsoft.com/office/drawing/2014/main" id="{6407C180-65BF-4410-B878-73DA16F4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134" y="912813"/>
              <a:ext cx="911327" cy="868686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6941075" y="3030746"/>
            <a:ext cx="3227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2) </a:t>
            </a:r>
            <a:r>
              <a:rPr lang="en-US" sz="3200" dirty="0" err="1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dirty="0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en-US" sz="3200" dirty="0">
              <a:solidFill>
                <a:srgbClr val="0521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64510" y="1622121"/>
            <a:ext cx="4219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1</a:t>
            </a:r>
            <a:r>
              <a:rPr lang="en-US" sz="3200" dirty="0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3200" dirty="0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.</a:t>
            </a:r>
            <a:endParaRPr lang="en-US" sz="3200" dirty="0">
              <a:solidFill>
                <a:srgbClr val="052120"/>
              </a:solidFill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4482" y="2972859"/>
            <a:ext cx="128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b) </a:t>
            </a:r>
            <a:r>
              <a:rPr lang="en-US" sz="3200" dirty="0" err="1" smtClean="0">
                <a:solidFill>
                  <a:srgbClr val="0521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3200" dirty="0">
              <a:solidFill>
                <a:srgbClr val="0521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4968" y="177421"/>
            <a:ext cx="3201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</a:rPr>
              <a:t>Ghép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</a:rPr>
              <a:t>đúng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64023" y="163773"/>
            <a:ext cx="504968" cy="627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6" idx="3"/>
            <a:endCxn id="25" idx="1"/>
          </p:cNvCxnSpPr>
          <p:nvPr/>
        </p:nvCxnSpPr>
        <p:spPr>
          <a:xfrm>
            <a:off x="4633177" y="1974587"/>
            <a:ext cx="1180062" cy="13363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2" idx="3"/>
            <a:endCxn id="28" idx="1"/>
          </p:cNvCxnSpPr>
          <p:nvPr/>
        </p:nvCxnSpPr>
        <p:spPr>
          <a:xfrm flipV="1">
            <a:off x="4665806" y="1941708"/>
            <a:ext cx="1106645" cy="12910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8782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>
              <a:ext uri="{FF2B5EF4-FFF2-40B4-BE49-F238E27FC236}">
                <a16:creationId xmlns:a16="http://schemas.microsoft.com/office/drawing/2014/main" id="{A557ED58-EEAA-480E-A5EE-9466DBB114F1}"/>
              </a:ext>
            </a:extLst>
          </p:cNvPr>
          <p:cNvSpPr/>
          <p:nvPr/>
        </p:nvSpPr>
        <p:spPr>
          <a:xfrm>
            <a:off x="250722" y="2153266"/>
            <a:ext cx="11503741" cy="443926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4" name="图片 3" descr="图片包含 座位, 家具, 椅子&#10;&#10;自动生成的说明">
            <a:extLst>
              <a:ext uri="{FF2B5EF4-FFF2-40B4-BE49-F238E27FC236}">
                <a16:creationId xmlns:a16="http://schemas.microsoft.com/office/drawing/2014/main" id="{115DC31E-5614-4F32-B8CD-CCC2555A2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700" y="807989"/>
            <a:ext cx="1743980" cy="174398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1622562-D3C5-4CE0-8EFC-06072112C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9" y="0"/>
            <a:ext cx="3328588" cy="3315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78477" y="2359742"/>
            <a:ext cx="2914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viết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 l="30330" t="21233" r="29444" b="56085"/>
          <a:stretch>
            <a:fillRect/>
          </a:stretch>
        </p:blipFill>
        <p:spPr bwMode="auto">
          <a:xfrm>
            <a:off x="678427" y="3318387"/>
            <a:ext cx="10618838" cy="300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39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35974"/>
            <a:ext cx="11355403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xe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ca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A.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xe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taxi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pic>
        <p:nvPicPr>
          <p:cNvPr id="7170" name="Picture 2" descr="Xe khách Hoàng Nam - Phú Lợ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7363" y="445168"/>
            <a:ext cx="6253150" cy="3272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</a:rPr>
              <a:t>A.   x</a:t>
            </a:r>
            <a:endParaRPr 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</a:rPr>
              <a:t>B.    s</a:t>
            </a:r>
            <a:endParaRPr 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450310" y="373529"/>
            <a:ext cx="831530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UTM Avo" pitchFamily="18" charset="0"/>
              </a:rPr>
              <a:t>…..</a:t>
            </a:r>
            <a:r>
              <a:rPr lang="en-US" sz="5400" dirty="0" smtClean="0">
                <a:solidFill>
                  <a:srgbClr val="FFFF00"/>
                </a:solidFill>
                <a:latin typeface="UTM Avo" pitchFamily="18" charset="0"/>
              </a:rPr>
              <a:t>ẻ </a:t>
            </a:r>
            <a:r>
              <a:rPr lang="en-US" sz="5400" dirty="0" err="1" smtClean="0">
                <a:solidFill>
                  <a:srgbClr val="FFFF00"/>
                </a:solidFill>
                <a:latin typeface="UTM Avo" pitchFamily="18" charset="0"/>
              </a:rPr>
              <a:t>gỗ</a:t>
            </a:r>
            <a:endParaRPr lang="en-US" sz="5400" dirty="0">
              <a:solidFill>
                <a:srgbClr val="FFFF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49029" y="4819295"/>
            <a:ext cx="289357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B. </a:t>
            </a:r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xô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5542" y="4784608"/>
            <a:ext cx="249806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A. ca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77081" y="41966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54765" y="40459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Xô nhựa loại nhỏ - Siêu thị văn phòng phẩm HTL Việt Na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43990" y="520822"/>
            <a:ext cx="4321974" cy="3381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2724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15885" y="3962952"/>
            <a:ext cx="2762947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</a:rPr>
              <a:t>A.      r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1943" y="4044379"/>
            <a:ext cx="2879060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</a:rPr>
              <a:t>B.      d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55701" y="319983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92594" y="316059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49467" y="417362"/>
            <a:ext cx="8852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UTM Avo" pitchFamily="18" charset="0"/>
              </a:rPr>
              <a:t>….</a:t>
            </a:r>
            <a:r>
              <a:rPr lang="en-US" sz="5400" dirty="0" smtClean="0">
                <a:solidFill>
                  <a:srgbClr val="FFFF00"/>
                </a:solidFill>
                <a:latin typeface="UTM Avo" pitchFamily="18" charset="0"/>
              </a:rPr>
              <a:t>ổ </a:t>
            </a:r>
            <a:r>
              <a:rPr lang="en-US" sz="5400" dirty="0" err="1" smtClean="0">
                <a:solidFill>
                  <a:srgbClr val="FFFF00"/>
                </a:solidFill>
                <a:latin typeface="UTM Avo" pitchFamily="18" charset="0"/>
              </a:rPr>
              <a:t>cá</a:t>
            </a:r>
            <a:endParaRPr lang="en-US" sz="5400" dirty="0">
              <a:solidFill>
                <a:srgbClr val="FFFF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9753600" y="232229"/>
            <a:ext cx="2438400" cy="643655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9028" y="624113"/>
            <a:ext cx="4804229" cy="5152573"/>
            <a:chOff x="246743" y="304801"/>
            <a:chExt cx="5225143" cy="5588000"/>
          </a:xfrm>
        </p:grpSpPr>
        <p:sp>
          <p:nvSpPr>
            <p:cNvPr id="7" name="云形 6">
              <a:extLst>
                <a:ext uri="{FF2B5EF4-FFF2-40B4-BE49-F238E27FC236}">
                  <a16:creationId xmlns:a16="http://schemas.microsoft.com/office/drawing/2014/main" id="{F8363789-BC05-45C5-89DF-5163EA602CCC}"/>
                </a:ext>
              </a:extLst>
            </p:cNvPr>
            <p:cNvSpPr/>
            <p:nvPr/>
          </p:nvSpPr>
          <p:spPr>
            <a:xfrm>
              <a:off x="246743" y="304801"/>
              <a:ext cx="5225143" cy="558800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2831" t="22533" r="59900" b="40240"/>
            <a:stretch>
              <a:fillRect/>
            </a:stretch>
          </p:blipFill>
          <p:spPr bwMode="auto">
            <a:xfrm>
              <a:off x="914410" y="1526290"/>
              <a:ext cx="3207657" cy="3132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5820229" y="1001486"/>
            <a:ext cx="204651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1602" y="2322285"/>
            <a:ext cx="1734457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6227" y="2322286"/>
            <a:ext cx="173445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4230" y="3802745"/>
            <a:ext cx="422365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ô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8400" y="4963885"/>
            <a:ext cx="3172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  -   t  -  T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2820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9753600" y="232229"/>
            <a:ext cx="2438400" cy="6436559"/>
          </a:xfrm>
          <a:prstGeom prst="rect">
            <a:avLst/>
          </a:prstGeom>
        </p:spPr>
      </p:pic>
      <p:sp>
        <p:nvSpPr>
          <p:cNvPr id="13" name="云形 12">
            <a:extLst>
              <a:ext uri="{FF2B5EF4-FFF2-40B4-BE49-F238E27FC236}">
                <a16:creationId xmlns:a16="http://schemas.microsoft.com/office/drawing/2014/main" id="{87EF4539-6537-47A4-8079-7AAC7E71A62E}"/>
              </a:ext>
            </a:extLst>
          </p:cNvPr>
          <p:cNvSpPr/>
          <p:nvPr/>
        </p:nvSpPr>
        <p:spPr>
          <a:xfrm>
            <a:off x="10724647" y="195753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云形 6">
            <a:extLst>
              <a:ext uri="{FF2B5EF4-FFF2-40B4-BE49-F238E27FC236}">
                <a16:creationId xmlns:a16="http://schemas.microsoft.com/office/drawing/2014/main" id="{F8363789-BC05-45C5-89DF-5163EA602CCC}"/>
              </a:ext>
            </a:extLst>
          </p:cNvPr>
          <p:cNvSpPr/>
          <p:nvPr/>
        </p:nvSpPr>
        <p:spPr>
          <a:xfrm>
            <a:off x="29028" y="624113"/>
            <a:ext cx="4804229" cy="515257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820229" y="1001486"/>
            <a:ext cx="204651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1771" y="2329542"/>
            <a:ext cx="1734457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6227" y="2322286"/>
            <a:ext cx="173445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1030" y="3846288"/>
            <a:ext cx="47751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o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51788" t="22474" r="23397" b="39341"/>
          <a:stretch>
            <a:fillRect/>
          </a:stretch>
        </p:blipFill>
        <p:spPr bwMode="auto">
          <a:xfrm>
            <a:off x="531108" y="1509486"/>
            <a:ext cx="3474836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542971" y="4847771"/>
            <a:ext cx="4557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 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2820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171477" y="304801"/>
            <a:ext cx="2669015" cy="6553190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2438399" y="246743"/>
            <a:ext cx="9419772" cy="5457371"/>
          </a:xfrm>
          <a:prstGeom prst="wedgeRectCallout">
            <a:avLst>
              <a:gd name="adj1" fmla="val 39311"/>
              <a:gd name="adj2" fmla="val 663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454570" y="1952173"/>
            <a:ext cx="257628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51943" y="1952172"/>
            <a:ext cx="257628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endParaRPr lang="en-US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461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91991" y="891265"/>
            <a:ext cx="11586411" cy="2181730"/>
            <a:chOff x="252663" y="140363"/>
            <a:chExt cx="11758863" cy="2362204"/>
          </a:xfrm>
        </p:grpSpPr>
        <p:sp>
          <p:nvSpPr>
            <p:cNvPr id="14" name="云形 5">
              <a:extLst>
                <a:ext uri="{FF2B5EF4-FFF2-40B4-BE49-F238E27FC236}">
                  <a16:creationId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252663" y="204536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云形 5">
              <a:extLst>
                <a:ext uri="{FF2B5EF4-FFF2-40B4-BE49-F238E27FC236}">
                  <a16:creationId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4339390" y="140363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云形 5">
              <a:extLst>
                <a:ext uri="{FF2B5EF4-FFF2-40B4-BE49-F238E27FC236}">
                  <a16:creationId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8305800" y="160421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4888" t="18151" r="66594" b="51809"/>
            <a:stretch>
              <a:fillRect/>
            </a:stretch>
          </p:blipFill>
          <p:spPr bwMode="auto">
            <a:xfrm>
              <a:off x="721892" y="509607"/>
              <a:ext cx="2731169" cy="149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7613" t="16652" r="41111" b="54067"/>
            <a:stretch>
              <a:fillRect/>
            </a:stretch>
          </p:blipFill>
          <p:spPr bwMode="auto">
            <a:xfrm>
              <a:off x="4981079" y="363916"/>
              <a:ext cx="2526631" cy="1687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66394" t="17166" r="15599" b="54606"/>
            <a:stretch>
              <a:fillRect/>
            </a:stretch>
          </p:blipFill>
          <p:spPr bwMode="auto">
            <a:xfrm>
              <a:off x="9071815" y="341338"/>
              <a:ext cx="2174426" cy="1679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 30"/>
          <p:cNvGrpSpPr/>
          <p:nvPr/>
        </p:nvGrpSpPr>
        <p:grpSpPr>
          <a:xfrm>
            <a:off x="185261" y="3970901"/>
            <a:ext cx="11674643" cy="2250391"/>
            <a:chOff x="212557" y="4339389"/>
            <a:chExt cx="11790948" cy="2468438"/>
          </a:xfrm>
        </p:grpSpPr>
        <p:sp>
          <p:nvSpPr>
            <p:cNvPr id="19" name="云形 5">
              <a:extLst>
                <a:ext uri="{FF2B5EF4-FFF2-40B4-BE49-F238E27FC236}">
                  <a16:creationId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8297779" y="4509795"/>
              <a:ext cx="3705726" cy="229803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云形 5">
              <a:extLst>
                <a:ext uri="{FF2B5EF4-FFF2-40B4-BE49-F238E27FC236}">
                  <a16:creationId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4291262" y="4447675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5">
              <a:extLst>
                <a:ext uri="{FF2B5EF4-FFF2-40B4-BE49-F238E27FC236}">
                  <a16:creationId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212557" y="4339389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1427" t="51413" r="69511" b="22039"/>
            <a:stretch>
              <a:fillRect/>
            </a:stretch>
          </p:blipFill>
          <p:spPr bwMode="auto">
            <a:xfrm>
              <a:off x="824571" y="4723467"/>
              <a:ext cx="2460047" cy="160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38191" t="52269" r="42459" b="17928"/>
            <a:stretch>
              <a:fillRect/>
            </a:stretch>
          </p:blipFill>
          <p:spPr bwMode="auto">
            <a:xfrm>
              <a:off x="4908885" y="4786096"/>
              <a:ext cx="2550694" cy="1554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64665" t="52183" r="15118" b="19991"/>
            <a:stretch>
              <a:fillRect/>
            </a:stretch>
          </p:blipFill>
          <p:spPr bwMode="auto">
            <a:xfrm>
              <a:off x="9047747" y="4632159"/>
              <a:ext cx="2366433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TextBox 31"/>
          <p:cNvSpPr txBox="1"/>
          <p:nvPr/>
        </p:nvSpPr>
        <p:spPr>
          <a:xfrm>
            <a:off x="1226323" y="2910921"/>
            <a:ext cx="170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tô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50725" y="2975814"/>
            <a:ext cx="204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thả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73919" y="2927803"/>
            <a:ext cx="170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ti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83896" y="5947611"/>
            <a:ext cx="170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tạ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09934" y="6091990"/>
            <a:ext cx="239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thợ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17742" y="5887451"/>
            <a:ext cx="2047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0"/>
            <a:ext cx="11620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2.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t?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28597" y="2913195"/>
            <a:ext cx="531964" cy="662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556007" y="2929117"/>
            <a:ext cx="531964" cy="662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76531" y="5958922"/>
            <a:ext cx="529689" cy="662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22924" y="6088837"/>
            <a:ext cx="69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66142" y="2970061"/>
            <a:ext cx="69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087971" y="5890681"/>
            <a:ext cx="88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422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8" grpId="0"/>
      <p:bldP spid="33" grpId="0"/>
      <p:bldP spid="33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203</Words>
  <Application>Microsoft Office PowerPoint</Application>
  <PresentationFormat>Widescreen</PresentationFormat>
  <Paragraphs>59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Bungee Inline</vt:lpstr>
      <vt:lpstr>Calibri</vt:lpstr>
      <vt:lpstr>等线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PC</cp:lastModifiedBy>
  <cp:revision>121</cp:revision>
  <dcterms:created xsi:type="dcterms:W3CDTF">2019-04-22T08:21:40Z</dcterms:created>
  <dcterms:modified xsi:type="dcterms:W3CDTF">2020-10-06T09:25:30Z</dcterms:modified>
</cp:coreProperties>
</file>