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6" r:id="rId3"/>
    <p:sldId id="257" r:id="rId4"/>
    <p:sldId id="258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336" y="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D3E9B-2682-423C-A06B-4994B6865C8F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7A839-0A35-416D-B200-BDD27C2C9F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56556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D3E9B-2682-423C-A06B-4994B6865C8F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7A839-0A35-416D-B200-BDD27C2C9F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54153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D3E9B-2682-423C-A06B-4994B6865C8F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7A839-0A35-416D-B200-BDD27C2C9F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1238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D3E9B-2682-423C-A06B-4994B6865C8F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7A839-0A35-416D-B200-BDD27C2C9F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1274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D3E9B-2682-423C-A06B-4994B6865C8F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7A839-0A35-416D-B200-BDD27C2C9F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9303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D3E9B-2682-423C-A06B-4994B6865C8F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7A839-0A35-416D-B200-BDD27C2C9F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34171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D3E9B-2682-423C-A06B-4994B6865C8F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7A839-0A35-416D-B200-BDD27C2C9F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0665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D3E9B-2682-423C-A06B-4994B6865C8F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7A839-0A35-416D-B200-BDD27C2C9F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52117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D3E9B-2682-423C-A06B-4994B6865C8F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7A839-0A35-416D-B200-BDD27C2C9F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1299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D3E9B-2682-423C-A06B-4994B6865C8F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7A839-0A35-416D-B200-BDD27C2C9F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50024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D3E9B-2682-423C-A06B-4994B6865C8F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7A839-0A35-416D-B200-BDD27C2C9F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3530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AD3E9B-2682-423C-A06B-4994B6865C8F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C7A839-0A35-416D-B200-BDD27C2C9F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580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8077200" cy="1470025"/>
          </a:xfrm>
        </p:spPr>
        <p:txBody>
          <a:bodyPr>
            <a:normAutofit fontScale="90000"/>
          </a:bodyPr>
          <a:lstStyle/>
          <a:p>
            <a:pPr algn="l"/>
            <a:r>
              <a:rPr lang="vi-VN" dirty="0" smtClean="0"/>
              <a:t>               </a:t>
            </a:r>
            <a:r>
              <a:rPr lang="vi-VN" b="1" dirty="0" smtClean="0">
                <a:solidFill>
                  <a:schemeClr val="bg1"/>
                </a:solidFill>
              </a:rPr>
              <a:t>Hoạt động 5 : </a:t>
            </a:r>
            <a:br>
              <a:rPr lang="vi-VN" b="1" dirty="0" smtClean="0">
                <a:solidFill>
                  <a:schemeClr val="bg1"/>
                </a:solidFill>
              </a:rPr>
            </a:br>
            <a:r>
              <a:rPr lang="vi-VN" dirty="0" smtClean="0">
                <a:solidFill>
                  <a:schemeClr val="bg1"/>
                </a:solidFill>
              </a:rPr>
              <a:t>Tìm hiểu lợi ích và tác hại của một số con vật đối với con người.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7494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255998"/>
            <a:ext cx="4953000" cy="629720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1600" y="838200"/>
            <a:ext cx="3962400" cy="426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9125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258907"/>
            <a:ext cx="4572000" cy="529429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9951" y="1373473"/>
            <a:ext cx="3962400" cy="44196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526551" y="304800"/>
            <a:ext cx="8305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dirty="0" smtClean="0">
                <a:solidFill>
                  <a:schemeClr val="bg1"/>
                </a:solidFill>
              </a:rPr>
              <a:t>1. Trong số các con vật dưới đây, con vật nào có ích, con vật nào có hại đối với  con người</a:t>
            </a:r>
            <a:endParaRPr lang="en-US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4251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457200"/>
            <a:ext cx="4572000" cy="60960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0600" y="838200"/>
            <a:ext cx="4419600" cy="441960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0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2800" b="1" dirty="0">
                <a:solidFill>
                  <a:schemeClr val="bg1"/>
                </a:solidFill>
              </a:rPr>
              <a:t>2.Hãy nêu lợi ích hoặc tác hại của những con vật đó.</a:t>
            </a:r>
            <a:endParaRPr 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4251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1" y="1792307"/>
            <a:ext cx="87630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vi-VN" sz="4400" dirty="0" smtClean="0">
                <a:solidFill>
                  <a:schemeClr val="bg1"/>
                </a:solidFill>
              </a:rPr>
              <a:t>Hãy kể tên những con vật khác có ích hoặc có hại đối với con người.</a:t>
            </a:r>
            <a:endParaRPr lang="en-US" sz="4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0201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" y="685800"/>
            <a:ext cx="8839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dirty="0" smtClean="0">
                <a:solidFill>
                  <a:schemeClr val="bg1"/>
                </a:solidFill>
              </a:rPr>
              <a:t>Em hãy đặt 3 câu hỏi cho các bạn và dựa vào những câu trả lời để đoán xem trong tranh vẽ con gì?</a:t>
            </a:r>
            <a:endParaRPr lang="en-US" sz="2800" dirty="0">
              <a:solidFill>
                <a:schemeClr val="bg1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1886128"/>
            <a:ext cx="8000999" cy="4057471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533400" y="152400"/>
            <a:ext cx="85344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dirty="0">
                <a:solidFill>
                  <a:schemeClr val="bg1"/>
                </a:solidFill>
              </a:rPr>
              <a:t>Hoạt động 6 : Trò chơi </a:t>
            </a:r>
            <a:r>
              <a:rPr lang="vi-VN" sz="3200" dirty="0" smtClean="0">
                <a:solidFill>
                  <a:schemeClr val="bg1"/>
                </a:solidFill>
              </a:rPr>
              <a:t>« </a:t>
            </a:r>
            <a:r>
              <a:rPr lang="vi-VN" sz="3200" dirty="0">
                <a:solidFill>
                  <a:schemeClr val="bg1"/>
                </a:solidFill>
              </a:rPr>
              <a:t>Đó là con gì?»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2268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000" y="1447800"/>
            <a:ext cx="8382000" cy="2800767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vi-VN" sz="4400" dirty="0" smtClean="0"/>
              <a:t>Động vật có rất nhiều lợi ích cho con người như cung cấp thịt, trứng, sữa và vận chuyên hàng hóa.</a:t>
            </a:r>
            <a:endParaRPr lang="en-US" sz="4400" dirty="0">
              <a:latin typeface=".VnAvan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2132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</TotalTime>
  <Words>121</Words>
  <Application>Microsoft Office PowerPoint</Application>
  <PresentationFormat>On-screen Show (4:3)</PresentationFormat>
  <Paragraphs>7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               Hoạt động 5 :  Tìm hiểu lợi ích và tác hại của một số con vật đối với con người.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PC</cp:lastModifiedBy>
  <cp:revision>12</cp:revision>
  <dcterms:created xsi:type="dcterms:W3CDTF">2024-01-12T15:41:52Z</dcterms:created>
  <dcterms:modified xsi:type="dcterms:W3CDTF">2025-02-21T06:51:11Z</dcterms:modified>
</cp:coreProperties>
</file>