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5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1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2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2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3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1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1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2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0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5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3E9B-2682-423C-A06B-4994B6865C8F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7A839-0A35-416D-B200-BDD27C2C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8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vi-VN" dirty="0" smtClean="0"/>
              <a:t>               </a:t>
            </a:r>
            <a:r>
              <a:rPr lang="vi-VN" b="1" dirty="0" smtClean="0">
                <a:solidFill>
                  <a:schemeClr val="bg1"/>
                </a:solidFill>
              </a:rPr>
              <a:t>Hoạt động 5 : </a:t>
            </a:r>
            <a:br>
              <a:rPr lang="vi-VN" b="1" dirty="0" smtClean="0">
                <a:solidFill>
                  <a:schemeClr val="bg1"/>
                </a:solidFill>
              </a:rPr>
            </a:br>
            <a:r>
              <a:rPr lang="vi-VN" dirty="0" smtClean="0">
                <a:solidFill>
                  <a:schemeClr val="bg1"/>
                </a:solidFill>
              </a:rPr>
              <a:t>Tìm hiểu lợi ích và tác hại của một số con vật đối với con người.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5998"/>
            <a:ext cx="4953000" cy="6297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838200"/>
            <a:ext cx="3962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1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58907"/>
            <a:ext cx="4572000" cy="52942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951" y="1373473"/>
            <a:ext cx="3962400" cy="4419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6551" y="304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bg1"/>
                </a:solidFill>
              </a:rPr>
              <a:t>1. Trong số các con vật dưới đây, con vật nào có ích, con vật nào có hại đối với  con người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5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4572000" cy="609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38200"/>
            <a:ext cx="4419600" cy="4419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chemeClr val="bg1"/>
                </a:solidFill>
              </a:rPr>
              <a:t>2.Hãy nêu lợi ích hoặc tác hại của những con vật đó.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1" y="1792307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400" dirty="0" smtClean="0">
                <a:solidFill>
                  <a:schemeClr val="bg1"/>
                </a:solidFill>
              </a:rPr>
              <a:t>Hãy kể tên những con vật khác có ích hoặc có hại đối với con người.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858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bg1"/>
                </a:solidFill>
              </a:rPr>
              <a:t>Em hãy đặt 3 câu hỏi cho các bạn và dựa vào những câu trả lời để đoán xem trong tranh vẽ con gì?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86128"/>
            <a:ext cx="8000999" cy="40574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0" y="152400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chemeClr val="bg1"/>
                </a:solidFill>
              </a:rPr>
              <a:t>Hoạt động 6 : Trò chơi </a:t>
            </a:r>
            <a:r>
              <a:rPr lang="vi-VN" sz="3200" dirty="0" smtClean="0">
                <a:solidFill>
                  <a:schemeClr val="bg1"/>
                </a:solidFill>
              </a:rPr>
              <a:t>« </a:t>
            </a:r>
            <a:r>
              <a:rPr lang="vi-VN" sz="3200" dirty="0">
                <a:solidFill>
                  <a:schemeClr val="bg1"/>
                </a:solidFill>
              </a:rPr>
              <a:t>Đó là con gì?»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447800"/>
            <a:ext cx="8382000" cy="280076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z="4400" dirty="0" smtClean="0"/>
              <a:t>Động vật có rất nhiều lợi ích cho con người như cung cấp thịt, trứng, sữa và vận chuyên hàng hóa.</a:t>
            </a:r>
            <a:endParaRPr lang="en-US" sz="4400" dirty="0"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121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          Hoạt động 5 :  Tìm hiểu lợi ích và tác hại của một số con vật đối với con người.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PC</cp:lastModifiedBy>
  <cp:revision>12</cp:revision>
  <dcterms:created xsi:type="dcterms:W3CDTF">2024-01-12T15:41:52Z</dcterms:created>
  <dcterms:modified xsi:type="dcterms:W3CDTF">2025-02-21T06:51:11Z</dcterms:modified>
</cp:coreProperties>
</file>