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71" r:id="rId6"/>
    <p:sldId id="272" r:id="rId7"/>
    <p:sldId id="274" r:id="rId8"/>
    <p:sldId id="275" r:id="rId9"/>
    <p:sldId id="260" r:id="rId10"/>
    <p:sldId id="276" r:id="rId11"/>
    <p:sldId id="261" r:id="rId12"/>
    <p:sldId id="277" r:id="rId13"/>
    <p:sldId id="278" r:id="rId14"/>
    <p:sldId id="262" r:id="rId15"/>
    <p:sldId id="279" r:id="rId16"/>
    <p:sldId id="264" r:id="rId17"/>
    <p:sldId id="281" r:id="rId18"/>
    <p:sldId id="285" r:id="rId19"/>
    <p:sldId id="284" r:id="rId20"/>
    <p:sldId id="266" r:id="rId21"/>
    <p:sldId id="26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01/03/2024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AFABC0-0624-4913-B75B-F1D671C5A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4" y="632177"/>
            <a:ext cx="10295467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B5231-0011-4997-8C3D-7F0699F4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311" y="869244"/>
            <a:ext cx="10239021" cy="5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82B7A-8513-480F-83F3-9863D664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617706"/>
            <a:ext cx="9663289" cy="52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766FCB-ED91-4960-9F05-ABCDA8F4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04711"/>
            <a:ext cx="9866489" cy="42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AE48F-EE9A-491A-B022-F48F4DEED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79" y="880533"/>
            <a:ext cx="9915452" cy="47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46779-C719-462A-8185-03882068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3" y="483068"/>
            <a:ext cx="9917205" cy="55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F840A-DD69-49D3-BF14-EF6300F7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789" y="620889"/>
            <a:ext cx="9344212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7226A-DD75-4F3A-92C6-2D7F819CA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1049867"/>
            <a:ext cx="8974667" cy="48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EB177-C46E-4A7D-BE3F-EDE0C532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3" y="167515"/>
            <a:ext cx="10665416" cy="13811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F54B45-117D-4AD6-B230-162D9E9E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3966" y="1727201"/>
            <a:ext cx="4906611" cy="23236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0814FA-C6F1-4BF0-8BD9-4E0A81761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6181" y="1738490"/>
            <a:ext cx="5095642" cy="2266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69905-9E66-496D-95BA-81696CD34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309395"/>
            <a:ext cx="4718756" cy="239620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F11C8AF-FA63-4E7F-88C7-21829A870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355" y="4309395"/>
            <a:ext cx="4425244" cy="23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A2A573-14AD-4396-9C6E-41567CE95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556" y="550090"/>
            <a:ext cx="5113867" cy="2435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3AB9E-EABD-4FC4-8974-B29EB17F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620889"/>
            <a:ext cx="5712178" cy="2567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59E98-3E7C-4E02-83CE-7535D412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8" y="3503507"/>
            <a:ext cx="4944532" cy="296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76208-16C6-48DC-A384-51F1EC20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82" y="3503507"/>
            <a:ext cx="4294541" cy="27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532E9-434E-4617-B048-2DD69B8CAD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00" y="1253068"/>
            <a:ext cx="4346221" cy="453813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9E489C-6C3D-4CDB-9AB2-BFAB35DEC6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8000" y="1106311"/>
            <a:ext cx="5565421" cy="48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77BD8-852C-41F4-B196-EF065829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23" y="474134"/>
            <a:ext cx="10353300" cy="2332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BDC49-5686-4E62-8C33-4125F71C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2980268"/>
            <a:ext cx="9911643" cy="29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A952C9-A32A-49DC-BBA7-843CA595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869244"/>
            <a:ext cx="9956799" cy="2034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7BDEC-D1B0-401A-A5BA-545A1B90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44" y="3702756"/>
            <a:ext cx="10035823" cy="25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5ACBE6-4070-412B-ADD7-78038E0A2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587022"/>
            <a:ext cx="8602133" cy="344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55E474-0302-4B68-85BE-0BC3ECF12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607101"/>
            <a:ext cx="9505243" cy="1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86BA7-0AE7-413C-B0F4-F366ECBC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152525"/>
            <a:ext cx="9369778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6F3D1-EEE4-4325-A857-04A40861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24750"/>
            <a:ext cx="9640711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B36F9-1954-4032-B03F-BB0F1C5A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1004711"/>
            <a:ext cx="9979378" cy="46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D787F5-0E03-4CEF-A8C6-9DFF2F1A2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7" y="1128889"/>
            <a:ext cx="102954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19B37-305E-48AF-A52A-C5CD3A6A9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532" y="2054579"/>
            <a:ext cx="9853175" cy="33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BC953-E597-4B3E-ACB4-6F4A8778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419414"/>
            <a:ext cx="10385777" cy="132397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9CFE5A5-CA44-46DE-88DA-A16EAB615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133" y="1986844"/>
            <a:ext cx="10487378" cy="38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60F3A-CD21-4999-BFA3-77DC3CEF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61" y="801119"/>
            <a:ext cx="9469684" cy="4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welcome</cp:lastModifiedBy>
  <cp:revision>17</cp:revision>
  <dcterms:created xsi:type="dcterms:W3CDTF">2020-09-13T11:39:07Z</dcterms:created>
  <dcterms:modified xsi:type="dcterms:W3CDTF">2024-03-01T03:40:49Z</dcterms:modified>
</cp:coreProperties>
</file>