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1"/>
  </p:notesMasterIdLst>
  <p:sldIdLst>
    <p:sldId id="535" r:id="rId2"/>
    <p:sldId id="520" r:id="rId3"/>
    <p:sldId id="519" r:id="rId4"/>
    <p:sldId id="521" r:id="rId5"/>
    <p:sldId id="522" r:id="rId6"/>
    <p:sldId id="524" r:id="rId7"/>
    <p:sldId id="525" r:id="rId8"/>
    <p:sldId id="538" r:id="rId9"/>
    <p:sldId id="526" r:id="rId10"/>
    <p:sldId id="527" r:id="rId11"/>
    <p:sldId id="537" r:id="rId12"/>
    <p:sldId id="528" r:id="rId13"/>
    <p:sldId id="539" r:id="rId14"/>
    <p:sldId id="529" r:id="rId15"/>
    <p:sldId id="530" r:id="rId16"/>
    <p:sldId id="531" r:id="rId17"/>
    <p:sldId id="540" r:id="rId18"/>
    <p:sldId id="532" r:id="rId19"/>
    <p:sldId id="52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8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A4A44-BECF-4A92-8BAA-95D6A700C5C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03C0C-FDB3-4CCA-BA0E-9640DD9F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9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B8B9-E4DF-46A3-81D3-0EF9835CF7B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6610-B331-4D3E-92F3-F106731AE3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B8B9-E4DF-46A3-81D3-0EF9835CF7B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6610-B331-4D3E-92F3-F106731AE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B8B9-E4DF-46A3-81D3-0EF9835CF7B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6610-B331-4D3E-92F3-F106731AE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B8B9-E4DF-46A3-81D3-0EF9835CF7B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6610-B331-4D3E-92F3-F106731AE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B8B9-E4DF-46A3-81D3-0EF9835CF7B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6610-B331-4D3E-92F3-F106731AE3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B8B9-E4DF-46A3-81D3-0EF9835CF7B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6610-B331-4D3E-92F3-F106731AE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B8B9-E4DF-46A3-81D3-0EF9835CF7B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6610-B331-4D3E-92F3-F106731AE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B8B9-E4DF-46A3-81D3-0EF9835CF7B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6610-B331-4D3E-92F3-F106731AE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B8B9-E4DF-46A3-81D3-0EF9835CF7B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6610-B331-4D3E-92F3-F106731AE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B8B9-E4DF-46A3-81D3-0EF9835CF7B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F6610-B331-4D3E-92F3-F106731AE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B8B9-E4DF-46A3-81D3-0EF9835CF7B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4F6610-B331-4D3E-92F3-F106731AE30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6A7A5CB-1F45-47CD-A1B0-1458C7DC6D71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15EDE0-D6E4-4DA2-B018-87AF42817E62}" type="slidenum">
              <a:rPr lang="en-US" altLang="en-US" smtClean="0"/>
              <a:t>‹#›</a:t>
            </a:fld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t="21223" r="20348" b="8360"/>
          <a:stretch>
            <a:fillRect/>
          </a:stretch>
        </p:blipFill>
        <p:spPr bwMode="auto">
          <a:xfrm>
            <a:off x="0" y="-19833"/>
            <a:ext cx="12192000" cy="685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*/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TAND\Pictures\Screenshots\Screenshot (87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6" t="21395" r="48523" b="29952"/>
          <a:stretch>
            <a:fillRect/>
          </a:stretch>
        </p:blipFill>
        <p:spPr bwMode="auto">
          <a:xfrm>
            <a:off x="3546214" y="1762081"/>
            <a:ext cx="5099572" cy="4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7199"/>
            <a:ext cx="1219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*/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HS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HS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chia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3" name="Picture 3" descr="C:\Users\TAND\Pictures\Screenshots\Screenshot (870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2" t="19086" r="28953" b="20145"/>
          <a:stretch>
            <a:fillRect/>
          </a:stretch>
        </p:blipFill>
        <p:spPr bwMode="auto">
          <a:xfrm>
            <a:off x="8482818" y="3722198"/>
            <a:ext cx="3221500" cy="303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*/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*/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HS.    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8365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GIÁ: 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HS.    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787" y="337625"/>
            <a:ext cx="110572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ích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*/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hứng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*/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571500" marR="0" lvl="0" indent="-5715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ữa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</a:t>
            </a:r>
            <a:r>
              <a:rPr lang="en-US" sz="28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ợi</a:t>
            </a:r>
            <a:r>
              <a:rPr lang="en-US" sz="28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sz="28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*/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*/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6: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</a:t>
            </a:r>
            <a:r>
              <a:rPr lang="vi-VN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sz="28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ớp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7170" name="Picture 2" descr="C:\Users\TAND\Pictures\Screenshots\Screenshot (87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0" t="29664" r="21168" b="26683"/>
          <a:stretch>
            <a:fillRect/>
          </a:stretch>
        </p:blipFill>
        <p:spPr bwMode="auto">
          <a:xfrm>
            <a:off x="9369083" y="3323986"/>
            <a:ext cx="2794062" cy="33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"/>
            <a:ext cx="12192000" cy="6651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ợi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*/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*/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ợi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AND\Pictures\Screenshots\Screenshot (874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0" t="21587" r="20195" b="8221"/>
          <a:stretch>
            <a:fillRect/>
          </a:stretch>
        </p:blipFill>
        <p:spPr bwMode="auto">
          <a:xfrm>
            <a:off x="1086452" y="98474"/>
            <a:ext cx="9464317" cy="659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18610" y="2658794"/>
            <a:ext cx="4872836" cy="4032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"/>
            <a:ext cx="12192000" cy="6478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*/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Ph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huy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*/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Quan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hoa,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chia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</a:t>
            </a:r>
            <a:r>
              <a:rPr lang="vi-VN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 descr="C:\Users\TAND\Pictures\Screenshots\Screenshot (876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2" t="19086" r="27510" b="61683"/>
          <a:stretch>
            <a:fillRect/>
          </a:stretch>
        </p:blipFill>
        <p:spPr bwMode="auto">
          <a:xfrm>
            <a:off x="7085427" y="1941341"/>
            <a:ext cx="5106573" cy="140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422" y="399474"/>
            <a:ext cx="1153550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8149"/>
            <a:ext cx="1201849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(3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773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II/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nan, ….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00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III/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  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1107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1107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107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1107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107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3200" b="1" dirty="0">
                <a:solidFill>
                  <a:srgbClr val="1107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107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1107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*/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HS </a:t>
            </a: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HS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….</a:t>
            </a:r>
          </a:p>
          <a:p>
            <a:pPr marL="571500" lvl="0" indent="-5715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….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lvl="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hoa,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*/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hoa,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So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HS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2050" name="Picture 2" descr="C:\Users\TAND\Pictures\Screenshots\Screenshot (866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5" t="20241" r="24844" b="13413"/>
          <a:stretch>
            <a:fillRect/>
          </a:stretch>
        </p:blipFill>
        <p:spPr bwMode="auto">
          <a:xfrm>
            <a:off x="7976382" y="126610"/>
            <a:ext cx="4074941" cy="19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101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HS 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ớp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7110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*/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*/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ớp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HS n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9647"/>
            <a:ext cx="5808956" cy="327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8365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107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GIÁ: 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HS.    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2540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107D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*/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hứng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*/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571500" marR="0" lvl="0" indent="-5715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HS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…)</a:t>
            </a:r>
          </a:p>
          <a:p>
            <a:pPr marL="571500" marR="0" lvl="0" indent="-5715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TAND\Pictures\Screenshots\Screenshot (873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5" t="18894" r="25060" b="25913"/>
          <a:stretch>
            <a:fillRect/>
          </a:stretch>
        </p:blipFill>
        <p:spPr bwMode="auto">
          <a:xfrm>
            <a:off x="6951560" y="3067195"/>
            <a:ext cx="5240440" cy="334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1399</Words>
  <Application>Microsoft Office PowerPoint</Application>
  <PresentationFormat>Custom</PresentationFormat>
  <Paragraphs>110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Dang</dc:creator>
  <cp:lastModifiedBy>PC</cp:lastModifiedBy>
  <cp:revision>22</cp:revision>
  <dcterms:created xsi:type="dcterms:W3CDTF">2020-07-14T12:35:00Z</dcterms:created>
  <dcterms:modified xsi:type="dcterms:W3CDTF">2025-02-21T06:45:27Z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1033-11.2.0.11191</vt:lpwstr>
  </property>
  <property fmtid="{D5CDD505-2E9C-101B-9397-08002B2CF9AE}" pid="3" name="ICV">
    <vt:lpwstr>638D68F3D7E64037A936F7D298C3EC15</vt:lpwstr>
  </property>
</Properties>
</file>