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98" r:id="rId4"/>
    <p:sldId id="262" r:id="rId5"/>
    <p:sldId id="263" r:id="rId6"/>
    <p:sldId id="266" r:id="rId7"/>
    <p:sldId id="264" r:id="rId8"/>
    <p:sldId id="257" r:id="rId9"/>
    <p:sldId id="259" r:id="rId10"/>
    <p:sldId id="269" r:id="rId11"/>
    <p:sldId id="281" r:id="rId12"/>
    <p:sldId id="282" r:id="rId13"/>
    <p:sldId id="272" r:id="rId14"/>
    <p:sldId id="273" r:id="rId15"/>
    <p:sldId id="275" r:id="rId16"/>
    <p:sldId id="283" r:id="rId17"/>
    <p:sldId id="276" r:id="rId18"/>
    <p:sldId id="277" r:id="rId19"/>
    <p:sldId id="291" r:id="rId20"/>
    <p:sldId id="293" r:id="rId21"/>
    <p:sldId id="292" r:id="rId22"/>
    <p:sldId id="294" r:id="rId23"/>
    <p:sldId id="267" r:id="rId24"/>
    <p:sldId id="286" r:id="rId25"/>
    <p:sldId id="287" r:id="rId26"/>
    <p:sldId id="288" r:id="rId27"/>
    <p:sldId id="289" r:id="rId28"/>
    <p:sldId id="290" r:id="rId29"/>
    <p:sldId id="295" r:id="rId30"/>
    <p:sldId id="268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01F70-5959-4542-8BCD-AEDBA9730E6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1CAF4-0960-4F1E-BC12-1D380EDF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3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CAF4-0960-4F1E-BC12-1D380EDFD4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CAF4-0960-4F1E-BC12-1D380EDFD4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69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01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81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2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7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6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4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19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1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0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71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9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0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98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0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46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3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0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6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6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0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79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31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3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1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D342-399B-4D23-9EBB-0C331508F98B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71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2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slide" Target="slide24.xml"/><Relationship Id="rId18" Type="http://schemas.openxmlformats.org/officeDocument/2006/relationships/image" Target="../media/image55.png"/><Relationship Id="rId3" Type="http://schemas.openxmlformats.org/officeDocument/2006/relationships/image" Target="../media/image45.gif"/><Relationship Id="rId7" Type="http://schemas.openxmlformats.org/officeDocument/2006/relationships/slide" Target="slide23.xml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jpeg"/><Relationship Id="rId1" Type="http://schemas.openxmlformats.org/officeDocument/2006/relationships/tags" Target="../tags/tag1.xml"/><Relationship Id="rId6" Type="http://schemas.openxmlformats.org/officeDocument/2006/relationships/image" Target="../media/image48.gif"/><Relationship Id="rId11" Type="http://schemas.openxmlformats.org/officeDocument/2006/relationships/slide" Target="slide20.xml"/><Relationship Id="rId5" Type="http://schemas.openxmlformats.org/officeDocument/2006/relationships/image" Target="../media/image47.gif"/><Relationship Id="rId15" Type="http://schemas.openxmlformats.org/officeDocument/2006/relationships/slide" Target="slide21.xml"/><Relationship Id="rId10" Type="http://schemas.openxmlformats.org/officeDocument/2006/relationships/image" Target="../media/image50.jpeg"/><Relationship Id="rId4" Type="http://schemas.openxmlformats.org/officeDocument/2006/relationships/image" Target="../media/image46.gif"/><Relationship Id="rId9" Type="http://schemas.openxmlformats.org/officeDocument/2006/relationships/slide" Target="slide22.xml"/><Relationship Id="rId1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gif"/><Relationship Id="rId4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 Placeholder 5"/>
          <p:cNvSpPr txBox="1">
            <a:spLocks noGrp="1"/>
          </p:cNvSpPr>
          <p:nvPr/>
        </p:nvSpPr>
        <p:spPr>
          <a:xfrm>
            <a:off x="6057900" y="5624518"/>
            <a:ext cx="1600200" cy="273844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defTabSz="685800" eaLnBrk="1" hangingPunct="1"/>
            <a:fld id="{4D7837DF-ADC4-421E-9D6F-EB109CD2FF89}" type="slidenum">
              <a:rPr lang="en-US" altLang="en-US" sz="900">
                <a:solidFill>
                  <a:srgbClr val="898989"/>
                </a:solidFill>
                <a:cs typeface="Arial" panose="020B0604020202020204" pitchFamily="34" charset="0"/>
              </a:rPr>
              <a:pPr algn="r" defTabSz="685800" eaLnBrk="1" hangingPunct="1"/>
              <a:t>1</a:t>
            </a:fld>
            <a:endParaRPr lang="en-US" altLang="en-US" sz="9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grpSp>
        <p:nvGrpSpPr>
          <p:cNvPr id="113667" name="Group 2"/>
          <p:cNvGrpSpPr/>
          <p:nvPr/>
        </p:nvGrpSpPr>
        <p:grpSpPr bwMode="auto">
          <a:xfrm>
            <a:off x="1841863" y="959776"/>
            <a:ext cx="5359370" cy="2754974"/>
            <a:chOff x="954" y="97"/>
            <a:chExt cx="4274" cy="2975"/>
          </a:xfrm>
        </p:grpSpPr>
        <p:sp>
          <p:nvSpPr>
            <p:cNvPr id="11366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08" y="97"/>
              <a:ext cx="4220" cy="297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defTabSz="685800"/>
              <a:r>
                <a:rPr lang="en-US" b="1" kern="10" dirty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MỪNG QUÝ THẦY CÔ GIÁO</a:t>
              </a:r>
            </a:p>
          </p:txBody>
        </p:sp>
        <p:sp>
          <p:nvSpPr>
            <p:cNvPr id="113669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54" y="1753"/>
              <a:ext cx="4274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685800"/>
              <a:r>
                <a:rPr lang="en-US" b="1" kern="10" dirty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DỰ GIỜ THĂM </a:t>
              </a:r>
              <a:r>
                <a:rPr lang="en-US" b="1" kern="10" dirty="0" err="1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b="1" kern="10" dirty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kern="10" dirty="0" smtClean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kern="10" dirty="0">
                <a:ln w="9525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3675" name="Picture 10" descr="Copy of Sach_l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12776"/>
            <a:ext cx="914400" cy="79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WordArt 11"/>
          <p:cNvSpPr>
            <a:spLocks noChangeArrowheads="1" noChangeShapeType="1" noTextEdit="1"/>
          </p:cNvSpPr>
          <p:nvPr/>
        </p:nvSpPr>
        <p:spPr bwMode="auto">
          <a:xfrm>
            <a:off x="2361060" y="3284984"/>
            <a:ext cx="4083148" cy="668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79" name="Text Box 14"/>
          <p:cNvSpPr txBox="1">
            <a:spLocks noChangeArrowheads="1"/>
          </p:cNvSpPr>
          <p:nvPr/>
        </p:nvSpPr>
        <p:spPr bwMode="auto">
          <a:xfrm>
            <a:off x="2943225" y="4286256"/>
            <a:ext cx="3429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altLang="en-US" sz="1500" b="1" dirty="0" err="1">
                <a:solidFill>
                  <a:srgbClr val="0000FF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15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0000FF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1500" b="1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altLang="en-US" sz="15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...........</a:t>
            </a:r>
            <a:endParaRPr lang="en-US" altLang="en-US" sz="15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>
          <a:xfrm>
            <a:off x="228600" y="4457705"/>
            <a:ext cx="8645236" cy="1467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915555"/>
            <a:ext cx="1018309" cy="1208020"/>
          </a:xfrm>
          <a:prstGeom prst="rect">
            <a:avLst/>
          </a:prstGeom>
        </p:spPr>
      </p:pic>
      <p:pic>
        <p:nvPicPr>
          <p:cNvPr id="16" name="Picture 2" descr="Premium Vector | Cute cloud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17" y="844780"/>
            <a:ext cx="1687684" cy="12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ỹ thuật ghép cây hoa hồng thân gỗ nhiều màu hiệu quả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E12819-77D7-4B1D-9E6F-68229C038471}"/>
              </a:ext>
            </a:extLst>
          </p:cNvPr>
          <p:cNvSpPr txBox="1"/>
          <p:nvPr/>
        </p:nvSpPr>
        <p:spPr>
          <a:xfrm>
            <a:off x="2699792" y="6093296"/>
            <a:ext cx="4246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3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53" y="3733800"/>
            <a:ext cx="2886075" cy="29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4" name="Picture 4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200400" cy="2895600"/>
          </a:xfrm>
          <a:prstGeom prst="rect">
            <a:avLst/>
          </a:prstGeom>
          <a:solidFill>
            <a:srgbClr val="0000FF"/>
          </a:solidFill>
          <a:ln w="9525">
            <a:solidFill>
              <a:srgbClr val="660066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86513" y="3746500"/>
            <a:ext cx="2819400" cy="2978150"/>
            <a:chOff x="2160" y="2304"/>
            <a:chExt cx="1632" cy="1865"/>
          </a:xfrm>
        </p:grpSpPr>
        <p:pic>
          <p:nvPicPr>
            <p:cNvPr id="20497" name="Picture 6" descr="sun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304"/>
              <a:ext cx="1548" cy="182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Text Box 7"/>
            <p:cNvSpPr txBox="1">
              <a:spLocks noChangeArrowheads="1"/>
            </p:cNvSpPr>
            <p:nvPr/>
          </p:nvSpPr>
          <p:spPr bwMode="auto">
            <a:xfrm>
              <a:off x="2592" y="3888"/>
              <a:ext cx="1200" cy="28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560" tIns="43780" rIns="87560" bIns="43780">
              <a:spAutoFit/>
            </a:bodyPr>
            <a:lstStyle>
              <a:lvl1pPr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300">
                  <a:solidFill>
                    <a:schemeClr val="tx1"/>
                  </a:solidFill>
                  <a:latin typeface="Garamond" pitchFamily="18" charset="0"/>
                </a:rPr>
                <a:t>Hướng dương</a:t>
              </a:r>
            </a:p>
          </p:txBody>
        </p:sp>
      </p:grpSp>
      <p:pic>
        <p:nvPicPr>
          <p:cNvPr id="20495" name="Picture 15" descr="23022008(016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5" y="0"/>
            <a:ext cx="2909042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CA2ITK0NCA28GL8GCA8ODZQMCANRDSR7CAURMEDMCAFPLRUFCAJW0VL1CAZ2D4OECAKTO0QOCAXB8CQOCA0BRP5KCATXY4OYCA7BE4UCCASW8YUFCAAXBZHKCAVK347QCAL0XIQDCA2UQ648CAOZ2T13CAYJ9S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6263" cy="3200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2338" name="Picture 18" descr="Hoa-su-th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1416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12FD52-08A7-40C6-9210-929C1AB2DBFE}"/>
              </a:ext>
            </a:extLst>
          </p:cNvPr>
          <p:cNvSpPr txBox="1"/>
          <p:nvPr/>
        </p:nvSpPr>
        <p:spPr>
          <a:xfrm>
            <a:off x="-174819" y="3265820"/>
            <a:ext cx="3497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xương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rồng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FDCD32-EB62-454D-A836-4B79B682C9FB}"/>
              </a:ext>
            </a:extLst>
          </p:cNvPr>
          <p:cNvSpPr txBox="1"/>
          <p:nvPr/>
        </p:nvSpPr>
        <p:spPr>
          <a:xfrm>
            <a:off x="3286720" y="3284984"/>
            <a:ext cx="2954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AC27DC-07C0-403E-A647-DAA3FA27F603}"/>
              </a:ext>
            </a:extLst>
          </p:cNvPr>
          <p:cNvSpPr txBox="1"/>
          <p:nvPr/>
        </p:nvSpPr>
        <p:spPr>
          <a:xfrm>
            <a:off x="6081819" y="3265820"/>
            <a:ext cx="2954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AF09619-1E42-4F90-902E-F1DB22A7FF9B}"/>
              </a:ext>
            </a:extLst>
          </p:cNvPr>
          <p:cNvSpPr txBox="1"/>
          <p:nvPr/>
        </p:nvSpPr>
        <p:spPr>
          <a:xfrm>
            <a:off x="0" y="6362164"/>
            <a:ext cx="32305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mua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A79B91-CC9C-4C59-86E9-A74E1136D2D9}"/>
              </a:ext>
            </a:extLst>
          </p:cNvPr>
          <p:cNvSpPr txBox="1"/>
          <p:nvPr/>
        </p:nvSpPr>
        <p:spPr>
          <a:xfrm>
            <a:off x="3131840" y="6362164"/>
            <a:ext cx="320040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đồng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tiền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941E28-D052-47B5-A75A-D54064DCED16}"/>
              </a:ext>
            </a:extLst>
          </p:cNvPr>
          <p:cNvSpPr txBox="1"/>
          <p:nvPr/>
        </p:nvSpPr>
        <p:spPr>
          <a:xfrm>
            <a:off x="6156176" y="6362164"/>
            <a:ext cx="3101724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hướng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dương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23022008(0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320040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atnu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hoagi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819400" cy="3124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 descr="161108014013Mar-II053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6300192" y="2545740"/>
            <a:ext cx="3143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vạn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thọ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3386138" y="254574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mai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44463" y="2543175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sen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240432" y="6290156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đào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33528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63246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giấy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8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400800"/>
            <a:ext cx="304800" cy="4572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184524"/>
            <a:ext cx="3124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4" y="13653"/>
            <a:ext cx="3049488" cy="26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2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4" grpId="0"/>
      <p:bldP spid="313355" grpId="0"/>
      <p:bldP spid="3133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y p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33800" cy="26717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bang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810000" cy="2667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ays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733800" cy="25908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vuontuo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9624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012DEE-CD82-4566-B69A-0E5E04FC602C}"/>
              </a:ext>
            </a:extLst>
          </p:cNvPr>
          <p:cNvSpPr txBox="1"/>
          <p:nvPr/>
        </p:nvSpPr>
        <p:spPr>
          <a:xfrm>
            <a:off x="354873" y="3000244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bằng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lăng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7489EB-E3A1-48D7-969C-C2B0B6AB01A1}"/>
              </a:ext>
            </a:extLst>
          </p:cNvPr>
          <p:cNvSpPr txBox="1"/>
          <p:nvPr/>
        </p:nvSpPr>
        <p:spPr>
          <a:xfrm>
            <a:off x="533399" y="6356521"/>
            <a:ext cx="3555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sung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A44D33-FA4E-45E1-A2D9-358E29128FAF}"/>
              </a:ext>
            </a:extLst>
          </p:cNvPr>
          <p:cNvSpPr txBox="1"/>
          <p:nvPr/>
        </p:nvSpPr>
        <p:spPr>
          <a:xfrm>
            <a:off x="5374704" y="2988241"/>
            <a:ext cx="3085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phượng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2EA00C-91D7-4A05-B3FA-AF95A11146A4}"/>
              </a:ext>
            </a:extLst>
          </p:cNvPr>
          <p:cNvSpPr txBox="1"/>
          <p:nvPr/>
        </p:nvSpPr>
        <p:spPr>
          <a:xfrm>
            <a:off x="5400505" y="6377797"/>
            <a:ext cx="2653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mít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6284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ai be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6670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194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a 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7432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186028487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8956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Onion_Ha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352800"/>
            <a:ext cx="28956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cà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rốt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315200" y="259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bầu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ngọt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505200" y="5715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VNI-Vari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83568" y="5715000"/>
            <a:ext cx="2059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VNI-Vari" pitchFamily="2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súp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lơ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8200" y="2667000"/>
            <a:ext cx="222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bắp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8" descr="25pic005ba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164976"/>
            <a:ext cx="3045823" cy="3048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95536" y="2717074"/>
            <a:ext cx="25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dọc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mùng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06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1529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672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D9EC72-C307-4315-96C1-3EB30FA6D832}"/>
              </a:ext>
            </a:extLst>
          </p:cNvPr>
          <p:cNvSpPr txBox="1"/>
          <p:nvPr/>
        </p:nvSpPr>
        <p:spPr>
          <a:xfrm>
            <a:off x="3419872" y="6165304"/>
            <a:ext cx="2448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cừ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4352" name="Picture 16" descr="phoca_thumb_m_rungmoitron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363"/>
            <a:ext cx="38100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14362"/>
            <a:ext cx="4040777" cy="5176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22BE23-5C7F-4FD2-B6C6-5F5DA3786901}"/>
              </a:ext>
            </a:extLst>
          </p:cNvPr>
          <p:cNvSpPr txBox="1"/>
          <p:nvPr/>
        </p:nvSpPr>
        <p:spPr>
          <a:xfrm>
            <a:off x="304801" y="5973763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bạch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đàn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652E3D-4673-46D5-9DE9-218608F6ABF7}"/>
              </a:ext>
            </a:extLst>
          </p:cNvPr>
          <p:cNvSpPr txBox="1"/>
          <p:nvPr/>
        </p:nvSpPr>
        <p:spPr>
          <a:xfrm>
            <a:off x="4798640" y="6047442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keo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lá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tràm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33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val="151698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9144000" cy="6858000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70149AB5-0391-4A0B-8D99-EF15624FDB3E}"/>
              </a:ext>
            </a:extLst>
          </p:cNvPr>
          <p:cNvSpPr txBox="1"/>
          <p:nvPr/>
        </p:nvSpPr>
        <p:spPr>
          <a:xfrm>
            <a:off x="1583160" y="148478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altLang="zh-CN" sz="4800" b="1" dirty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4900D74A-57B8-4D47-BC6A-5E38A00E621B}"/>
              </a:ext>
            </a:extLst>
          </p:cNvPr>
          <p:cNvSpPr txBox="1"/>
          <p:nvPr/>
        </p:nvSpPr>
        <p:spPr>
          <a:xfrm>
            <a:off x="1475656" y="188640"/>
            <a:ext cx="6885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21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</a:t>
            </a:r>
            <a:r>
              <a:rPr lang="vi-VN" altLang="zh-CN" sz="2800" b="1" dirty="0" smtClean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5</a:t>
            </a:r>
            <a:endParaRPr lang="en-US" altLang="zh-CN" sz="2800" b="1" dirty="0">
              <a:solidFill>
                <a:prstClr val="black"/>
              </a:solidFill>
              <a:latin typeface="HP001 4H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altLang="zh-CN" sz="2800" b="1" dirty="0">
              <a:solidFill>
                <a:prstClr val="black"/>
              </a:solidFill>
              <a:latin typeface="HP001 4H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332656"/>
            <a:ext cx="8136904" cy="540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Kết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luận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: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Trong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tự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nhiên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nhiêyf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loại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.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to,có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nhỏ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trên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cạn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dưới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nước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quả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7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EE3481-C5D1-4AB0-92D6-1CE4D29749C3}"/>
              </a:ext>
            </a:extLst>
          </p:cNvPr>
          <p:cNvSpPr/>
          <p:nvPr/>
        </p:nvSpPr>
        <p:spPr>
          <a:xfrm>
            <a:off x="2123728" y="620688"/>
            <a:ext cx="43644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Hoạt</a:t>
            </a:r>
            <a:r>
              <a:rPr lang="en-US" sz="6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6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r>
              <a:rPr lang="en-US" sz="6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4CA57B-6E66-48EC-A70C-55A99256E712}"/>
              </a:ext>
            </a:extLst>
          </p:cNvPr>
          <p:cNvSpPr/>
          <p:nvPr/>
        </p:nvSpPr>
        <p:spPr>
          <a:xfrm>
            <a:off x="899592" y="1890990"/>
            <a:ext cx="6886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gọi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tên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1B3D85-57A2-4CF4-B770-A6F10121D21F}"/>
              </a:ext>
            </a:extLst>
          </p:cNvPr>
          <p:cNvSpPr txBox="1"/>
          <p:nvPr/>
        </p:nvSpPr>
        <p:spPr>
          <a:xfrm>
            <a:off x="1043608" y="3212976"/>
            <a:ext cx="7560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4,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4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71438"/>
            <a:ext cx="99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WordArt 2"/>
          <p:cNvSpPr>
            <a:spLocks noChangeArrowheads="1" noChangeShapeType="1" noTextEdit="1"/>
          </p:cNvSpPr>
          <p:nvPr/>
        </p:nvSpPr>
        <p:spPr bwMode="auto">
          <a:xfrm>
            <a:off x="3033713" y="528638"/>
            <a:ext cx="46482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Đố bạn cây gì?</a:t>
            </a:r>
          </a:p>
        </p:txBody>
      </p:sp>
      <p:pic>
        <p:nvPicPr>
          <p:cNvPr id="31748" name="Picture 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340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56288"/>
            <a:ext cx="1066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6" name="WordArt 12"/>
          <p:cNvSpPr>
            <a:spLocks noChangeArrowheads="1" noChangeShapeType="1" noTextEdit="1"/>
          </p:cNvSpPr>
          <p:nvPr/>
        </p:nvSpPr>
        <p:spPr bwMode="auto">
          <a:xfrm>
            <a:off x="231775" y="914400"/>
            <a:ext cx="1905000" cy="533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</a:rPr>
              <a:t>TRÒ CHƠI</a:t>
            </a:r>
          </a:p>
        </p:txBody>
      </p:sp>
      <p:pic>
        <p:nvPicPr>
          <p:cNvPr id="31752" name="Picture 13" descr="sotcsw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90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8" name="Picture 14" descr="chuot mic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2362200" cy="2022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0" name="Picture 16" descr="4962122249184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3622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1" name="Picture 17" descr="9685125025714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1336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2" name="Picture 18" descr="Panda-1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22098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3" name="Picture 19" descr="rabit0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22860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7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8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9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0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218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0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2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0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2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0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9" dur="2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2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3"/>
                  </p:tgtEl>
                </p:cond>
              </p:nextCondLst>
            </p:seq>
          </p:childTnLst>
        </p:cTn>
      </p:par>
    </p:tnLst>
    <p:bldLst>
      <p:bldP spid="190466" grpId="0" animBg="1"/>
      <p:bldP spid="190466" grpId="1" animBg="1"/>
      <p:bldP spid="190476" grpId="0" animBg="1"/>
      <p:bldP spid="19047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143000" y="-27384"/>
            <a:ext cx="7239000" cy="4801314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Th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â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n s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ống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b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ụi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b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ờ</a:t>
            </a:r>
            <a:endParaRPr lang="en-US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V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ị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đắng mà ngon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Ai cũng là con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Cũng kêu là má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.</a:t>
            </a:r>
            <a:endParaRPr lang="vi-VN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                      (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là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cây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?)</a:t>
            </a:r>
          </a:p>
        </p:txBody>
      </p:sp>
      <p:sp>
        <p:nvSpPr>
          <p:cNvPr id="32771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 flipV="1">
            <a:off x="8305800" y="6248400"/>
            <a:ext cx="3810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vi-VN" sz="1600"/>
          </a:p>
        </p:txBody>
      </p:sp>
      <p:pic>
        <p:nvPicPr>
          <p:cNvPr id="32772" name="Picture 7" descr="9685125025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2875"/>
            <a:ext cx="1600200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6" name="AutoShape 8"/>
          <p:cNvSpPr>
            <a:spLocks noChangeArrowheads="1"/>
          </p:cNvSpPr>
          <p:nvPr/>
        </p:nvSpPr>
        <p:spPr bwMode="auto">
          <a:xfrm>
            <a:off x="4572000" y="5062538"/>
            <a:ext cx="35052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rau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má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3787" name="Picture 11" descr="ra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3352800" cy="23399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6096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2776" name="Picture 29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1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74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77266" y="946150"/>
            <a:ext cx="7239000" cy="18161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đo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đỏ</a:t>
            </a:r>
            <a:endParaRPr lang="en-US" sz="36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>
              <a:defRPr/>
            </a:pP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Mà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thỏ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thích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ăn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(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?)</a:t>
            </a:r>
          </a:p>
        </p:txBody>
      </p:sp>
      <p:pic>
        <p:nvPicPr>
          <p:cNvPr id="33795" name="Picture 5" descr="rabi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19188"/>
            <a:ext cx="1571625" cy="1471612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5791200"/>
            <a:ext cx="5334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7879" name="AutoShape 7"/>
          <p:cNvSpPr>
            <a:spLocks noChangeArrowheads="1"/>
          </p:cNvSpPr>
          <p:nvPr/>
        </p:nvSpPr>
        <p:spPr bwMode="auto">
          <a:xfrm>
            <a:off x="4038600" y="49530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rốt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64515" name="Picture 3" descr="4319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/>
          <a:stretch>
            <a:fillRect/>
          </a:stretch>
        </p:blipFill>
        <p:spPr bwMode="auto">
          <a:xfrm>
            <a:off x="1066800" y="3276600"/>
            <a:ext cx="2667000" cy="32766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3800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4" descr="Photobuck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143000" y="457200"/>
            <a:ext cx="7391400" cy="2585323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.VnTime" pitchFamily="34" charset="0"/>
              </a:rPr>
              <a:t>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.VnTime" pitchFamily="34" charset="0"/>
              </a:rPr>
              <a:t>       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2800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thơm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mát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xanh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xan</a:t>
            </a: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h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Trưa hè mẹ nấu bát canh ngọt lành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</a:t>
            </a:r>
            <a:endParaRPr lang="en-US" sz="28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                (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?)</a:t>
            </a:r>
          </a:p>
        </p:txBody>
      </p:sp>
      <p:sp>
        <p:nvSpPr>
          <p:cNvPr id="3482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8674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4953000" y="42672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lý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427" name="Picture 19" descr="ha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3657600" cy="2484438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4824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1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3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7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7162800" cy="4185761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.VnTime" pitchFamily="34" charset="0"/>
              </a:rPr>
              <a:t>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Cũng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gọi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chuột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Mọc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ở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cây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Rửa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sạch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ăn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ngay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Vừa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ngon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vừa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mát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        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?)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algn="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                                      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</p:txBody>
      </p:sp>
      <p:sp>
        <p:nvSpPr>
          <p:cNvPr id="3584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53400" y="59436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pic>
        <p:nvPicPr>
          <p:cNvPr id="35844" name="Picture 6" descr="chuot mic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920875" cy="20574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4191000" y="48768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chuột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5846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9436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5847" name="Picture 19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Tập tin:ARS cucum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3124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10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72825"/>
              </p:ext>
            </p:extLst>
          </p:nvPr>
        </p:nvGraphicFramePr>
        <p:xfrm>
          <a:off x="381001" y="304800"/>
          <a:ext cx="3542927" cy="61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Clip" r:id="rId3" imgW="3532327" imgH="4445813" progId="MS_ClipArt_Gallery.2">
                  <p:embed/>
                </p:oleObj>
              </mc:Choice>
              <mc:Fallback>
                <p:oleObj name="Clip" r:id="rId3" imgW="3532327" imgH="44458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1" y="304800"/>
                        <a:ext cx="3542927" cy="618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29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1497874"/>
            <a:ext cx="473352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u="sng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Dặn</a:t>
            </a:r>
            <a:r>
              <a:rPr lang="en-US" altLang="en-US" sz="5400" b="1" u="sng" dirty="0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u="sng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dò</a:t>
            </a:r>
            <a:r>
              <a:rPr lang="en-US" altLang="en-US" sz="5400" b="1" u="sng" dirty="0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-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hiểu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thêm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loài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xung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quanh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1664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590800" y="3962400"/>
            <a:ext cx="39243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THẦY,CÔ VÀ CÁC EM SỨC KHỎE</a:t>
            </a:r>
          </a:p>
        </p:txBody>
      </p:sp>
      <p:pic>
        <p:nvPicPr>
          <p:cNvPr id="20485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144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188640"/>
            <a:ext cx="3304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Khởi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  <p:pic>
        <p:nvPicPr>
          <p:cNvPr id="4" name="Bài hát- Lý cây xanh - Âm nhạc lớp 1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111970"/>
            <a:ext cx="8424935" cy="5587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AA26D4-5C2E-4697-B291-24423E624D23}"/>
              </a:ext>
            </a:extLst>
          </p:cNvPr>
          <p:cNvSpPr/>
          <p:nvPr/>
        </p:nvSpPr>
        <p:spPr>
          <a:xfrm>
            <a:off x="1403648" y="2826802"/>
            <a:ext cx="70567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Bài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hát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: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Lý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cây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xanh</a:t>
            </a:r>
            <a:endParaRPr 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FF0000"/>
              </a:highlight>
              <a:latin typeface="HP001 4H" panose="020B0603050302020204" pitchFamily="34" charset="0"/>
            </a:endParaRPr>
          </a:p>
          <a:p>
            <a:pPr algn="ctr"/>
            <a:r>
              <a:rPr lang="en-US" sz="5400" b="1" cap="none" spc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D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ân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ca Nam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Bộ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         </a:t>
            </a:r>
            <a:endParaRPr lang="en-US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FF0000"/>
              </a:highligh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20D071-8C67-47C0-87F3-94AC7DEE9A34}"/>
              </a:ext>
            </a:extLst>
          </p:cNvPr>
          <p:cNvSpPr/>
          <p:nvPr/>
        </p:nvSpPr>
        <p:spPr>
          <a:xfrm>
            <a:off x="1907704" y="1268760"/>
            <a:ext cx="43644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Hoạt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7D00AB-534D-42C3-BBB2-F91E69066540}"/>
              </a:ext>
            </a:extLst>
          </p:cNvPr>
          <p:cNvSpPr/>
          <p:nvPr/>
        </p:nvSpPr>
        <p:spPr>
          <a:xfrm>
            <a:off x="1128791" y="2967335"/>
            <a:ext cx="6886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Nhận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biết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endParaRPr 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7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4499992" y="4869160"/>
            <a:ext cx="4680520" cy="18002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Quan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sát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tranh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và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thảo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luận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nhóm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về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trong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tranh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và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đặc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điểm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của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chúng</a:t>
            </a:r>
            <a:endParaRPr lang="en-US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2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val="262564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3" y="3408"/>
            <a:ext cx="8983357" cy="66693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002656-0565-4908-BFEA-E42A63B82FEA}"/>
              </a:ext>
            </a:extLst>
          </p:cNvPr>
          <p:cNvSpPr/>
          <p:nvPr/>
        </p:nvSpPr>
        <p:spPr>
          <a:xfrm>
            <a:off x="1691680" y="5157192"/>
            <a:ext cx="67687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Hãy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đặt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câu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hỏi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và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chia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sẻ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với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các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bạn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trong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nhóm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về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một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số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cây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khác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00FFFF"/>
              </a:highligh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3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30483"/>
              </p:ext>
            </p:extLst>
          </p:nvPr>
        </p:nvGraphicFramePr>
        <p:xfrm>
          <a:off x="1536858" y="3212976"/>
          <a:ext cx="6029642" cy="335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Tên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cây</a:t>
                      </a:r>
                      <a:endParaRPr kumimoji="0" lang="en-US" sz="2400" b="1" i="0" u="none" strike="noStrike" kern="1200" cap="none" spc="0" normalizeH="0" baseline="0" noProof="0" dirty="0">
                        <a:ln w="11430"/>
                        <a:solidFill>
                          <a:srgbClr val="FF0000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uLnTx/>
                        <a:uFillTx/>
                        <a:latin typeface="HP001 4H" panose="020B06030503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Hình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vẽ</a:t>
                      </a:r>
                      <a:endParaRPr kumimoji="0" lang="en-US" sz="2400" b="1" i="0" u="none" strike="noStrike" kern="1200" cap="none" spc="0" normalizeH="0" baseline="0" noProof="0" dirty="0">
                        <a:ln w="11430"/>
                        <a:solidFill>
                          <a:srgbClr val="FF0000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uLnTx/>
                        <a:uFillTx/>
                        <a:latin typeface="HP001 4H" panose="020B06030503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CE6839-C9F4-49A9-9007-51F85BF37D6B}"/>
              </a:ext>
            </a:extLst>
          </p:cNvPr>
          <p:cNvSpPr txBox="1"/>
          <p:nvPr/>
        </p:nvSpPr>
        <p:spPr>
          <a:xfrm>
            <a:off x="1340768" y="606468"/>
            <a:ext cx="6462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Kể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tên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em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577E81-049D-4E83-AC8E-5B404E113A11}"/>
              </a:ext>
            </a:extLst>
          </p:cNvPr>
          <p:cNvSpPr txBox="1"/>
          <p:nvPr/>
        </p:nvSpPr>
        <p:spPr>
          <a:xfrm>
            <a:off x="2265679" y="234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8481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p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SV1061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91000" cy="609600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48" name="Picture 15" descr="newsdata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4953000" cy="60960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DF629A-96E2-4BDA-9741-A7AEBDDA6E1D}"/>
              </a:ext>
            </a:extLst>
          </p:cNvPr>
          <p:cNvSpPr txBox="1"/>
          <p:nvPr/>
        </p:nvSpPr>
        <p:spPr>
          <a:xfrm>
            <a:off x="467544" y="127776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Giới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thiệu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loài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khác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C34240-10A7-40DB-97F8-61BD4C622933}"/>
              </a:ext>
            </a:extLst>
          </p:cNvPr>
          <p:cNvSpPr txBox="1"/>
          <p:nvPr/>
        </p:nvSpPr>
        <p:spPr>
          <a:xfrm>
            <a:off x="4789627" y="6096000"/>
            <a:ext cx="3497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lan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00771E-516E-4A1E-830C-BB482D0F28AA}"/>
              </a:ext>
            </a:extLst>
          </p:cNvPr>
          <p:cNvSpPr txBox="1"/>
          <p:nvPr/>
        </p:nvSpPr>
        <p:spPr>
          <a:xfrm>
            <a:off x="335396" y="5960783"/>
            <a:ext cx="3497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đời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979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443</Words>
  <Application>Microsoft Office PowerPoint</Application>
  <PresentationFormat>On-screen Show (4:3)</PresentationFormat>
  <Paragraphs>87</Paragraphs>
  <Slides>28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Default Design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44</cp:revision>
  <dcterms:created xsi:type="dcterms:W3CDTF">2020-08-12T07:12:02Z</dcterms:created>
  <dcterms:modified xsi:type="dcterms:W3CDTF">2025-02-21T06:44:40Z</dcterms:modified>
</cp:coreProperties>
</file>