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7" r:id="rId3"/>
    <p:sldId id="257" r:id="rId4"/>
    <p:sldId id="298" r:id="rId5"/>
    <p:sldId id="299" r:id="rId6"/>
    <p:sldId id="300" r:id="rId7"/>
    <p:sldId id="301" r:id="rId8"/>
    <p:sldId id="303" r:id="rId9"/>
    <p:sldId id="304" r:id="rId10"/>
    <p:sldId id="302" r:id="rId11"/>
    <p:sldId id="305" r:id="rId12"/>
    <p:sldId id="274" r:id="rId13"/>
    <p:sldId id="276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DBEC"/>
    <a:srgbClr val="80D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84A364-ED3C-EBA5-44E7-230B04E3F028}" v="1" dt="2020-12-13T02:11:04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bd343353140c020918bd759bf0815eecee892a78f76da2911d0007704f6cf25::" providerId="AD" clId="Web-{E984A364-ED3C-EBA5-44E7-230B04E3F028}"/>
    <pc:docChg chg="modSld">
      <pc:chgData name="Người dùng Khách" userId="S::urn:spo:anon#ebd343353140c020918bd759bf0815eecee892a78f76da2911d0007704f6cf25::" providerId="AD" clId="Web-{E984A364-ED3C-EBA5-44E7-230B04E3F028}" dt="2020-12-13T02:11:04.998" v="0" actId="14100"/>
      <pc:docMkLst>
        <pc:docMk/>
      </pc:docMkLst>
      <pc:sldChg chg="modSp">
        <pc:chgData name="Người dùng Khách" userId="S::urn:spo:anon#ebd343353140c020918bd759bf0815eecee892a78f76da2911d0007704f6cf25::" providerId="AD" clId="Web-{E984A364-ED3C-EBA5-44E7-230B04E3F028}" dt="2020-12-13T02:11:04.998" v="0" actId="14100"/>
        <pc:sldMkLst>
          <pc:docMk/>
          <pc:sldMk cId="1130764108" sldId="303"/>
        </pc:sldMkLst>
        <pc:picChg chg="mod">
          <ac:chgData name="Người dùng Khách" userId="S::urn:spo:anon#ebd343353140c020918bd759bf0815eecee892a78f76da2911d0007704f6cf25::" providerId="AD" clId="Web-{E984A364-ED3C-EBA5-44E7-230B04E3F028}" dt="2020-12-13T02:11:04.998" v="0" actId="14100"/>
          <ac:picMkLst>
            <pc:docMk/>
            <pc:sldMk cId="1130764108" sldId="303"/>
            <ac:picMk id="4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2C84E-5894-422C-8786-E168FF96616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74894-6E2F-484B-BE29-D6E7C83F44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7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47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85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67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89413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2352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93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74894-6E2F-484B-BE29-D6E7C83F44D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13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4643726-A2B8-4E48-886D-621E6AD2A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667B04-EEB4-4F69-A8C5-FE5BE57FC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1DB87E-634A-4CE9-BB41-382C4F79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62619-26B0-47D9-BF9E-AB51BA29D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2AAD2B-12BA-400E-8A36-AD96D5514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064592-A3DC-45D3-8B62-D3F92FB50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CB3424-AC24-4B44-A6D9-5BBD96EA9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BD2239-A3C1-404B-BA96-C81BA874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1946DB-23CE-4825-A19A-0A8306ED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98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6EB42F-B80E-408D-BD06-AE9422D8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594F4F-3BA1-4D7B-A477-D0DAE0A55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E3273-9CC4-4EB8-A9DA-220B604A0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0EBF57-C85C-45C9-8E1B-14D8E9FD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7A6E4A-AAF3-42BF-AEEF-F1A6C933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DC1E68-8711-487A-9721-EFA249D8C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6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256000-5FD5-41E4-A64C-9954D0F36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4A3781-ACFF-4FDA-929D-D2C1E9D0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6C974F-8C53-48A6-9260-43D52DA8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F361F1-685A-4BA9-898E-BDB7DE864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4E9977-FA3A-4854-BEEA-79047940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5A3A5E-D19A-4EFE-9BB2-6AAF25E22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F8D34C-33A7-446D-83E3-593BB4679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383D94-8DA3-48E5-A8AB-01FBFECE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EA471D-28FD-4AC8-A782-0B6A5BFC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D3AB07-FF8F-496E-B9D6-CB09A799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08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357E6E-516F-4C92-8160-BC95FE9CD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6"/>
          <a:stretch/>
        </p:blipFill>
        <p:spPr>
          <a:xfrm>
            <a:off x="5533052" y="2262380"/>
            <a:ext cx="5940855" cy="48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7F35AD72-E53F-4FE1-9A87-86073D738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5" y="361243"/>
            <a:ext cx="11311466" cy="6016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515FF1-0E09-4DD3-B0D7-EC0C0BE1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图片包含 舞者, 室内, 运动, 餐桌&#10;&#10;已生成高可信度的说明">
            <a:extLst>
              <a:ext uri="{FF2B5EF4-FFF2-40B4-BE49-F238E27FC236}">
                <a16:creationId xmlns:a16="http://schemas.microsoft.com/office/drawing/2014/main" id="{16FAAC3C-6FEC-4D8F-9CB1-BDBE61C7B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8266" flipH="1">
            <a:off x="8014129" y="3317546"/>
            <a:ext cx="4126828" cy="35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9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80055-A2F9-4130-8F17-B7E003703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06A185-09F1-4531-AAD2-15D8F9263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55EA8-C8B4-43AF-8426-A3BD3DA0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6807C5-FE07-4A0F-9215-C7D12CD46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3CD3C1-461C-42DB-8908-6981C3DD3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CD6887-F2F0-4AC1-8F28-AE467D5E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E3D762-7DFB-4C4F-8884-C36F4F312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876002-F5DA-4166-AAC1-D662EA215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605839-198B-46BB-96BB-3F187879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3FF21D-6FAB-4578-A4D9-9C1325861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1B25F6-A2FE-4F3B-BEAA-EB504880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8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8360AF-9FD6-44B6-9753-FDA5308E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B8C288-D5CF-49E7-A5A9-FFC1CD418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F83A39-DBCA-48C5-B8CF-48643DEE0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11EF66C-DD5C-410E-ABD5-93284FEA6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6C11A65-2298-422F-A5CC-E93A811B2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08DADA8-D7A4-4694-AEAE-AC7F3B33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E3385A8-18F1-4431-B2F5-3FB9210B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8CF889B-2F56-4E2C-922A-E5EB5090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251F7-D7BC-4CC9-8208-B91C7270F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75D5F6-A860-428D-BD10-EA68133D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06C9-CC8D-4990-9123-D2CB7B3103EF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2E29AD7-49F8-4773-BCB3-E9F56DC9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96803A-2DC8-409B-8A36-1C5D923B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2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1A400F-5C75-4335-A281-B2C5F54EF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D2C92C-C91E-4A00-A63F-E9A2D4F22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EE613F-6230-466A-B439-9F5833F8D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106C9-CC8D-4990-9123-D2CB7B3103EF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6FF9E-3CA9-4079-9EB2-9B989BB11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02A2BE-B6D5-495E-A9C0-27581B30C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C86D-09B0-4CFC-8BCD-BD0B7E8886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87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图片包含 舞者, 室内, 运动, 餐桌&#10;&#10;已生成高可信度的说明">
            <a:extLst>
              <a:ext uri="{FF2B5EF4-FFF2-40B4-BE49-F238E27FC236}">
                <a16:creationId xmlns:a16="http://schemas.microsoft.com/office/drawing/2014/main" id="{82218DC8-5BCB-4422-87A0-E2AFA1485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72" y="2009422"/>
            <a:ext cx="4323409" cy="37655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30AEBD-B543-42FF-B3A6-5E3B8B81D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27" y="2973916"/>
            <a:ext cx="4412724" cy="34043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4FD3F9B-867D-4183-8A54-10B102CDFC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7" y="2107592"/>
            <a:ext cx="9877778" cy="48355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C893A739-6958-407D-9AED-174D03F0E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8272" y="-12319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4225" y="1539836"/>
            <a:ext cx="6382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Bài</a:t>
            </a:r>
            <a:r>
              <a:rPr lang="en-US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9</a:t>
            </a:r>
            <a:r>
              <a:rPr lang="en-US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  <a:r>
              <a:rPr lang="vi-VN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An toàn trên đường</a:t>
            </a:r>
            <a:endParaRPr lang="en-US" sz="4000" b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algn="ctr"/>
            <a:r>
              <a:rPr lang="en-US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(</a:t>
            </a:r>
            <a:r>
              <a:rPr lang="en-US" sz="4000" b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Tiết</a:t>
            </a:r>
            <a:r>
              <a:rPr lang="en-US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2</a:t>
            </a:r>
            <a:r>
              <a:rPr lang="en-US" sz="4000" b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69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044659" y="779769"/>
            <a:ext cx="10678418" cy="1365554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</a:t>
            </a:r>
            <a:r>
              <a:rPr lang="en-US" sz="32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</a:t>
            </a:r>
            <a:r>
              <a:rPr lang="en-US" sz="32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32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4</a:t>
            </a:r>
            <a:r>
              <a:rPr lang="en-US" sz="32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  <a:r>
              <a:rPr lang="vi-VN" sz="32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trò chơi « đố bạn biết đèn tín hiệu giao thông nói gì ?»</a:t>
            </a:r>
            <a:endParaRPr lang="en-US" sz="3200" dirty="0">
              <a:solidFill>
                <a:srgbClr val="4472C4">
                  <a:lumMod val="50000"/>
                </a:srgb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1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842" y="0"/>
            <a:ext cx="7346022" cy="622431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LUYỆN TẬP VÀ VẬN DỤNG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8195" y="1008185"/>
            <a:ext cx="10970419" cy="622431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4472C4">
                    <a:lumMod val="50000"/>
                  </a:srgb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 ĐỘNG 6: TẬP ĐI BỘ QUA ĐƯỜNG</a:t>
            </a:r>
            <a:endParaRPr lang="en-US" sz="3600" dirty="0">
              <a:solidFill>
                <a:srgbClr val="4472C4">
                  <a:lumMod val="50000"/>
                </a:srgb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2905"/>
            <a:ext cx="256222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91" y="1822905"/>
            <a:ext cx="3264086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77" y="1822905"/>
            <a:ext cx="4185137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3B307A-4E59-49F0-9C1A-692363607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8935">
            <a:off x="4067245" y="1312547"/>
            <a:ext cx="3779107" cy="42873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7D1DB61-C698-4EE0-B2EB-48953DB7B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223" y="1570053"/>
            <a:ext cx="1444865" cy="170438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EC6B8B2-38D7-44EA-9C59-570BED005753}"/>
              </a:ext>
            </a:extLst>
          </p:cNvPr>
          <p:cNvGrpSpPr/>
          <p:nvPr/>
        </p:nvGrpSpPr>
        <p:grpSpPr>
          <a:xfrm>
            <a:off x="915450" y="1084005"/>
            <a:ext cx="2575455" cy="2190437"/>
            <a:chOff x="884204" y="885956"/>
            <a:chExt cx="2575455" cy="2190437"/>
          </a:xfrm>
        </p:grpSpPr>
        <p:pic>
          <p:nvPicPr>
            <p:cNvPr id="4" name="图片 3" descr="图片包含 监视器, 就坐, 餐桌, 计算机&#10;&#10;已生成极高可信度的说明">
              <a:extLst>
                <a:ext uri="{FF2B5EF4-FFF2-40B4-BE49-F238E27FC236}">
                  <a16:creationId xmlns:a16="http://schemas.microsoft.com/office/drawing/2014/main" id="{916736B1-E23E-48A0-9279-1A853B69C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3746">
              <a:off x="884204" y="885956"/>
              <a:ext cx="2575455" cy="2190437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D78BC9A-61A3-4A24-B9E2-AA16FB109773}"/>
                </a:ext>
              </a:extLst>
            </p:cNvPr>
            <p:cNvSpPr txBox="1"/>
            <p:nvPr/>
          </p:nvSpPr>
          <p:spPr>
            <a:xfrm rot="19915753">
              <a:off x="1554279" y="1615403"/>
              <a:ext cx="13362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第三站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C4AAA8E4-6BD9-4E2F-A534-4C6D5D33EF02}"/>
              </a:ext>
            </a:extLst>
          </p:cNvPr>
          <p:cNvSpPr txBox="1"/>
          <p:nvPr/>
        </p:nvSpPr>
        <p:spPr>
          <a:xfrm rot="875383">
            <a:off x="4842351" y="2490181"/>
            <a:ext cx="2658303" cy="147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5400" dirty="0" err="1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Dặn</a:t>
            </a:r>
            <a:r>
              <a:rPr lang="en-US" altLang="zh-CN" sz="5400" dirty="0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dirty="0" err="1">
                <a:solidFill>
                  <a:schemeClr val="bg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dò</a:t>
            </a:r>
            <a:endParaRPr lang="zh-CN" altLang="en-US" sz="5400" dirty="0">
              <a:solidFill>
                <a:schemeClr val="bg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2647F5-BA3D-409B-83C4-E60D7C7AD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13" y="1799307"/>
            <a:ext cx="9877778" cy="48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7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图片包含 舞者, 室内, 运动, 餐桌&#10;&#10;已生成高可信度的说明">
            <a:extLst>
              <a:ext uri="{FF2B5EF4-FFF2-40B4-BE49-F238E27FC236}">
                <a16:creationId xmlns:a16="http://schemas.microsoft.com/office/drawing/2014/main" id="{82218DC8-5BCB-4422-87A0-E2AFA1485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72" y="2009422"/>
            <a:ext cx="4323409" cy="37655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30AEBD-B543-42FF-B3A6-5E3B8B81D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27" y="2973916"/>
            <a:ext cx="4412724" cy="34043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4FD3F9B-867D-4183-8A54-10B102CDF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7" y="2107592"/>
            <a:ext cx="9877778" cy="48355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8258" y="985839"/>
            <a:ext cx="9263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Cảm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ơn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các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em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hẹn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gặp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lại</a:t>
            </a:r>
            <a:r>
              <a:rPr lang="en-US" sz="60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124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7346022" cy="595135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1064" y="995071"/>
            <a:ext cx="246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Cùng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hát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nào</a:t>
            </a:r>
            <a:r>
              <a:rPr lang="en-US" sz="28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!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690275"/>
              </p:ext>
            </p:extLst>
          </p:nvPr>
        </p:nvGraphicFramePr>
        <p:xfrm>
          <a:off x="4377226" y="1963738"/>
          <a:ext cx="5634282" cy="2233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ackager Shell Object" showAsIcon="1" r:id="rId4" imgW="3272760" imgH="491040" progId="Package">
                  <p:embed/>
                </p:oleObj>
              </mc:Choice>
              <mc:Fallback>
                <p:oleObj name="Packager Shell Object" showAsIcon="1" r:id="rId4" imgW="327276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77226" y="1963738"/>
                        <a:ext cx="5634282" cy="2233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509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2926" y="775065"/>
            <a:ext cx="10384785" cy="566020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3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tìm hiểu biển báo và đèn tín hiệu giao thông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1" y="0"/>
            <a:ext cx="11676185" cy="595135"/>
          </a:xfrm>
          <a:prstGeom prst="roundRect">
            <a:avLst/>
          </a:prstGeom>
          <a:solidFill>
            <a:srgbClr val="B6DBEC"/>
          </a:solidFill>
          <a:ln>
            <a:solidFill>
              <a:srgbClr val="B6D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MỘT SỐ BIỂN BÁO VÀ ĐÈN TÍN HIỆU GIAO THÔNG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3925" y="1909461"/>
            <a:ext cx="101137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Thảo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luận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nhóm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6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trong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2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phút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quan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sát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tranh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và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trả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lời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câu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hỏi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</a:t>
            </a:r>
            <a:r>
              <a:rPr lang="vi-VN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Có những biển báo và đèn tín hiệu nào?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</a:t>
            </a:r>
            <a:r>
              <a:rPr lang="vi-VN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Khi gặp biển báo và đèn tín hiệu giao thông đó em phải làm gì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?</a:t>
            </a:r>
            <a:endParaRPr lang="vi-VN" sz="3600" dirty="0">
              <a:solidFill>
                <a:schemeClr val="bg2">
                  <a:lumMod val="1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r>
              <a:rPr lang="vi-VN" sz="3600" dirty="0">
                <a:solidFill>
                  <a:schemeClr val="bg2">
                    <a:lumMod val="1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+ Ngoài những biển đó khi đi trên đường em thấy những biển nào?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0" y="303823"/>
            <a:ext cx="6327775" cy="304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19" y="3352801"/>
            <a:ext cx="6327775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95" y="245574"/>
            <a:ext cx="5265006" cy="310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091" y="3352801"/>
            <a:ext cx="5157910" cy="298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66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BA0DE3-8F17-4D7A-B229-B0E5AB36E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3099948"/>
            <a:ext cx="4759868" cy="36721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0E3F880-40EE-49B9-ADFF-C79D38D7B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9333">
            <a:off x="1972586" y="1267904"/>
            <a:ext cx="3779107" cy="42873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D6FD463-90F7-46EF-BD73-514A1F7AAFCE}"/>
              </a:ext>
            </a:extLst>
          </p:cNvPr>
          <p:cNvSpPr txBox="1"/>
          <p:nvPr/>
        </p:nvSpPr>
        <p:spPr>
          <a:xfrm rot="21055781">
            <a:off x="2656949" y="2046566"/>
            <a:ext cx="31100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-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Các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em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câu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2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Bài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9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(VBT).</a:t>
            </a:r>
          </a:p>
          <a:p>
            <a:pPr algn="just"/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-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Trao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đổi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kết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quả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với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bạn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bên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dirty="0" err="1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cạnh</a:t>
            </a:r>
            <a:r>
              <a:rPr lang="en-US" altLang="zh-CN" sz="3600" dirty="0">
                <a:solidFill>
                  <a:prstClr val="white">
                    <a:lumMod val="50000"/>
                  </a:prst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rPr>
              <a:t>.</a:t>
            </a:r>
            <a:endParaRPr lang="zh-CN" altLang="en-US" sz="3600" dirty="0">
              <a:solidFill>
                <a:prstClr val="white">
                  <a:lumMod val="50000"/>
                </a:prst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F1C0D6B-E5A5-41B4-AF3E-A288D7E721A9}"/>
              </a:ext>
            </a:extLst>
          </p:cNvPr>
          <p:cNvGrpSpPr/>
          <p:nvPr/>
        </p:nvGrpSpPr>
        <p:grpSpPr>
          <a:xfrm>
            <a:off x="7926785" y="522181"/>
            <a:ext cx="3079773" cy="3232545"/>
            <a:chOff x="8459048" y="984613"/>
            <a:chExt cx="2575455" cy="2190437"/>
          </a:xfrm>
        </p:grpSpPr>
        <p:pic>
          <p:nvPicPr>
            <p:cNvPr id="5" name="图片 4" descr="图片包含 监视器, 就坐, 餐桌, 计算机&#10;&#10;已生成极高可信度的说明">
              <a:extLst>
                <a:ext uri="{FF2B5EF4-FFF2-40B4-BE49-F238E27FC236}">
                  <a16:creationId xmlns:a16="http://schemas.microsoft.com/office/drawing/2014/main" id="{58C5EF4F-2459-45A8-B4B1-08101E674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403">
              <a:off x="8459048" y="984613"/>
              <a:ext cx="2575455" cy="2190437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0C70E04-688C-4B91-A633-1F6AEC6266E8}"/>
                </a:ext>
              </a:extLst>
            </p:cNvPr>
            <p:cNvSpPr txBox="1"/>
            <p:nvPr/>
          </p:nvSpPr>
          <p:spPr>
            <a:xfrm rot="1215410">
              <a:off x="9041845" y="1658170"/>
              <a:ext cx="1492011" cy="729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Làm</a:t>
              </a:r>
              <a:r>
                <a:rPr lang="en-US" altLang="zh-CN" sz="3200" b="1" dirty="0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việc</a:t>
              </a:r>
              <a:r>
                <a:rPr lang="en-US" altLang="zh-CN" sz="3200" b="1" dirty="0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cá</a:t>
              </a:r>
              <a:r>
                <a:rPr lang="en-US" altLang="zh-CN" sz="3200" b="1" dirty="0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  <a:sym typeface="字魂59号-创粗黑" panose="00000500000000000000" pitchFamily="2" charset="-122"/>
                </a:rPr>
                <a:t>nhân</a:t>
              </a:r>
              <a:endParaRPr lang="zh-CN" altLang="en-US" sz="3200" b="1" dirty="0">
                <a:solidFill>
                  <a:prstClr val="white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14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76728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9</a:t>
            </a:r>
            <a:r>
              <a:rPr lang="en-US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  <a:r>
              <a:rPr lang="vi-VN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An toàn trên đường</a:t>
            </a:r>
            <a:endParaRPr lang="en-US" sz="4000" b="1" dirty="0">
              <a:solidFill>
                <a:prstClr val="black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(</a:t>
            </a:r>
            <a:r>
              <a:rPr lang="en-US" sz="4000" b="1" dirty="0" err="1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Tiết</a:t>
            </a:r>
            <a:r>
              <a:rPr lang="en-US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3</a:t>
            </a:r>
            <a:r>
              <a:rPr lang="en-US" sz="4000" b="1" dirty="0">
                <a:solidFill>
                  <a:prstClr val="black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707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/>
          <p:cNvSpPr/>
          <p:nvPr/>
        </p:nvSpPr>
        <p:spPr>
          <a:xfrm>
            <a:off x="0" y="0"/>
            <a:ext cx="11577638" cy="954088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KHỞI ĐỘNG: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nghe bài hát : trên sân trường chúng em chơi giao thông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7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/>
          <p:cNvSpPr/>
          <p:nvPr/>
        </p:nvSpPr>
        <p:spPr>
          <a:xfrm>
            <a:off x="292100" y="-46038"/>
            <a:ext cx="6096000" cy="847726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3: KHÁM PHÁ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Rectangle: Rounded Corners 9"/>
          <p:cNvSpPr/>
          <p:nvPr/>
        </p:nvSpPr>
        <p:spPr>
          <a:xfrm>
            <a:off x="292100" y="954088"/>
            <a:ext cx="9242425" cy="717550"/>
          </a:xfrm>
          <a:prstGeom prst="roundRect">
            <a:avLst/>
          </a:prstGeom>
          <a:solidFill>
            <a:srgbClr val="302441">
              <a:lumMod val="10000"/>
              <a:lumOff val="90000"/>
            </a:srgbClr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đi bộ qua đường em cần lưu ý điều gì?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6" descr="C:\Users\ADMIN\Desktop\ảnh cắt\n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1601454"/>
            <a:ext cx="6264275" cy="128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2881313"/>
            <a:ext cx="7580312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76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ảnh cắt\noi.png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38" y="1207477"/>
            <a:ext cx="8499231" cy="31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3DCDFAE6-4C5C-4E78-AA86-FDF0833D94A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八批\320097"/>
  <p:tag name="ISPRING_PRESENTATION_TITLE" val="59a2f8399fb60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hwhecpy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226</Words>
  <Application>Microsoft Office PowerPoint</Application>
  <PresentationFormat>Widescreen</PresentationFormat>
  <Paragraphs>31</Paragraphs>
  <Slides>13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宋体</vt:lpstr>
      <vt:lpstr>Arial</vt:lpstr>
      <vt:lpstr>Calibri</vt:lpstr>
      <vt:lpstr>等线</vt:lpstr>
      <vt:lpstr>Gill Sans MT</vt:lpstr>
      <vt:lpstr>Times</vt:lpstr>
      <vt:lpstr>Times New Roman</vt:lpstr>
      <vt:lpstr>字魂59号-创粗黑</vt:lpstr>
      <vt:lpstr>Office 主题​​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59a2f8399fb60</dc:title>
  <dc:creator>hxj</dc:creator>
  <cp:lastModifiedBy>Admin</cp:lastModifiedBy>
  <cp:revision>45</cp:revision>
  <dcterms:created xsi:type="dcterms:W3CDTF">2017-08-27T15:10:22Z</dcterms:created>
  <dcterms:modified xsi:type="dcterms:W3CDTF">2021-12-25T14:00:47Z</dcterms:modified>
</cp:coreProperties>
</file>