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0"/>
  </p:notesMasterIdLst>
  <p:sldIdLst>
    <p:sldId id="257" r:id="rId3"/>
    <p:sldId id="285" r:id="rId4"/>
    <p:sldId id="286" r:id="rId5"/>
    <p:sldId id="282" r:id="rId6"/>
    <p:sldId id="267" r:id="rId7"/>
    <p:sldId id="287" r:id="rId8"/>
    <p:sldId id="288" r:id="rId9"/>
    <p:sldId id="268" r:id="rId10"/>
    <p:sldId id="289" r:id="rId11"/>
    <p:sldId id="276" r:id="rId12"/>
    <p:sldId id="269" r:id="rId13"/>
    <p:sldId id="277" r:id="rId14"/>
    <p:sldId id="290" r:id="rId15"/>
    <p:sldId id="278" r:id="rId16"/>
    <p:sldId id="292" r:id="rId17"/>
    <p:sldId id="281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7ABF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8190-8FE3-4B45-85DE-7D94B2BDEC7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0AF-0CA6-458D-8263-CA748D20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9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E367D-B756-4B73-A449-6C50A5475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38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4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16107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06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4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3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5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6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00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8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5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>
            <a:fillRect/>
          </a:stretch>
        </p:blipFill>
        <p:spPr>
          <a:xfrm>
            <a:off x="257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69" y="591852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0" y="1179842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5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3" y="386495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4" y="-102200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1" y="143532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92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7" y="144344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3" y="192077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>
            <a:fillRect/>
          </a:stretch>
        </p:blipFill>
        <p:spPr bwMode="auto">
          <a:xfrm>
            <a:off x="-172240" y="5180164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6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064">
                <a:defRPr/>
              </a:pPr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9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45A1-A0CE-4EF7-851C-A8316A32842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4" y="-16489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7064" y="1149708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TỰ NHIÊN XÃ HỘI - LỚP 2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6075" y="1"/>
            <a:ext cx="2365925" cy="1878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977031" y="1903276"/>
            <a:ext cx="104796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GIA ĐÌNH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VỆ SINH NHÀ Ở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41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0514"/>
            <a:ext cx="1892124" cy="2034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8782481" y="2731827"/>
            <a:ext cx="3197829" cy="3918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1628" y="1724336"/>
            <a:ext cx="644423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</p:txBody>
      </p:sp>
      <p:pic>
        <p:nvPicPr>
          <p:cNvPr id="7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1" y="3300000"/>
            <a:ext cx="4608512" cy="345736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53" y="3262360"/>
            <a:ext cx="4608512" cy="34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83" y="1083502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6153" y="1235292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z2540064254824_8b33b99532d7983bbe875b169d7235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0" y="4960307"/>
            <a:ext cx="1442446" cy="2139600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9" name="矩形 3"/>
          <p:cNvSpPr/>
          <p:nvPr/>
        </p:nvSpPr>
        <p:spPr>
          <a:xfrm>
            <a:off x="2300371" y="1065503"/>
            <a:ext cx="7272998" cy="501675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935449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392702" y="1442263"/>
            <a:ext cx="8257735" cy="20682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vi-VN" sz="3600" b="1" dirty="0" smtClean="0"/>
              <a:t> </a:t>
            </a:r>
            <a:endParaRPr lang="en-US" sz="3600" b="1" dirty="0" smtClean="0"/>
          </a:p>
          <a:p>
            <a:pPr lvl="0" algn="ctr"/>
            <a:r>
              <a:rPr lang="en-US" sz="4800" b="1" dirty="0" smtClean="0"/>
              <a:t>3. </a:t>
            </a:r>
            <a:r>
              <a:rPr lang="en-US" sz="4800" b="1" dirty="0" err="1" smtClean="0"/>
              <a:t>Liên</a:t>
            </a:r>
            <a:r>
              <a:rPr lang="en-US" sz="4800" b="1" dirty="0" smtClean="0"/>
              <a:t> </a:t>
            </a:r>
            <a:r>
              <a:rPr lang="en-US" sz="4800" b="1" dirty="0" err="1"/>
              <a:t>hệ</a:t>
            </a:r>
            <a:r>
              <a:rPr lang="en-US" sz="4800" b="1" dirty="0"/>
              <a:t> </a:t>
            </a:r>
            <a:r>
              <a:rPr lang="en-US" sz="4800" b="1" dirty="0" err="1"/>
              <a:t>bản</a:t>
            </a:r>
            <a:r>
              <a:rPr lang="en-US" sz="4800" b="1" dirty="0"/>
              <a:t> </a:t>
            </a:r>
            <a:r>
              <a:rPr lang="en-US" sz="4800" b="1" dirty="0" err="1"/>
              <a:t>thân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việc</a:t>
            </a:r>
            <a:r>
              <a:rPr lang="en-US" sz="4800" b="1" dirty="0"/>
              <a:t> </a:t>
            </a:r>
            <a:r>
              <a:rPr lang="en-US" sz="4800" b="1" dirty="0" err="1"/>
              <a:t>giữ</a:t>
            </a:r>
            <a:r>
              <a:rPr lang="en-US" sz="4800" b="1" dirty="0"/>
              <a:t> </a:t>
            </a:r>
            <a:r>
              <a:rPr lang="en-US" sz="4800" b="1" dirty="0" err="1"/>
              <a:t>nhà</a:t>
            </a:r>
            <a:r>
              <a:rPr lang="en-US" sz="4800" b="1" dirty="0"/>
              <a:t> ở </a:t>
            </a:r>
            <a:r>
              <a:rPr lang="en-US" sz="4800" b="1" dirty="0" err="1"/>
              <a:t>gọn</a:t>
            </a:r>
            <a:r>
              <a:rPr lang="en-US" sz="4800" b="1" dirty="0"/>
              <a:t> </a:t>
            </a:r>
            <a:r>
              <a:rPr lang="en-US" sz="4800" b="1" dirty="0" err="1"/>
              <a:t>gàng</a:t>
            </a:r>
            <a:r>
              <a:rPr lang="en-US" sz="4800" b="1" dirty="0"/>
              <a:t>, </a:t>
            </a:r>
            <a:r>
              <a:rPr lang="en-US" sz="4800" b="1" dirty="0" err="1"/>
              <a:t>sạch</a:t>
            </a:r>
            <a:r>
              <a:rPr lang="en-US" sz="4800" b="1" dirty="0"/>
              <a:t> </a:t>
            </a:r>
            <a:r>
              <a:rPr lang="en-US" sz="4800" b="1" dirty="0" err="1"/>
              <a:t>sẽ</a:t>
            </a:r>
            <a:r>
              <a:rPr lang="en-US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4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4219" y="969313"/>
            <a:ext cx="8788076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63" y="3500169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4435" y="684013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1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8A687132-6D74-4CE5-9857-4CCCE80BA8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t="17268" r="197" b="3322"/>
          <a:stretch/>
        </p:blipFill>
        <p:spPr>
          <a:xfrm>
            <a:off x="-107576" y="0"/>
            <a:ext cx="12299576" cy="6885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655" y="1388051"/>
            <a:ext cx="6829114" cy="81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zh-CN" altLang="en-US" sz="4000" kern="0" dirty="0">
              <a:solidFill>
                <a:srgbClr val="FF0000"/>
              </a:solidFill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12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3550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0" y="4960307"/>
            <a:ext cx="1442446" cy="2139600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9" name="矩形 3"/>
          <p:cNvSpPr/>
          <p:nvPr/>
        </p:nvSpPr>
        <p:spPr>
          <a:xfrm>
            <a:off x="1806098" y="2033624"/>
            <a:ext cx="815382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68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795468"/>
            <a:ext cx="12192000" cy="765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740701"/>
            <a:ext cx="5017643" cy="3376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807" y="2231047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7200" spc="67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Thank you</a:t>
            </a:r>
            <a:r>
              <a:rPr lang="zh-CN" altLang="en-US" sz="7200" spc="67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7966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395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8171" y="1201939"/>
            <a:ext cx="9522823" cy="340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0"/>
              </a:spcAft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7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(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17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buClr>
                <a:srgbClr val="231F20"/>
              </a:buClr>
              <a:buSzPts val="1200"/>
              <a:tabLst>
                <a:tab pos="460375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buClr>
                <a:srgbClr val="231F20"/>
              </a:buClr>
              <a:buSzPts val="1200"/>
              <a:tabLst>
                <a:tab pos="460375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</p:txBody>
      </p:sp>
    </p:spTree>
    <p:extLst>
      <p:ext uri="{BB962C8B-B14F-4D97-AF65-F5344CB8AC3E}">
        <p14:creationId xmlns:p14="http://schemas.microsoft.com/office/powerpoint/2010/main" val="2042507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" cy="20036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6212" y="0"/>
            <a:ext cx="815788" cy="216497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48464" y="4625792"/>
            <a:ext cx="1071283" cy="209773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81124" y="4760258"/>
            <a:ext cx="1086964" cy="196327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3911" y="-854838"/>
            <a:ext cx="959289" cy="268676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19290" y="5326153"/>
            <a:ext cx="1008528" cy="22703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8736" y="5245918"/>
            <a:ext cx="1008528" cy="243078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99496" y="-848624"/>
            <a:ext cx="907009" cy="2430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15672" y="844612"/>
            <a:ext cx="7817223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tin…..;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1176" y="3619362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DÙNG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HỌC: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460375" algn="l"/>
              </a:tabLst>
            </a:pP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GV: bài hát, tranh tình huống.</a:t>
            </a:r>
            <a:endParaRPr lang="en-US" sz="2400" u="none" strike="noStrike" spc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460375" algn="l"/>
              </a:tabLst>
            </a:pP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HS: SGK, VBT.</a:t>
            </a:r>
            <a:endParaRPr lang="en-US" sz="2400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" y="1442"/>
            <a:ext cx="12191285" cy="6855118"/>
          </a:xfrm>
          <a:prstGeom prst="rect">
            <a:avLst/>
          </a:prstGeom>
        </p:spPr>
      </p:pic>
      <p:pic>
        <p:nvPicPr>
          <p:cNvPr id="5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-474562" y="0"/>
            <a:ext cx="12666562" cy="71249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36498" y="2475915"/>
            <a:ext cx="3671667" cy="1086555"/>
            <a:chOff x="3636498" y="2475915"/>
            <a:chExt cx="3671667" cy="1086555"/>
          </a:xfrm>
        </p:grpSpPr>
        <p:sp>
          <p:nvSpPr>
            <p:cNvPr id="7" name="Rounded Rectangle 6"/>
            <p:cNvSpPr/>
            <p:nvPr/>
          </p:nvSpPr>
          <p:spPr>
            <a:xfrm>
              <a:off x="3636498" y="2475915"/>
              <a:ext cx="3671667" cy="1086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2343" y="2710391"/>
              <a:ext cx="3319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8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9037" y="2188467"/>
            <a:ext cx="906972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lvl="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     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....    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82" y="3573462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1622" y="3264509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87104" y="2759294"/>
            <a:ext cx="1172682" cy="646331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197A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197A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endParaRPr lang="en-US" sz="3600" b="1" dirty="0">
              <a:solidFill>
                <a:srgbClr val="197A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337" y="2742463"/>
            <a:ext cx="984739" cy="646331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197A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solidFill>
                <a:srgbClr val="197A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5882" y="2731157"/>
            <a:ext cx="1272880" cy="646331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197A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197A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8661" y="2741884"/>
            <a:ext cx="1218458" cy="646331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197A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197A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endParaRPr lang="en-US" sz="3600" b="1" dirty="0">
              <a:solidFill>
                <a:srgbClr val="197A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33679" y="4669367"/>
            <a:ext cx="6679353" cy="2326640"/>
          </a:xfrm>
          <a:prstGeom prst="rect">
            <a:avLst/>
          </a:prstGeom>
        </p:spPr>
      </p:pic>
      <p:sp>
        <p:nvSpPr>
          <p:cNvPr id="3" name="矩形 3"/>
          <p:cNvSpPr/>
          <p:nvPr/>
        </p:nvSpPr>
        <p:spPr>
          <a:xfrm>
            <a:off x="3411731" y="1627805"/>
            <a:ext cx="5664629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smtClean="0"/>
              <a:t>HÌNH THÀNH KIẾN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000" b="1" dirty="0" smtClean="0"/>
              <a:t> THỨC MỚI</a:t>
            </a:r>
            <a:endParaRPr lang="en-US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91446" y="604911"/>
            <a:ext cx="548640" cy="548640"/>
          </a:xfrm>
          <a:prstGeom prst="star5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0417126" y="2004646"/>
            <a:ext cx="548640" cy="54864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897815" y="745588"/>
            <a:ext cx="548640" cy="548640"/>
          </a:xfrm>
          <a:prstGeom prst="star5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5163" y="457200"/>
            <a:ext cx="548640" cy="548640"/>
          </a:xfrm>
          <a:prstGeom prst="star5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06864" y="2004646"/>
            <a:ext cx="59715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</p:txBody>
      </p:sp>
    </p:spTree>
    <p:extLst>
      <p:ext uri="{BB962C8B-B14F-4D97-AF65-F5344CB8AC3E}">
        <p14:creationId xmlns:p14="http://schemas.microsoft.com/office/powerpoint/2010/main" val="1454243236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83" y="1083502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6153" y="1235292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171"/>
            <a:ext cx="12192000" cy="3249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67"/>
            <a:ext cx="12191999" cy="3326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7952" y="24980"/>
            <a:ext cx="7765366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807410" y="1866223"/>
            <a:ext cx="7997772" cy="230832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443</Words>
  <Application>Microsoft Office PowerPoint</Application>
  <PresentationFormat>Widescreen</PresentationFormat>
  <Paragraphs>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宋体</vt:lpstr>
      <vt:lpstr>.黑体-日本语</vt:lpstr>
      <vt:lpstr>Arial</vt:lpstr>
      <vt:lpstr>Calibri</vt:lpstr>
      <vt:lpstr>Calibri Light</vt:lpstr>
      <vt:lpstr>等线</vt:lpstr>
      <vt:lpstr>Symbol</vt:lpstr>
      <vt:lpstr>Times New Roman</vt:lpstr>
      <vt:lpstr>VNI-Times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Tom Cu</cp:lastModifiedBy>
  <cp:revision>25</cp:revision>
  <dcterms:created xsi:type="dcterms:W3CDTF">2021-08-12T12:59:10Z</dcterms:created>
  <dcterms:modified xsi:type="dcterms:W3CDTF">2023-09-24T02:19:37Z</dcterms:modified>
</cp:coreProperties>
</file>