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2" r:id="rId4"/>
    <p:sldMasterId id="2147483676" r:id="rId5"/>
    <p:sldMasterId id="2147483680" r:id="rId6"/>
    <p:sldMasterId id="2147483684" r:id="rId7"/>
    <p:sldMasterId id="2147483688" r:id="rId8"/>
    <p:sldMasterId id="2147483692" r:id="rId9"/>
  </p:sldMasterIdLst>
  <p:notesMasterIdLst>
    <p:notesMasterId r:id="rId37"/>
  </p:notesMasterIdLst>
  <p:sldIdLst>
    <p:sldId id="541" r:id="rId10"/>
    <p:sldId id="542" r:id="rId11"/>
    <p:sldId id="543" r:id="rId12"/>
    <p:sldId id="545" r:id="rId13"/>
    <p:sldId id="538" r:id="rId14"/>
    <p:sldId id="539" r:id="rId15"/>
    <p:sldId id="531" r:id="rId16"/>
    <p:sldId id="532" r:id="rId17"/>
    <p:sldId id="470" r:id="rId18"/>
    <p:sldId id="510" r:id="rId19"/>
    <p:sldId id="516" r:id="rId20"/>
    <p:sldId id="533" r:id="rId21"/>
    <p:sldId id="534" r:id="rId22"/>
    <p:sldId id="504" r:id="rId23"/>
    <p:sldId id="518" r:id="rId24"/>
    <p:sldId id="508" r:id="rId25"/>
    <p:sldId id="536" r:id="rId26"/>
    <p:sldId id="546" r:id="rId27"/>
    <p:sldId id="522" r:id="rId28"/>
    <p:sldId id="519" r:id="rId29"/>
    <p:sldId id="525" r:id="rId30"/>
    <p:sldId id="537" r:id="rId31"/>
    <p:sldId id="520" r:id="rId32"/>
    <p:sldId id="524" r:id="rId33"/>
    <p:sldId id="548" r:id="rId34"/>
    <p:sldId id="528" r:id="rId35"/>
    <p:sldId id="529" r:id="rId36"/>
  </p:sldIdLst>
  <p:sldSz cx="12190413" cy="6859588"/>
  <p:notesSz cx="6858000" cy="9144000"/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24896B"/>
    <a:srgbClr val="F68F19"/>
    <a:srgbClr val="3296A8"/>
    <a:srgbClr val="6D8AAB"/>
    <a:srgbClr val="31709C"/>
    <a:srgbClr val="7697B3"/>
    <a:srgbClr val="6FA094"/>
    <a:srgbClr val="94BCB4"/>
    <a:srgbClr val="595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7778" autoAdjust="0"/>
  </p:normalViewPr>
  <p:slideViewPr>
    <p:cSldViewPr snapToGrid="0" showGuides="1">
      <p:cViewPr>
        <p:scale>
          <a:sx n="64" d="100"/>
          <a:sy n="64" d="100"/>
        </p:scale>
        <p:origin x="-108" y="-31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7100103967929149E-2"/>
          <c:y val="2.8251473019799238E-2"/>
          <c:w val="0.91837977127055592"/>
          <c:h val="0.892992706410955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0070C0"/>
            </a:solidFill>
            <a:effectLst/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7C-4A1C-8FBD-D74C95E2F446}"/>
              </c:ext>
            </c:extLst>
          </c:dPt>
          <c:dPt>
            <c:idx val="1"/>
            <c:bubble3D val="0"/>
            <c:spPr>
              <a:solidFill>
                <a:srgbClr val="F68F19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7C-4A1C-8FBD-D74C95E2F446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B7C-4A1C-8FBD-D74C95E2F446}"/>
              </c:ext>
            </c:extLst>
          </c:dPt>
          <c:dPt>
            <c:idx val="3"/>
            <c:bubble3D val="0"/>
            <c:spPr>
              <a:solidFill>
                <a:srgbClr val="24896B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B7C-4A1C-8FBD-D74C95E2F446}"/>
              </c:ext>
            </c:extLst>
          </c:dPt>
          <c:cat>
            <c:strRef>
              <c:f>Sheet1!$A$2:$A$5</c:f>
              <c:strCache>
                <c:ptCount val="4"/>
                <c:pt idx="0">
                  <c:v>红</c:v>
                </c:pt>
                <c:pt idx="1">
                  <c:v>蓝</c:v>
                </c:pt>
                <c:pt idx="2">
                  <c:v>青</c:v>
                </c:pt>
                <c:pt idx="3">
                  <c:v>橙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40</c:v>
                </c:pt>
                <c:pt idx="2">
                  <c:v>15</c:v>
                </c:pt>
                <c:pt idx="3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B7C-4A1C-8FBD-D74C95E2F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47"/>
        <c:holeSize val="90"/>
      </c:doughnut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 rot="0" spcFirstLastPara="0" vertOverflow="ellipsis" horzOverflow="overflow" vert="horz" wrap="square" anchor="ctr" anchorCtr="1"/>
    <a:lstStyle/>
    <a:p>
      <a:pPr>
        <a:defRPr lang="zh-CN"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2024/11/7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11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67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301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01130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703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3803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43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574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246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91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520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554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090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587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693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080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7/11/2024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chart" Target="../charts/chart1.xml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749" y="3818682"/>
            <a:ext cx="3739663" cy="32063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390389" y="1014608"/>
            <a:ext cx="923369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thầy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dự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giờ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2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algn="ctr" defTabSz="914309">
              <a:defRPr/>
            </a:pPr>
            <a:r>
              <a:rPr lang="en-US" altLang="zh-CN" sz="4800" b="1" i="1" u="sng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4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800" b="1" i="1" kern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lang="en-US" altLang="zh-CN" sz="4800" b="1" i="1" kern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algn="ctr" defTabSz="914309">
              <a:defRPr/>
            </a:pPr>
            <a:endParaRPr lang="en-US" altLang="zh-CN" sz="4800" b="1" i="1" kern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0911141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207351" y="195294"/>
            <a:ext cx="9983061" cy="738664"/>
            <a:chOff x="3644614" y="404105"/>
            <a:chExt cx="9172381" cy="738664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KHÁM PHÁ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744449" y="805199"/>
            <a:ext cx="812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1.Các bạn trong các hình dưới đây đang làm gì?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244058B-D96B-4335-9EC1-86D2DACF5A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85" t="27476" r="84538" b="54053"/>
          <a:stretch/>
        </p:blipFill>
        <p:spPr>
          <a:xfrm>
            <a:off x="1065374" y="108947"/>
            <a:ext cx="1358154" cy="9399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B1F6742-4E26-4172-B640-1FA9AC627B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9" t="23580" r="73808" b="32303"/>
          <a:stretch/>
        </p:blipFill>
        <p:spPr>
          <a:xfrm>
            <a:off x="1744450" y="1833143"/>
            <a:ext cx="4078125" cy="2187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2488BDF-CB04-4846-BB17-BA2CE767E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38" t="23580" r="37577" b="32303"/>
          <a:stretch/>
        </p:blipFill>
        <p:spPr>
          <a:xfrm>
            <a:off x="6441141" y="1833143"/>
            <a:ext cx="4037034" cy="2287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0B90D-FC2B-4588-9E60-A0B1862296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00" t="23580" r="73577" b="32303"/>
          <a:stretch/>
        </p:blipFill>
        <p:spPr>
          <a:xfrm>
            <a:off x="1744449" y="4203490"/>
            <a:ext cx="4185703" cy="2439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8DE9AC7-F964-4F06-959A-B29BF422A1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39" t="23580" r="37576" b="32303"/>
          <a:stretch/>
        </p:blipFill>
        <p:spPr>
          <a:xfrm>
            <a:off x="6333565" y="4203489"/>
            <a:ext cx="4097954" cy="2439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412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207351" y="195294"/>
            <a:ext cx="9983061" cy="738664"/>
            <a:chOff x="3644614" y="404105"/>
            <a:chExt cx="9172381" cy="738664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KHÁM PHÁ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244058B-D96B-4335-9EC1-86D2DACF5A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85" t="27476" r="84538" b="54053"/>
          <a:stretch/>
        </p:blipFill>
        <p:spPr>
          <a:xfrm>
            <a:off x="1065374" y="108947"/>
            <a:ext cx="1358154" cy="9399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B1F6742-4E26-4172-B640-1FA9AC627B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9" t="23580" r="73808" b="32303"/>
          <a:stretch/>
        </p:blipFill>
        <p:spPr>
          <a:xfrm>
            <a:off x="1508358" y="933958"/>
            <a:ext cx="4078125" cy="2187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2488BDF-CB04-4846-BB17-BA2CE767E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38" t="23580" r="37577" b="32303"/>
          <a:stretch/>
        </p:blipFill>
        <p:spPr>
          <a:xfrm>
            <a:off x="7476565" y="933958"/>
            <a:ext cx="4037034" cy="2287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0B90D-FC2B-4588-9E60-A0B1862296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0" t="23580" r="73577" b="32303"/>
          <a:stretch/>
        </p:blipFill>
        <p:spPr>
          <a:xfrm>
            <a:off x="1400780" y="3665607"/>
            <a:ext cx="4185703" cy="2439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8DE9AC7-F964-4F06-959A-B29BF422A1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39" t="23580" r="37576" b="32303"/>
          <a:stretch/>
        </p:blipFill>
        <p:spPr>
          <a:xfrm>
            <a:off x="7415645" y="3665607"/>
            <a:ext cx="4097954" cy="2439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文本框 32">
            <a:extLst>
              <a:ext uri="{FF2B5EF4-FFF2-40B4-BE49-F238E27FC236}">
                <a16:creationId xmlns="" xmlns:a16="http://schemas.microsoft.com/office/drawing/2014/main" id="{AE38F943-7B3E-488E-9DB8-3EFBD9216E26}"/>
              </a:ext>
            </a:extLst>
          </p:cNvPr>
          <p:cNvSpPr txBox="1"/>
          <p:nvPr/>
        </p:nvSpPr>
        <p:spPr>
          <a:xfrm>
            <a:off x="1126801" y="3019276"/>
            <a:ext cx="4841238" cy="597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3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nhỏ</a:t>
            </a:r>
            <a:r>
              <a:rPr lang="en-US" altLang="zh-CN" sz="2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lau </a:t>
            </a:r>
            <a:r>
              <a:rPr lang="en-US" altLang="zh-CN" sz="2400" b="1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bàn</a:t>
            </a:r>
            <a:r>
              <a:rPr lang="en-US" altLang="zh-CN" sz="2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ghế</a:t>
            </a:r>
            <a:r>
              <a:rPr lang="en-US" altLang="zh-CN" sz="2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phòng khách.</a:t>
            </a:r>
            <a:endParaRPr lang="en-US" altLang="zh-CN" sz="24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32">
            <a:extLst>
              <a:ext uri="{FF2B5EF4-FFF2-40B4-BE49-F238E27FC236}">
                <a16:creationId xmlns="" xmlns:a16="http://schemas.microsoft.com/office/drawing/2014/main" id="{0B59A8D9-772B-4F7B-9817-E93B69CFB5C8}"/>
              </a:ext>
            </a:extLst>
          </p:cNvPr>
          <p:cNvSpPr txBox="1"/>
          <p:nvPr/>
        </p:nvSpPr>
        <p:spPr>
          <a:xfrm>
            <a:off x="6994666" y="3121486"/>
            <a:ext cx="5901063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nhỏ</a:t>
            </a:r>
            <a:r>
              <a:rPr lang="en-US" altLang="zh-CN" sz="2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cùng </a:t>
            </a:r>
            <a:r>
              <a:rPr lang="en-US" altLang="zh-CN" sz="2400" b="1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bố</a:t>
            </a:r>
            <a:r>
              <a:rPr lang="en-US" altLang="zh-CN" sz="2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lau chùi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nhà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vệ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文本框 32">
            <a:extLst>
              <a:ext uri="{FF2B5EF4-FFF2-40B4-BE49-F238E27FC236}">
                <a16:creationId xmlns="" xmlns:a16="http://schemas.microsoft.com/office/drawing/2014/main" id="{83928EE5-0E8B-4715-9EDD-233A86C279EF}"/>
              </a:ext>
            </a:extLst>
          </p:cNvPr>
          <p:cNvSpPr txBox="1"/>
          <p:nvPr/>
        </p:nvSpPr>
        <p:spPr>
          <a:xfrm>
            <a:off x="2207351" y="5979329"/>
            <a:ext cx="4115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3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nhỏ</a:t>
            </a:r>
            <a:r>
              <a:rPr lang="en-US" altLang="zh-CN" sz="2400" b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quét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sân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文本框 32">
            <a:extLst>
              <a:ext uri="{FF2B5EF4-FFF2-40B4-BE49-F238E27FC236}">
                <a16:creationId xmlns="" xmlns:a16="http://schemas.microsoft.com/office/drawing/2014/main" id="{CB3B7BED-574B-419E-8189-8E1857FE9C11}"/>
              </a:ext>
            </a:extLst>
          </p:cNvPr>
          <p:cNvSpPr txBox="1"/>
          <p:nvPr/>
        </p:nvSpPr>
        <p:spPr>
          <a:xfrm>
            <a:off x="7199063" y="6020365"/>
            <a:ext cx="5823442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8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nhỏ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đang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rửa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bát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cùng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mẹ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630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4449" y="970080"/>
            <a:ext cx="6095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B1F6742-4E26-4172-B640-1FA9AC627B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9" t="23580" r="73808" b="32303"/>
          <a:stretch/>
        </p:blipFill>
        <p:spPr>
          <a:xfrm>
            <a:off x="1744450" y="1833143"/>
            <a:ext cx="4078125" cy="2187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2488BDF-CB04-4846-BB17-BA2CE767E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38" t="23580" r="37577" b="32303"/>
          <a:stretch/>
        </p:blipFill>
        <p:spPr>
          <a:xfrm>
            <a:off x="6441141" y="1833143"/>
            <a:ext cx="4037034" cy="2287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0B90D-FC2B-4588-9E60-A0B1862296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0" t="23580" r="73577" b="32303"/>
          <a:stretch/>
        </p:blipFill>
        <p:spPr>
          <a:xfrm>
            <a:off x="1744449" y="4203490"/>
            <a:ext cx="4185703" cy="2439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8DE9AC7-F964-4F06-959A-B29BF422A1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39" t="23580" r="37576" b="32303"/>
          <a:stretch/>
        </p:blipFill>
        <p:spPr>
          <a:xfrm>
            <a:off x="6333565" y="4203489"/>
            <a:ext cx="4097954" cy="2439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297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nhỏ</a:t>
            </a:r>
            <a:r>
              <a:rPr lang="en-US" dirty="0" smtClean="0"/>
              <a:t> </a:t>
            </a:r>
            <a:r>
              <a:rPr lang="en-US" dirty="0" err="1" smtClean="0"/>
              <a:t>giúp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cửa</a:t>
            </a:r>
            <a:r>
              <a:rPr lang="en-US" dirty="0" smtClean="0"/>
              <a:t> </a:t>
            </a:r>
            <a:r>
              <a:rPr lang="en-US" dirty="0" err="1" smtClean="0"/>
              <a:t>luôn</a:t>
            </a:r>
            <a:r>
              <a:rPr lang="en-US" dirty="0" smtClean="0"/>
              <a:t> </a:t>
            </a:r>
            <a:r>
              <a:rPr lang="en-US" dirty="0" err="1" smtClean="0"/>
              <a:t>gọn</a:t>
            </a:r>
            <a:r>
              <a:rPr lang="en-US" dirty="0" smtClean="0"/>
              <a:t> </a:t>
            </a:r>
            <a:r>
              <a:rPr lang="en-US" dirty="0" err="1" smtClean="0"/>
              <a:t>gàng</a:t>
            </a:r>
            <a:r>
              <a:rPr lang="en-US" dirty="0" smtClean="0"/>
              <a:t> , </a:t>
            </a:r>
            <a:r>
              <a:rPr lang="en-US" dirty="0" err="1" smtClean="0"/>
              <a:t>sạch</a:t>
            </a:r>
            <a:r>
              <a:rPr lang="en-US" dirty="0" smtClean="0"/>
              <a:t> </a:t>
            </a:r>
            <a:r>
              <a:rPr lang="en-US" dirty="0" err="1" smtClean="0"/>
              <a:t>sẽ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86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554310" y="410250"/>
            <a:ext cx="11636103" cy="615553"/>
            <a:chOff x="1106760" y="631544"/>
            <a:chExt cx="11636103" cy="615553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229100" y="939320"/>
              <a:ext cx="8513763" cy="45719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6760" y="631544"/>
              <a:ext cx="325532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Kết luận</a:t>
              </a:r>
              <a:endParaRPr lang="zh-CN" altLang="en-US" sz="40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9C9DE244-08BC-4C77-A16F-82D1457DBE96}"/>
              </a:ext>
            </a:extLst>
          </p:cNvPr>
          <p:cNvGrpSpPr/>
          <p:nvPr/>
        </p:nvGrpSpPr>
        <p:grpSpPr>
          <a:xfrm>
            <a:off x="3908831" y="3516441"/>
            <a:ext cx="3995224" cy="2975935"/>
            <a:chOff x="3576317" y="1789637"/>
            <a:chExt cx="4966154" cy="4433073"/>
          </a:xfrm>
          <a:solidFill>
            <a:srgbClr val="B28B60"/>
          </a:solidFill>
        </p:grpSpPr>
        <p:sp>
          <p:nvSpPr>
            <p:cNvPr id="7" name="Freeform 10">
              <a:extLst>
                <a:ext uri="{FF2B5EF4-FFF2-40B4-BE49-F238E27FC236}">
                  <a16:creationId xmlns="" xmlns:a16="http://schemas.microsoft.com/office/drawing/2014/main" id="{E7B8C85C-D0E4-4C0B-B2CE-23EE73594CBB}"/>
                </a:ext>
              </a:extLst>
            </p:cNvPr>
            <p:cNvSpPr/>
            <p:nvPr/>
          </p:nvSpPr>
          <p:spPr bwMode="auto">
            <a:xfrm>
              <a:off x="5389037" y="4284504"/>
              <a:ext cx="1529883" cy="1938206"/>
            </a:xfrm>
            <a:custGeom>
              <a:avLst/>
              <a:gdLst>
                <a:gd name="T0" fmla="*/ 369 w 889"/>
                <a:gd name="T1" fmla="*/ 1124 h 1124"/>
                <a:gd name="T2" fmla="*/ 713 w 889"/>
                <a:gd name="T3" fmla="*/ 1124 h 1124"/>
                <a:gd name="T4" fmla="*/ 676 w 889"/>
                <a:gd name="T5" fmla="*/ 705 h 1124"/>
                <a:gd name="T6" fmla="*/ 862 w 889"/>
                <a:gd name="T7" fmla="*/ 273 h 1124"/>
                <a:gd name="T8" fmla="*/ 853 w 889"/>
                <a:gd name="T9" fmla="*/ 202 h 1124"/>
                <a:gd name="T10" fmla="*/ 775 w 889"/>
                <a:gd name="T11" fmla="*/ 257 h 1124"/>
                <a:gd name="T12" fmla="*/ 612 w 889"/>
                <a:gd name="T13" fmla="*/ 387 h 1124"/>
                <a:gd name="T14" fmla="*/ 489 w 889"/>
                <a:gd name="T15" fmla="*/ 141 h 1124"/>
                <a:gd name="T16" fmla="*/ 417 w 889"/>
                <a:gd name="T17" fmla="*/ 5 h 1124"/>
                <a:gd name="T18" fmla="*/ 404 w 889"/>
                <a:gd name="T19" fmla="*/ 155 h 1124"/>
                <a:gd name="T20" fmla="*/ 405 w 889"/>
                <a:gd name="T21" fmla="*/ 327 h 1124"/>
                <a:gd name="T22" fmla="*/ 275 w 889"/>
                <a:gd name="T23" fmla="*/ 196 h 1124"/>
                <a:gd name="T24" fmla="*/ 154 w 889"/>
                <a:gd name="T25" fmla="*/ 49 h 1124"/>
                <a:gd name="T26" fmla="*/ 207 w 889"/>
                <a:gd name="T27" fmla="*/ 218 h 1124"/>
                <a:gd name="T28" fmla="*/ 281 w 889"/>
                <a:gd name="T29" fmla="*/ 387 h 1124"/>
                <a:gd name="T30" fmla="*/ 155 w 889"/>
                <a:gd name="T31" fmla="*/ 273 h 1124"/>
                <a:gd name="T32" fmla="*/ 28 w 889"/>
                <a:gd name="T33" fmla="*/ 187 h 1124"/>
                <a:gd name="T34" fmla="*/ 113 w 889"/>
                <a:gd name="T35" fmla="*/ 350 h 1124"/>
                <a:gd name="T36" fmla="*/ 234 w 889"/>
                <a:gd name="T37" fmla="*/ 489 h 1124"/>
                <a:gd name="T38" fmla="*/ 107 w 889"/>
                <a:gd name="T39" fmla="*/ 421 h 1124"/>
                <a:gd name="T40" fmla="*/ 29 w 889"/>
                <a:gd name="T41" fmla="*/ 413 h 1124"/>
                <a:gd name="T42" fmla="*/ 173 w 889"/>
                <a:gd name="T43" fmla="*/ 550 h 1124"/>
                <a:gd name="T44" fmla="*/ 397 w 889"/>
                <a:gd name="T45" fmla="*/ 850 h 1124"/>
                <a:gd name="T46" fmla="*/ 369 w 889"/>
                <a:gd name="T47" fmla="*/ 1124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89" h="1124">
                  <a:moveTo>
                    <a:pt x="369" y="1124"/>
                  </a:moveTo>
                  <a:cubicBezTo>
                    <a:pt x="713" y="1124"/>
                    <a:pt x="713" y="1124"/>
                    <a:pt x="713" y="1124"/>
                  </a:cubicBezTo>
                  <a:cubicBezTo>
                    <a:pt x="713" y="1124"/>
                    <a:pt x="608" y="991"/>
                    <a:pt x="676" y="705"/>
                  </a:cubicBezTo>
                  <a:cubicBezTo>
                    <a:pt x="744" y="420"/>
                    <a:pt x="845" y="300"/>
                    <a:pt x="862" y="273"/>
                  </a:cubicBezTo>
                  <a:cubicBezTo>
                    <a:pt x="880" y="247"/>
                    <a:pt x="889" y="215"/>
                    <a:pt x="853" y="202"/>
                  </a:cubicBezTo>
                  <a:cubicBezTo>
                    <a:pt x="824" y="191"/>
                    <a:pt x="784" y="242"/>
                    <a:pt x="775" y="257"/>
                  </a:cubicBezTo>
                  <a:cubicBezTo>
                    <a:pt x="766" y="272"/>
                    <a:pt x="693" y="394"/>
                    <a:pt x="612" y="387"/>
                  </a:cubicBezTo>
                  <a:cubicBezTo>
                    <a:pt x="531" y="380"/>
                    <a:pt x="510" y="225"/>
                    <a:pt x="489" y="141"/>
                  </a:cubicBezTo>
                  <a:cubicBezTo>
                    <a:pt x="468" y="57"/>
                    <a:pt x="454" y="0"/>
                    <a:pt x="417" y="5"/>
                  </a:cubicBezTo>
                  <a:cubicBezTo>
                    <a:pt x="383" y="10"/>
                    <a:pt x="401" y="127"/>
                    <a:pt x="404" y="155"/>
                  </a:cubicBezTo>
                  <a:cubicBezTo>
                    <a:pt x="407" y="183"/>
                    <a:pt x="438" y="315"/>
                    <a:pt x="405" y="327"/>
                  </a:cubicBezTo>
                  <a:cubicBezTo>
                    <a:pt x="372" y="339"/>
                    <a:pt x="306" y="258"/>
                    <a:pt x="275" y="196"/>
                  </a:cubicBezTo>
                  <a:cubicBezTo>
                    <a:pt x="244" y="134"/>
                    <a:pt x="204" y="27"/>
                    <a:pt x="154" y="49"/>
                  </a:cubicBezTo>
                  <a:cubicBezTo>
                    <a:pt x="113" y="68"/>
                    <a:pt x="193" y="189"/>
                    <a:pt x="207" y="218"/>
                  </a:cubicBezTo>
                  <a:cubicBezTo>
                    <a:pt x="221" y="247"/>
                    <a:pt x="293" y="374"/>
                    <a:pt x="281" y="387"/>
                  </a:cubicBezTo>
                  <a:cubicBezTo>
                    <a:pt x="269" y="400"/>
                    <a:pt x="178" y="299"/>
                    <a:pt x="155" y="273"/>
                  </a:cubicBezTo>
                  <a:cubicBezTo>
                    <a:pt x="132" y="247"/>
                    <a:pt x="56" y="155"/>
                    <a:pt x="28" y="187"/>
                  </a:cubicBezTo>
                  <a:cubicBezTo>
                    <a:pt x="0" y="219"/>
                    <a:pt x="67" y="306"/>
                    <a:pt x="113" y="350"/>
                  </a:cubicBezTo>
                  <a:cubicBezTo>
                    <a:pt x="159" y="394"/>
                    <a:pt x="243" y="472"/>
                    <a:pt x="234" y="489"/>
                  </a:cubicBezTo>
                  <a:cubicBezTo>
                    <a:pt x="225" y="506"/>
                    <a:pt x="133" y="437"/>
                    <a:pt x="107" y="421"/>
                  </a:cubicBezTo>
                  <a:cubicBezTo>
                    <a:pt x="81" y="405"/>
                    <a:pt x="39" y="384"/>
                    <a:pt x="29" y="413"/>
                  </a:cubicBezTo>
                  <a:cubicBezTo>
                    <a:pt x="20" y="441"/>
                    <a:pt x="79" y="497"/>
                    <a:pt x="173" y="550"/>
                  </a:cubicBezTo>
                  <a:cubicBezTo>
                    <a:pt x="267" y="603"/>
                    <a:pt x="394" y="692"/>
                    <a:pt x="397" y="850"/>
                  </a:cubicBezTo>
                  <a:cubicBezTo>
                    <a:pt x="400" y="1008"/>
                    <a:pt x="375" y="1107"/>
                    <a:pt x="369" y="1124"/>
                  </a:cubicBezTo>
                  <a:close/>
                </a:path>
              </a:pathLst>
            </a:custGeom>
            <a:solidFill>
              <a:srgbClr val="24896B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="" xmlns:a16="http://schemas.microsoft.com/office/drawing/2014/main" id="{225BFA01-4B24-4507-A0D7-CB62347F4E6C}"/>
                </a:ext>
              </a:extLst>
            </p:cNvPr>
            <p:cNvSpPr/>
            <p:nvPr/>
          </p:nvSpPr>
          <p:spPr bwMode="auto">
            <a:xfrm>
              <a:off x="6821581" y="3470642"/>
              <a:ext cx="1720890" cy="1497286"/>
            </a:xfrm>
            <a:custGeom>
              <a:avLst/>
              <a:gdLst>
                <a:gd name="T0" fmla="*/ 70 w 1000"/>
                <a:gd name="T1" fmla="*/ 712 h 868"/>
                <a:gd name="T2" fmla="*/ 788 w 1000"/>
                <a:gd name="T3" fmla="*/ 534 h 868"/>
                <a:gd name="T4" fmla="*/ 1000 w 1000"/>
                <a:gd name="T5" fmla="*/ 38 h 868"/>
                <a:gd name="T6" fmla="*/ 316 w 1000"/>
                <a:gd name="T7" fmla="*/ 198 h 868"/>
                <a:gd name="T8" fmla="*/ 0 w 1000"/>
                <a:gd name="T9" fmla="*/ 630 h 868"/>
                <a:gd name="T10" fmla="*/ 566 w 1000"/>
                <a:gd name="T11" fmla="*/ 360 h 868"/>
                <a:gd name="T12" fmla="*/ 70 w 1000"/>
                <a:gd name="T13" fmla="*/ 712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0" h="868">
                  <a:moveTo>
                    <a:pt x="70" y="712"/>
                  </a:moveTo>
                  <a:cubicBezTo>
                    <a:pt x="70" y="712"/>
                    <a:pt x="485" y="868"/>
                    <a:pt x="788" y="534"/>
                  </a:cubicBezTo>
                  <a:cubicBezTo>
                    <a:pt x="980" y="322"/>
                    <a:pt x="1000" y="38"/>
                    <a:pt x="1000" y="38"/>
                  </a:cubicBezTo>
                  <a:cubicBezTo>
                    <a:pt x="1000" y="38"/>
                    <a:pt x="586" y="0"/>
                    <a:pt x="316" y="198"/>
                  </a:cubicBezTo>
                  <a:cubicBezTo>
                    <a:pt x="46" y="396"/>
                    <a:pt x="0" y="630"/>
                    <a:pt x="0" y="630"/>
                  </a:cubicBezTo>
                  <a:cubicBezTo>
                    <a:pt x="0" y="630"/>
                    <a:pt x="208" y="440"/>
                    <a:pt x="566" y="360"/>
                  </a:cubicBezTo>
                  <a:cubicBezTo>
                    <a:pt x="566" y="360"/>
                    <a:pt x="262" y="522"/>
                    <a:pt x="70" y="712"/>
                  </a:cubicBezTo>
                  <a:close/>
                </a:path>
              </a:pathLst>
            </a:custGeom>
            <a:solidFill>
              <a:srgbClr val="24896B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="" xmlns:a16="http://schemas.microsoft.com/office/drawing/2014/main" id="{B73543B7-615C-4C81-86A9-4D1DF264FC2D}"/>
                </a:ext>
              </a:extLst>
            </p:cNvPr>
            <p:cNvSpPr/>
            <p:nvPr/>
          </p:nvSpPr>
          <p:spPr bwMode="auto">
            <a:xfrm>
              <a:off x="5987765" y="1789637"/>
              <a:ext cx="1460094" cy="2617956"/>
            </a:xfrm>
            <a:custGeom>
              <a:avLst/>
              <a:gdLst>
                <a:gd name="T0" fmla="*/ 325 w 849"/>
                <a:gd name="T1" fmla="*/ 1518 h 1518"/>
                <a:gd name="T2" fmla="*/ 817 w 849"/>
                <a:gd name="T3" fmla="*/ 816 h 1518"/>
                <a:gd name="T4" fmla="*/ 539 w 849"/>
                <a:gd name="T5" fmla="*/ 0 h 1518"/>
                <a:gd name="T6" fmla="*/ 98 w 849"/>
                <a:gd name="T7" fmla="*/ 644 h 1518"/>
                <a:gd name="T8" fmla="*/ 189 w 849"/>
                <a:gd name="T9" fmla="*/ 1506 h 1518"/>
                <a:gd name="T10" fmla="*/ 455 w 849"/>
                <a:gd name="T11" fmla="*/ 706 h 1518"/>
                <a:gd name="T12" fmla="*/ 325 w 849"/>
                <a:gd name="T13" fmla="*/ 1518 h 1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9" h="1518">
                  <a:moveTo>
                    <a:pt x="325" y="1518"/>
                  </a:moveTo>
                  <a:cubicBezTo>
                    <a:pt x="325" y="1518"/>
                    <a:pt x="785" y="1276"/>
                    <a:pt x="817" y="816"/>
                  </a:cubicBezTo>
                  <a:cubicBezTo>
                    <a:pt x="849" y="356"/>
                    <a:pt x="539" y="0"/>
                    <a:pt x="539" y="0"/>
                  </a:cubicBezTo>
                  <a:cubicBezTo>
                    <a:pt x="539" y="0"/>
                    <a:pt x="209" y="294"/>
                    <a:pt x="98" y="644"/>
                  </a:cubicBezTo>
                  <a:cubicBezTo>
                    <a:pt x="0" y="951"/>
                    <a:pt x="59" y="1290"/>
                    <a:pt x="189" y="1506"/>
                  </a:cubicBezTo>
                  <a:cubicBezTo>
                    <a:pt x="189" y="1506"/>
                    <a:pt x="167" y="1158"/>
                    <a:pt x="455" y="706"/>
                  </a:cubicBezTo>
                  <a:cubicBezTo>
                    <a:pt x="455" y="706"/>
                    <a:pt x="345" y="970"/>
                    <a:pt x="325" y="1518"/>
                  </a:cubicBezTo>
                  <a:close/>
                </a:path>
              </a:pathLst>
            </a:custGeom>
            <a:solidFill>
              <a:srgbClr val="F68F19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02FA2B02-71CD-4F92-8794-A52E28A5C96E}"/>
                </a:ext>
              </a:extLst>
            </p:cNvPr>
            <p:cNvSpPr/>
            <p:nvPr/>
          </p:nvSpPr>
          <p:spPr bwMode="auto">
            <a:xfrm>
              <a:off x="4580935" y="1923750"/>
              <a:ext cx="1638243" cy="2391986"/>
            </a:xfrm>
            <a:custGeom>
              <a:avLst/>
              <a:gdLst>
                <a:gd name="T0" fmla="*/ 700 w 952"/>
                <a:gd name="T1" fmla="*/ 1330 h 1386"/>
                <a:gd name="T2" fmla="*/ 760 w 952"/>
                <a:gd name="T3" fmla="*/ 522 h 1386"/>
                <a:gd name="T4" fmla="*/ 138 w 952"/>
                <a:gd name="T5" fmla="*/ 0 h 1386"/>
                <a:gd name="T6" fmla="*/ 122 w 952"/>
                <a:gd name="T7" fmla="*/ 820 h 1386"/>
                <a:gd name="T8" fmla="*/ 590 w 952"/>
                <a:gd name="T9" fmla="*/ 1386 h 1386"/>
                <a:gd name="T10" fmla="*/ 412 w 952"/>
                <a:gd name="T11" fmla="*/ 618 h 1386"/>
                <a:gd name="T12" fmla="*/ 700 w 952"/>
                <a:gd name="T13" fmla="*/ 1330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2" h="1386">
                  <a:moveTo>
                    <a:pt x="700" y="1330"/>
                  </a:moveTo>
                  <a:cubicBezTo>
                    <a:pt x="700" y="1330"/>
                    <a:pt x="952" y="916"/>
                    <a:pt x="760" y="522"/>
                  </a:cubicBezTo>
                  <a:cubicBezTo>
                    <a:pt x="571" y="134"/>
                    <a:pt x="138" y="0"/>
                    <a:pt x="138" y="0"/>
                  </a:cubicBezTo>
                  <a:cubicBezTo>
                    <a:pt x="138" y="0"/>
                    <a:pt x="0" y="476"/>
                    <a:pt x="122" y="820"/>
                  </a:cubicBezTo>
                  <a:cubicBezTo>
                    <a:pt x="241" y="1156"/>
                    <a:pt x="462" y="1316"/>
                    <a:pt x="590" y="1386"/>
                  </a:cubicBezTo>
                  <a:cubicBezTo>
                    <a:pt x="590" y="1386"/>
                    <a:pt x="422" y="1170"/>
                    <a:pt x="412" y="618"/>
                  </a:cubicBezTo>
                  <a:cubicBezTo>
                    <a:pt x="412" y="618"/>
                    <a:pt x="548" y="1094"/>
                    <a:pt x="700" y="1330"/>
                  </a:cubicBezTo>
                  <a:close/>
                </a:path>
              </a:pathLst>
            </a:custGeom>
            <a:solidFill>
              <a:srgbClr val="24896B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411A08C2-7727-45FB-B204-41B87A5E1B6C}"/>
                </a:ext>
              </a:extLst>
            </p:cNvPr>
            <p:cNvSpPr/>
            <p:nvPr/>
          </p:nvSpPr>
          <p:spPr bwMode="auto">
            <a:xfrm>
              <a:off x="3576317" y="3553313"/>
              <a:ext cx="1816393" cy="1241922"/>
            </a:xfrm>
            <a:custGeom>
              <a:avLst/>
              <a:gdLst>
                <a:gd name="T0" fmla="*/ 1056 w 1056"/>
                <a:gd name="T1" fmla="*/ 528 h 720"/>
                <a:gd name="T2" fmla="*/ 616 w 1056"/>
                <a:gd name="T3" fmla="*/ 80 h 720"/>
                <a:gd name="T4" fmla="*/ 0 w 1056"/>
                <a:gd name="T5" fmla="*/ 178 h 720"/>
                <a:gd name="T6" fmla="*/ 446 w 1056"/>
                <a:gd name="T7" fmla="*/ 596 h 720"/>
                <a:gd name="T8" fmla="*/ 1036 w 1056"/>
                <a:gd name="T9" fmla="*/ 622 h 720"/>
                <a:gd name="T10" fmla="*/ 504 w 1056"/>
                <a:gd name="T11" fmla="*/ 334 h 720"/>
                <a:gd name="T12" fmla="*/ 1056 w 1056"/>
                <a:gd name="T13" fmla="*/ 528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6" h="720">
                  <a:moveTo>
                    <a:pt x="1056" y="528"/>
                  </a:moveTo>
                  <a:cubicBezTo>
                    <a:pt x="1056" y="528"/>
                    <a:pt x="950" y="160"/>
                    <a:pt x="616" y="80"/>
                  </a:cubicBezTo>
                  <a:cubicBezTo>
                    <a:pt x="282" y="0"/>
                    <a:pt x="0" y="178"/>
                    <a:pt x="0" y="178"/>
                  </a:cubicBezTo>
                  <a:cubicBezTo>
                    <a:pt x="0" y="178"/>
                    <a:pt x="190" y="477"/>
                    <a:pt x="446" y="596"/>
                  </a:cubicBezTo>
                  <a:cubicBezTo>
                    <a:pt x="712" y="720"/>
                    <a:pt x="952" y="660"/>
                    <a:pt x="1036" y="622"/>
                  </a:cubicBezTo>
                  <a:cubicBezTo>
                    <a:pt x="1036" y="622"/>
                    <a:pt x="786" y="594"/>
                    <a:pt x="504" y="334"/>
                  </a:cubicBezTo>
                  <a:cubicBezTo>
                    <a:pt x="504" y="334"/>
                    <a:pt x="824" y="508"/>
                    <a:pt x="1056" y="528"/>
                  </a:cubicBezTo>
                  <a:close/>
                </a:path>
              </a:pathLst>
            </a:custGeom>
            <a:solidFill>
              <a:srgbClr val="F68F19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443083" y="1029544"/>
            <a:ext cx="11078904" cy="329347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4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108877" y="398187"/>
            <a:ext cx="9983061" cy="738664"/>
            <a:chOff x="3644614" y="404105"/>
            <a:chExt cx="9172381" cy="738664"/>
          </a:xfrm>
        </p:grpSpPr>
        <p:sp>
          <p:nvSpPr>
            <p:cNvPr id="13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THỰC HÀNH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337C09D-E26C-4BB8-9ECB-88CCA923F4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46" t="25835" r="47962" b="64519"/>
          <a:stretch/>
        </p:blipFill>
        <p:spPr>
          <a:xfrm>
            <a:off x="745588" y="19558"/>
            <a:ext cx="1616508" cy="1495923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="" xmlns:a16="http://schemas.microsoft.com/office/drawing/2014/main" id="{F136A993-89A3-406F-A951-9C669EF6B4C3}"/>
              </a:ext>
            </a:extLst>
          </p:cNvPr>
          <p:cNvSpPr/>
          <p:nvPr/>
        </p:nvSpPr>
        <p:spPr>
          <a:xfrm>
            <a:off x="443889" y="1523086"/>
            <a:ext cx="11648049" cy="1748225"/>
          </a:xfrm>
          <a:prstGeom prst="cloudCallout">
            <a:avLst>
              <a:gd name="adj1" fmla="val -40277"/>
              <a:gd name="adj2" fmla="val -54984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1.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những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việc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nên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làm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việc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em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đã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làm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để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giữ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gìn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vệ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nhà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ở.</a:t>
            </a:r>
          </a:p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1329937" y="4216458"/>
            <a:ext cx="3429953" cy="14578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99651" y="2220687"/>
            <a:ext cx="1953400" cy="13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38348" y="2207625"/>
            <a:ext cx="2332223" cy="261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5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0">
            <a:extLst>
              <a:ext uri="{FF2B5EF4-FFF2-40B4-BE49-F238E27FC236}">
                <a16:creationId xmlns="" xmlns:a16="http://schemas.microsoft.com/office/drawing/2014/main" id="{1140615E-95D6-45EE-9DF8-8E7E206F1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463" y="1703578"/>
            <a:ext cx="2491716" cy="11541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en-US" altLang="zh-CN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Quét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lau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Lau </a:t>
            </a:r>
            <a:r>
              <a:rPr lang="en-US" altLang="zh-CN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chùi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đạc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3871887" y="2708678"/>
            <a:ext cx="4093699" cy="2096127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 để giữ nhà ở sạch sẽ.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207352" y="262076"/>
            <a:ext cx="9983061" cy="738664"/>
            <a:chOff x="3644614" y="404105"/>
            <a:chExt cx="9172381" cy="738664"/>
          </a:xfrm>
        </p:grpSpPr>
        <p:sp>
          <p:nvSpPr>
            <p:cNvPr id="40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41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THỰC HÀNH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8337C09D-E26C-4BB8-9ECB-88CCA923F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46" t="25835" r="47962" b="64519"/>
          <a:stretch/>
        </p:blipFill>
        <p:spPr>
          <a:xfrm>
            <a:off x="845813" y="-116554"/>
            <a:ext cx="1616508" cy="1495923"/>
          </a:xfrm>
          <a:prstGeom prst="rect">
            <a:avLst/>
          </a:prstGeom>
        </p:spPr>
      </p:pic>
      <p:sp>
        <p:nvSpPr>
          <p:cNvPr id="43" name="Text Box 10">
            <a:extLst>
              <a:ext uri="{FF2B5EF4-FFF2-40B4-BE49-F238E27FC236}">
                <a16:creationId xmlns="" xmlns:a16="http://schemas.microsoft.com/office/drawing/2014/main" id="{1140615E-95D6-45EE-9DF8-8E7E206F1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463" y="4733607"/>
            <a:ext cx="2491716" cy="11541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 vẽ bậy, bôi bẩn lên tường đồ dùng trong nhà.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Text Box 10">
            <a:extLst>
              <a:ext uri="{FF2B5EF4-FFF2-40B4-BE49-F238E27FC236}">
                <a16:creationId xmlns="" xmlns:a16="http://schemas.microsoft.com/office/drawing/2014/main" id="{1140615E-95D6-45EE-9DF8-8E7E206F1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269" y="1668418"/>
            <a:ext cx="3260326" cy="11541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Sắp xếp đồ dùng trong nhà gọn gàng, đúng nơi quy định.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5" name="Text Box 10">
            <a:extLst>
              <a:ext uri="{FF2B5EF4-FFF2-40B4-BE49-F238E27FC236}">
                <a16:creationId xmlns="" xmlns:a16="http://schemas.microsoft.com/office/drawing/2014/main" id="{1140615E-95D6-45EE-9DF8-8E7E206F1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269" y="4726745"/>
            <a:ext cx="3260326" cy="7848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 vứt rác bừa bãi.</a:t>
            </a:r>
          </a:p>
          <a:p>
            <a:r>
              <a:rPr lang="en-US" altLang="zh-CN" sz="2400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46" name="Freeform 45"/>
          <p:cNvSpPr/>
          <p:nvPr/>
        </p:nvSpPr>
        <p:spPr>
          <a:xfrm>
            <a:off x="3685735" y="1969478"/>
            <a:ext cx="2278967" cy="829994"/>
          </a:xfrm>
          <a:custGeom>
            <a:avLst/>
            <a:gdLst>
              <a:gd name="connsiteX0" fmla="*/ 2293034 w 2293034"/>
              <a:gd name="connsiteY0" fmla="*/ 844061 h 844061"/>
              <a:gd name="connsiteX1" fmla="*/ 2264899 w 2293034"/>
              <a:gd name="connsiteY1" fmla="*/ 731520 h 844061"/>
              <a:gd name="connsiteX2" fmla="*/ 2236763 w 2293034"/>
              <a:gd name="connsiteY2" fmla="*/ 689317 h 844061"/>
              <a:gd name="connsiteX3" fmla="*/ 2194560 w 2293034"/>
              <a:gd name="connsiteY3" fmla="*/ 647114 h 844061"/>
              <a:gd name="connsiteX4" fmla="*/ 2180493 w 2293034"/>
              <a:gd name="connsiteY4" fmla="*/ 590843 h 844061"/>
              <a:gd name="connsiteX5" fmla="*/ 2096087 w 2293034"/>
              <a:gd name="connsiteY5" fmla="*/ 492369 h 844061"/>
              <a:gd name="connsiteX6" fmla="*/ 2025748 w 2293034"/>
              <a:gd name="connsiteY6" fmla="*/ 478301 h 844061"/>
              <a:gd name="connsiteX7" fmla="*/ 1969477 w 2293034"/>
              <a:gd name="connsiteY7" fmla="*/ 450166 h 844061"/>
              <a:gd name="connsiteX8" fmla="*/ 1913207 w 2293034"/>
              <a:gd name="connsiteY8" fmla="*/ 407963 h 844061"/>
              <a:gd name="connsiteX9" fmla="*/ 1800665 w 2293034"/>
              <a:gd name="connsiteY9" fmla="*/ 379828 h 844061"/>
              <a:gd name="connsiteX10" fmla="*/ 1645920 w 2293034"/>
              <a:gd name="connsiteY10" fmla="*/ 309489 h 844061"/>
              <a:gd name="connsiteX11" fmla="*/ 1533379 w 2293034"/>
              <a:gd name="connsiteY11" fmla="*/ 281354 h 844061"/>
              <a:gd name="connsiteX12" fmla="*/ 1491176 w 2293034"/>
              <a:gd name="connsiteY12" fmla="*/ 267286 h 844061"/>
              <a:gd name="connsiteX13" fmla="*/ 1420837 w 2293034"/>
              <a:gd name="connsiteY13" fmla="*/ 225083 h 844061"/>
              <a:gd name="connsiteX14" fmla="*/ 1252025 w 2293034"/>
              <a:gd name="connsiteY14" fmla="*/ 182880 h 844061"/>
              <a:gd name="connsiteX15" fmla="*/ 1111348 w 2293034"/>
              <a:gd name="connsiteY15" fmla="*/ 140677 h 844061"/>
              <a:gd name="connsiteX16" fmla="*/ 1026942 w 2293034"/>
              <a:gd name="connsiteY16" fmla="*/ 112541 h 844061"/>
              <a:gd name="connsiteX17" fmla="*/ 675250 w 2293034"/>
              <a:gd name="connsiteY17" fmla="*/ 70338 h 844061"/>
              <a:gd name="connsiteX18" fmla="*/ 562708 w 2293034"/>
              <a:gd name="connsiteY18" fmla="*/ 42203 h 844061"/>
              <a:gd name="connsiteX19" fmla="*/ 337625 w 2293034"/>
              <a:gd name="connsiteY19" fmla="*/ 14068 h 844061"/>
              <a:gd name="connsiteX20" fmla="*/ 0 w 2293034"/>
              <a:gd name="connsiteY20" fmla="*/ 0 h 84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93034" h="844061">
                <a:moveTo>
                  <a:pt x="2293034" y="844061"/>
                </a:moveTo>
                <a:cubicBezTo>
                  <a:pt x="2287683" y="817305"/>
                  <a:pt x="2279319" y="760360"/>
                  <a:pt x="2264899" y="731520"/>
                </a:cubicBezTo>
                <a:cubicBezTo>
                  <a:pt x="2257338" y="716398"/>
                  <a:pt x="2247587" y="702306"/>
                  <a:pt x="2236763" y="689317"/>
                </a:cubicBezTo>
                <a:cubicBezTo>
                  <a:pt x="2224027" y="674034"/>
                  <a:pt x="2208628" y="661182"/>
                  <a:pt x="2194560" y="647114"/>
                </a:cubicBezTo>
                <a:cubicBezTo>
                  <a:pt x="2189871" y="628357"/>
                  <a:pt x="2188109" y="608614"/>
                  <a:pt x="2180493" y="590843"/>
                </a:cubicBezTo>
                <a:cubicBezTo>
                  <a:pt x="2168601" y="563096"/>
                  <a:pt x="2115741" y="503288"/>
                  <a:pt x="2096087" y="492369"/>
                </a:cubicBezTo>
                <a:cubicBezTo>
                  <a:pt x="2075185" y="480757"/>
                  <a:pt x="2049194" y="482990"/>
                  <a:pt x="2025748" y="478301"/>
                </a:cubicBezTo>
                <a:cubicBezTo>
                  <a:pt x="2006991" y="468923"/>
                  <a:pt x="1987260" y="461281"/>
                  <a:pt x="1969477" y="450166"/>
                </a:cubicBezTo>
                <a:cubicBezTo>
                  <a:pt x="1949595" y="437740"/>
                  <a:pt x="1934849" y="416981"/>
                  <a:pt x="1913207" y="407963"/>
                </a:cubicBezTo>
                <a:cubicBezTo>
                  <a:pt x="1877513" y="393091"/>
                  <a:pt x="1800665" y="379828"/>
                  <a:pt x="1800665" y="379828"/>
                </a:cubicBezTo>
                <a:cubicBezTo>
                  <a:pt x="1720311" y="331615"/>
                  <a:pt x="1739546" y="336239"/>
                  <a:pt x="1645920" y="309489"/>
                </a:cubicBezTo>
                <a:cubicBezTo>
                  <a:pt x="1608740" y="298866"/>
                  <a:pt x="1570685" y="291528"/>
                  <a:pt x="1533379" y="281354"/>
                </a:cubicBezTo>
                <a:cubicBezTo>
                  <a:pt x="1519073" y="277452"/>
                  <a:pt x="1504439" y="273918"/>
                  <a:pt x="1491176" y="267286"/>
                </a:cubicBezTo>
                <a:cubicBezTo>
                  <a:pt x="1466720" y="255058"/>
                  <a:pt x="1446621" y="234183"/>
                  <a:pt x="1420837" y="225083"/>
                </a:cubicBezTo>
                <a:cubicBezTo>
                  <a:pt x="1366141" y="205779"/>
                  <a:pt x="1305879" y="204421"/>
                  <a:pt x="1252025" y="182880"/>
                </a:cubicBezTo>
                <a:cubicBezTo>
                  <a:pt x="1102089" y="122906"/>
                  <a:pt x="1260797" y="181437"/>
                  <a:pt x="1111348" y="140677"/>
                </a:cubicBezTo>
                <a:cubicBezTo>
                  <a:pt x="1082736" y="132874"/>
                  <a:pt x="1055893" y="118975"/>
                  <a:pt x="1026942" y="112541"/>
                </a:cubicBezTo>
                <a:cubicBezTo>
                  <a:pt x="885432" y="81094"/>
                  <a:pt x="821112" y="81558"/>
                  <a:pt x="675250" y="70338"/>
                </a:cubicBezTo>
                <a:cubicBezTo>
                  <a:pt x="637736" y="60960"/>
                  <a:pt x="600518" y="50305"/>
                  <a:pt x="562708" y="42203"/>
                </a:cubicBezTo>
                <a:cubicBezTo>
                  <a:pt x="499005" y="28552"/>
                  <a:pt x="395676" y="17483"/>
                  <a:pt x="337625" y="14068"/>
                </a:cubicBezTo>
                <a:cubicBezTo>
                  <a:pt x="225180" y="7454"/>
                  <a:pt x="0" y="0"/>
                  <a:pt x="0" y="0"/>
                </a:cubicBezTo>
              </a:path>
            </a:pathLst>
          </a:cu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5964702" y="2039597"/>
            <a:ext cx="2433710" cy="759874"/>
          </a:xfrm>
          <a:custGeom>
            <a:avLst/>
            <a:gdLst>
              <a:gd name="connsiteX0" fmla="*/ 0 w 2433710"/>
              <a:gd name="connsiteY0" fmla="*/ 759874 h 759874"/>
              <a:gd name="connsiteX1" fmla="*/ 112541 w 2433710"/>
              <a:gd name="connsiteY1" fmla="*/ 576994 h 759874"/>
              <a:gd name="connsiteX2" fmla="*/ 140676 w 2433710"/>
              <a:gd name="connsiteY2" fmla="*/ 548858 h 759874"/>
              <a:gd name="connsiteX3" fmla="*/ 196947 w 2433710"/>
              <a:gd name="connsiteY3" fmla="*/ 520723 h 759874"/>
              <a:gd name="connsiteX4" fmla="*/ 239150 w 2433710"/>
              <a:gd name="connsiteY4" fmla="*/ 506655 h 759874"/>
              <a:gd name="connsiteX5" fmla="*/ 309489 w 2433710"/>
              <a:gd name="connsiteY5" fmla="*/ 450385 h 759874"/>
              <a:gd name="connsiteX6" fmla="*/ 365760 w 2433710"/>
              <a:gd name="connsiteY6" fmla="*/ 422249 h 759874"/>
              <a:gd name="connsiteX7" fmla="*/ 407963 w 2433710"/>
              <a:gd name="connsiteY7" fmla="*/ 394114 h 759874"/>
              <a:gd name="connsiteX8" fmla="*/ 492369 w 2433710"/>
              <a:gd name="connsiteY8" fmla="*/ 365978 h 759874"/>
              <a:gd name="connsiteX9" fmla="*/ 534572 w 2433710"/>
              <a:gd name="connsiteY9" fmla="*/ 351911 h 759874"/>
              <a:gd name="connsiteX10" fmla="*/ 576775 w 2433710"/>
              <a:gd name="connsiteY10" fmla="*/ 323775 h 759874"/>
              <a:gd name="connsiteX11" fmla="*/ 633046 w 2433710"/>
              <a:gd name="connsiteY11" fmla="*/ 309708 h 759874"/>
              <a:gd name="connsiteX12" fmla="*/ 731520 w 2433710"/>
              <a:gd name="connsiteY12" fmla="*/ 281572 h 759874"/>
              <a:gd name="connsiteX13" fmla="*/ 858129 w 2433710"/>
              <a:gd name="connsiteY13" fmla="*/ 225301 h 759874"/>
              <a:gd name="connsiteX14" fmla="*/ 914400 w 2433710"/>
              <a:gd name="connsiteY14" fmla="*/ 197166 h 759874"/>
              <a:gd name="connsiteX15" fmla="*/ 998806 w 2433710"/>
              <a:gd name="connsiteY15" fmla="*/ 169031 h 759874"/>
              <a:gd name="connsiteX16" fmla="*/ 1041009 w 2433710"/>
              <a:gd name="connsiteY16" fmla="*/ 154963 h 759874"/>
              <a:gd name="connsiteX17" fmla="*/ 1097280 w 2433710"/>
              <a:gd name="connsiteY17" fmla="*/ 126828 h 759874"/>
              <a:gd name="connsiteX18" fmla="*/ 1195753 w 2433710"/>
              <a:gd name="connsiteY18" fmla="*/ 112760 h 759874"/>
              <a:gd name="connsiteX19" fmla="*/ 1336430 w 2433710"/>
              <a:gd name="connsiteY19" fmla="*/ 70557 h 759874"/>
              <a:gd name="connsiteX20" fmla="*/ 1491175 w 2433710"/>
              <a:gd name="connsiteY20" fmla="*/ 56489 h 759874"/>
              <a:gd name="connsiteX21" fmla="*/ 1716258 w 2433710"/>
              <a:gd name="connsiteY21" fmla="*/ 28354 h 759874"/>
              <a:gd name="connsiteX22" fmla="*/ 2433710 w 2433710"/>
              <a:gd name="connsiteY22" fmla="*/ 56489 h 759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33710" h="759874">
                <a:moveTo>
                  <a:pt x="0" y="759874"/>
                </a:moveTo>
                <a:cubicBezTo>
                  <a:pt x="37514" y="698914"/>
                  <a:pt x="61929" y="627608"/>
                  <a:pt x="112541" y="576994"/>
                </a:cubicBezTo>
                <a:cubicBezTo>
                  <a:pt x="121919" y="567615"/>
                  <a:pt x="129640" y="556215"/>
                  <a:pt x="140676" y="548858"/>
                </a:cubicBezTo>
                <a:cubicBezTo>
                  <a:pt x="158125" y="537225"/>
                  <a:pt x="177672" y="528984"/>
                  <a:pt x="196947" y="520723"/>
                </a:cubicBezTo>
                <a:cubicBezTo>
                  <a:pt x="210577" y="514882"/>
                  <a:pt x="225082" y="511344"/>
                  <a:pt x="239150" y="506655"/>
                </a:cubicBezTo>
                <a:cubicBezTo>
                  <a:pt x="269961" y="475846"/>
                  <a:pt x="268081" y="474047"/>
                  <a:pt x="309489" y="450385"/>
                </a:cubicBezTo>
                <a:cubicBezTo>
                  <a:pt x="327697" y="439980"/>
                  <a:pt x="347552" y="432654"/>
                  <a:pt x="365760" y="422249"/>
                </a:cubicBezTo>
                <a:cubicBezTo>
                  <a:pt x="380440" y="413861"/>
                  <a:pt x="392513" y="400981"/>
                  <a:pt x="407963" y="394114"/>
                </a:cubicBezTo>
                <a:cubicBezTo>
                  <a:pt x="435064" y="382069"/>
                  <a:pt x="464234" y="375356"/>
                  <a:pt x="492369" y="365978"/>
                </a:cubicBezTo>
                <a:lnTo>
                  <a:pt x="534572" y="351911"/>
                </a:lnTo>
                <a:cubicBezTo>
                  <a:pt x="548640" y="342532"/>
                  <a:pt x="561235" y="330435"/>
                  <a:pt x="576775" y="323775"/>
                </a:cubicBezTo>
                <a:cubicBezTo>
                  <a:pt x="594546" y="316159"/>
                  <a:pt x="614456" y="315019"/>
                  <a:pt x="633046" y="309708"/>
                </a:cubicBezTo>
                <a:cubicBezTo>
                  <a:pt x="774359" y="269334"/>
                  <a:pt x="555555" y="325564"/>
                  <a:pt x="731520" y="281572"/>
                </a:cubicBezTo>
                <a:cubicBezTo>
                  <a:pt x="855656" y="198816"/>
                  <a:pt x="657249" y="325739"/>
                  <a:pt x="858129" y="225301"/>
                </a:cubicBezTo>
                <a:cubicBezTo>
                  <a:pt x="876886" y="215923"/>
                  <a:pt x="894929" y="204954"/>
                  <a:pt x="914400" y="197166"/>
                </a:cubicBezTo>
                <a:cubicBezTo>
                  <a:pt x="941936" y="186152"/>
                  <a:pt x="970671" y="178409"/>
                  <a:pt x="998806" y="169031"/>
                </a:cubicBezTo>
                <a:cubicBezTo>
                  <a:pt x="1012874" y="164342"/>
                  <a:pt x="1027746" y="161594"/>
                  <a:pt x="1041009" y="154963"/>
                </a:cubicBezTo>
                <a:cubicBezTo>
                  <a:pt x="1059766" y="145585"/>
                  <a:pt x="1077048" y="132346"/>
                  <a:pt x="1097280" y="126828"/>
                </a:cubicBezTo>
                <a:cubicBezTo>
                  <a:pt x="1129269" y="118104"/>
                  <a:pt x="1162929" y="117449"/>
                  <a:pt x="1195753" y="112760"/>
                </a:cubicBezTo>
                <a:cubicBezTo>
                  <a:pt x="1235368" y="99555"/>
                  <a:pt x="1304214" y="75926"/>
                  <a:pt x="1336430" y="70557"/>
                </a:cubicBezTo>
                <a:cubicBezTo>
                  <a:pt x="1387520" y="62042"/>
                  <a:pt x="1439638" y="61643"/>
                  <a:pt x="1491175" y="56489"/>
                </a:cubicBezTo>
                <a:cubicBezTo>
                  <a:pt x="1609360" y="44670"/>
                  <a:pt x="1608060" y="43810"/>
                  <a:pt x="1716258" y="28354"/>
                </a:cubicBezTo>
                <a:cubicBezTo>
                  <a:pt x="2416058" y="42635"/>
                  <a:pt x="2200019" y="-60361"/>
                  <a:pt x="2433710" y="564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699803" y="4754880"/>
            <a:ext cx="2335237" cy="365994"/>
          </a:xfrm>
          <a:custGeom>
            <a:avLst/>
            <a:gdLst>
              <a:gd name="connsiteX0" fmla="*/ 2335237 w 2335237"/>
              <a:gd name="connsiteY0" fmla="*/ 0 h 365994"/>
              <a:gd name="connsiteX1" fmla="*/ 2264899 w 2335237"/>
              <a:gd name="connsiteY1" fmla="*/ 56271 h 365994"/>
              <a:gd name="connsiteX2" fmla="*/ 2110154 w 2335237"/>
              <a:gd name="connsiteY2" fmla="*/ 182880 h 365994"/>
              <a:gd name="connsiteX3" fmla="*/ 2053883 w 2335237"/>
              <a:gd name="connsiteY3" fmla="*/ 196948 h 365994"/>
              <a:gd name="connsiteX4" fmla="*/ 2011680 w 2335237"/>
              <a:gd name="connsiteY4" fmla="*/ 225083 h 365994"/>
              <a:gd name="connsiteX5" fmla="*/ 1969477 w 2335237"/>
              <a:gd name="connsiteY5" fmla="*/ 239151 h 365994"/>
              <a:gd name="connsiteX6" fmla="*/ 1688123 w 2335237"/>
              <a:gd name="connsiteY6" fmla="*/ 281354 h 365994"/>
              <a:gd name="connsiteX7" fmla="*/ 759655 w 2335237"/>
              <a:gd name="connsiteY7" fmla="*/ 309489 h 365994"/>
              <a:gd name="connsiteX8" fmla="*/ 703385 w 2335237"/>
              <a:gd name="connsiteY8" fmla="*/ 323557 h 365994"/>
              <a:gd name="connsiteX9" fmla="*/ 450166 w 2335237"/>
              <a:gd name="connsiteY9" fmla="*/ 351692 h 365994"/>
              <a:gd name="connsiteX10" fmla="*/ 0 w 2335237"/>
              <a:gd name="connsiteY10" fmla="*/ 365760 h 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35237" h="365994">
                <a:moveTo>
                  <a:pt x="2335237" y="0"/>
                </a:moveTo>
                <a:cubicBezTo>
                  <a:pt x="2311791" y="18757"/>
                  <a:pt x="2287496" y="36499"/>
                  <a:pt x="2264899" y="56271"/>
                </a:cubicBezTo>
                <a:cubicBezTo>
                  <a:pt x="2218067" y="97248"/>
                  <a:pt x="2171365" y="167577"/>
                  <a:pt x="2110154" y="182880"/>
                </a:cubicBezTo>
                <a:lnTo>
                  <a:pt x="2053883" y="196948"/>
                </a:lnTo>
                <a:cubicBezTo>
                  <a:pt x="2039815" y="206326"/>
                  <a:pt x="2026802" y="217522"/>
                  <a:pt x="2011680" y="225083"/>
                </a:cubicBezTo>
                <a:cubicBezTo>
                  <a:pt x="1998417" y="231715"/>
                  <a:pt x="1983863" y="235555"/>
                  <a:pt x="1969477" y="239151"/>
                </a:cubicBezTo>
                <a:cubicBezTo>
                  <a:pt x="1823245" y="275709"/>
                  <a:pt x="1848858" y="266741"/>
                  <a:pt x="1688123" y="281354"/>
                </a:cubicBezTo>
                <a:cubicBezTo>
                  <a:pt x="1363541" y="389551"/>
                  <a:pt x="1702249" y="281352"/>
                  <a:pt x="759655" y="309489"/>
                </a:cubicBezTo>
                <a:cubicBezTo>
                  <a:pt x="740330" y="310066"/>
                  <a:pt x="722542" y="320945"/>
                  <a:pt x="703385" y="323557"/>
                </a:cubicBezTo>
                <a:cubicBezTo>
                  <a:pt x="619238" y="335032"/>
                  <a:pt x="534814" y="344829"/>
                  <a:pt x="450166" y="351692"/>
                </a:cubicBezTo>
                <a:cubicBezTo>
                  <a:pt x="237143" y="368964"/>
                  <a:pt x="193428" y="365760"/>
                  <a:pt x="0" y="365760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5992837" y="4783015"/>
            <a:ext cx="2433711" cy="478302"/>
          </a:xfrm>
          <a:custGeom>
            <a:avLst/>
            <a:gdLst>
              <a:gd name="connsiteX0" fmla="*/ 0 w 2433711"/>
              <a:gd name="connsiteY0" fmla="*/ 0 h 478302"/>
              <a:gd name="connsiteX1" fmla="*/ 126609 w 2433711"/>
              <a:gd name="connsiteY1" fmla="*/ 126610 h 478302"/>
              <a:gd name="connsiteX2" fmla="*/ 168812 w 2433711"/>
              <a:gd name="connsiteY2" fmla="*/ 140677 h 478302"/>
              <a:gd name="connsiteX3" fmla="*/ 196948 w 2433711"/>
              <a:gd name="connsiteY3" fmla="*/ 168813 h 478302"/>
              <a:gd name="connsiteX4" fmla="*/ 309489 w 2433711"/>
              <a:gd name="connsiteY4" fmla="*/ 211016 h 478302"/>
              <a:gd name="connsiteX5" fmla="*/ 337625 w 2433711"/>
              <a:gd name="connsiteY5" fmla="*/ 239151 h 478302"/>
              <a:gd name="connsiteX6" fmla="*/ 506437 w 2433711"/>
              <a:gd name="connsiteY6" fmla="*/ 295422 h 478302"/>
              <a:gd name="connsiteX7" fmla="*/ 604911 w 2433711"/>
              <a:gd name="connsiteY7" fmla="*/ 323557 h 478302"/>
              <a:gd name="connsiteX8" fmla="*/ 647114 w 2433711"/>
              <a:gd name="connsiteY8" fmla="*/ 337625 h 478302"/>
              <a:gd name="connsiteX9" fmla="*/ 759655 w 2433711"/>
              <a:gd name="connsiteY9" fmla="*/ 365760 h 478302"/>
              <a:gd name="connsiteX10" fmla="*/ 815926 w 2433711"/>
              <a:gd name="connsiteY10" fmla="*/ 379828 h 478302"/>
              <a:gd name="connsiteX11" fmla="*/ 886265 w 2433711"/>
              <a:gd name="connsiteY11" fmla="*/ 407963 h 478302"/>
              <a:gd name="connsiteX12" fmla="*/ 1153551 w 2433711"/>
              <a:gd name="connsiteY12" fmla="*/ 450167 h 478302"/>
              <a:gd name="connsiteX13" fmla="*/ 1505243 w 2433711"/>
              <a:gd name="connsiteY13" fmla="*/ 478302 h 478302"/>
              <a:gd name="connsiteX14" fmla="*/ 2236763 w 2433711"/>
              <a:gd name="connsiteY14" fmla="*/ 464234 h 478302"/>
              <a:gd name="connsiteX15" fmla="*/ 2391508 w 2433711"/>
              <a:gd name="connsiteY15" fmla="*/ 422031 h 478302"/>
              <a:gd name="connsiteX16" fmla="*/ 2433711 w 2433711"/>
              <a:gd name="connsiteY16" fmla="*/ 407963 h 47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33711" h="478302">
                <a:moveTo>
                  <a:pt x="0" y="0"/>
                </a:moveTo>
                <a:cubicBezTo>
                  <a:pt x="42203" y="42203"/>
                  <a:pt x="80758" y="88401"/>
                  <a:pt x="126609" y="126610"/>
                </a:cubicBezTo>
                <a:cubicBezTo>
                  <a:pt x="138001" y="136103"/>
                  <a:pt x="156097" y="133048"/>
                  <a:pt x="168812" y="140677"/>
                </a:cubicBezTo>
                <a:cubicBezTo>
                  <a:pt x="180185" y="147501"/>
                  <a:pt x="185432" y="162232"/>
                  <a:pt x="196948" y="168813"/>
                </a:cubicBezTo>
                <a:cubicBezTo>
                  <a:pt x="220495" y="182268"/>
                  <a:pt x="278892" y="200817"/>
                  <a:pt x="309489" y="211016"/>
                </a:cubicBezTo>
                <a:cubicBezTo>
                  <a:pt x="318868" y="220394"/>
                  <a:pt x="326589" y="231794"/>
                  <a:pt x="337625" y="239151"/>
                </a:cubicBezTo>
                <a:cubicBezTo>
                  <a:pt x="401076" y="281452"/>
                  <a:pt x="424083" y="267970"/>
                  <a:pt x="506437" y="295422"/>
                </a:cubicBezTo>
                <a:cubicBezTo>
                  <a:pt x="607625" y="329152"/>
                  <a:pt x="481262" y="288229"/>
                  <a:pt x="604911" y="323557"/>
                </a:cubicBezTo>
                <a:cubicBezTo>
                  <a:pt x="619169" y="327631"/>
                  <a:pt x="632808" y="333723"/>
                  <a:pt x="647114" y="337625"/>
                </a:cubicBezTo>
                <a:cubicBezTo>
                  <a:pt x="684420" y="347799"/>
                  <a:pt x="722141" y="356382"/>
                  <a:pt x="759655" y="365760"/>
                </a:cubicBezTo>
                <a:cubicBezTo>
                  <a:pt x="778412" y="370449"/>
                  <a:pt x="797975" y="372648"/>
                  <a:pt x="815926" y="379828"/>
                </a:cubicBezTo>
                <a:cubicBezTo>
                  <a:pt x="839372" y="389206"/>
                  <a:pt x="861684" y="402179"/>
                  <a:pt x="886265" y="407963"/>
                </a:cubicBezTo>
                <a:cubicBezTo>
                  <a:pt x="897590" y="410628"/>
                  <a:pt x="1109151" y="446005"/>
                  <a:pt x="1153551" y="450167"/>
                </a:cubicBezTo>
                <a:cubicBezTo>
                  <a:pt x="1270643" y="461144"/>
                  <a:pt x="1505243" y="478302"/>
                  <a:pt x="1505243" y="478302"/>
                </a:cubicBezTo>
                <a:lnTo>
                  <a:pt x="2236763" y="464234"/>
                </a:lnTo>
                <a:cubicBezTo>
                  <a:pt x="2281213" y="462674"/>
                  <a:pt x="2352601" y="435000"/>
                  <a:pt x="2391508" y="422031"/>
                </a:cubicBezTo>
                <a:lnTo>
                  <a:pt x="2433711" y="407963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1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50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16" y="175364"/>
            <a:ext cx="5185776" cy="3432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3" y="3720229"/>
            <a:ext cx="4633923" cy="3139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3" y="313150"/>
            <a:ext cx="4633923" cy="29545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16" y="3720229"/>
            <a:ext cx="5185776" cy="300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loud 2"/>
          <p:cNvSpPr/>
          <p:nvPr/>
        </p:nvSpPr>
        <p:spPr>
          <a:xfrm>
            <a:off x="3932485" y="1089764"/>
            <a:ext cx="4384797" cy="339455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</a:rPr>
              <a:t>Những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việc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em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đã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làm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để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giữ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vệ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sinh</a:t>
            </a:r>
            <a:r>
              <a:rPr lang="en-US" sz="3600" dirty="0" smtClean="0">
                <a:solidFill>
                  <a:schemeClr val="tx1"/>
                </a:solidFill>
              </a:rPr>
              <a:t>  </a:t>
            </a:r>
            <a:r>
              <a:rPr lang="en-US" sz="3600" dirty="0" err="1" smtClean="0">
                <a:solidFill>
                  <a:schemeClr val="tx1"/>
                </a:solidFill>
              </a:rPr>
              <a:t>nhà</a:t>
            </a:r>
            <a:r>
              <a:rPr lang="en-US" sz="3600" dirty="0" smtClean="0">
                <a:solidFill>
                  <a:schemeClr val="tx1"/>
                </a:solidFill>
              </a:rPr>
              <a:t> ở </a:t>
            </a:r>
            <a:r>
              <a:rPr lang="en-US" sz="3600" dirty="0" err="1" smtClean="0">
                <a:solidFill>
                  <a:schemeClr val="tx1"/>
                </a:solidFill>
              </a:rPr>
              <a:t>sạch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</a:rPr>
              <a:t>sẽ</a:t>
            </a:r>
            <a:r>
              <a:rPr lang="en-US" sz="3600" dirty="0" smtClean="0">
                <a:solidFill>
                  <a:schemeClr val="tx1"/>
                </a:solidFill>
              </a:rPr>
              <a:t>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Arc 3"/>
          <p:cNvSpPr/>
          <p:nvPr/>
        </p:nvSpPr>
        <p:spPr>
          <a:xfrm>
            <a:off x="8317282" y="2292263"/>
            <a:ext cx="45719" cy="10020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8275319" y="1866378"/>
            <a:ext cx="818577" cy="4258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miley Face 5"/>
          <p:cNvSpPr/>
          <p:nvPr/>
        </p:nvSpPr>
        <p:spPr>
          <a:xfrm>
            <a:off x="9135858" y="663879"/>
            <a:ext cx="2187671" cy="210437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Rửa</a:t>
            </a:r>
            <a:r>
              <a:rPr lang="en-US" sz="2800" dirty="0" smtClean="0"/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chén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7925820" y="3500253"/>
            <a:ext cx="1206843" cy="6278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3159066" y="1603331"/>
            <a:ext cx="1089764" cy="5260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2991310" y="3770119"/>
            <a:ext cx="125752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/>
          <p:cNvSpPr/>
          <p:nvPr/>
        </p:nvSpPr>
        <p:spPr>
          <a:xfrm>
            <a:off x="919970" y="663879"/>
            <a:ext cx="2197134" cy="199163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Lau </a:t>
            </a:r>
            <a:r>
              <a:rPr lang="en-US" sz="2800" dirty="0" err="1" smtClean="0">
                <a:solidFill>
                  <a:schemeClr val="tx1"/>
                </a:solidFill>
              </a:rPr>
              <a:t>nhà</a:t>
            </a:r>
            <a:r>
              <a:rPr lang="en-US" sz="2800" dirty="0" smtClean="0">
                <a:solidFill>
                  <a:schemeClr val="tx1"/>
                </a:solidFill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</a:rPr>
              <a:t>quét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nhà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576197" y="2956142"/>
            <a:ext cx="2391784" cy="222963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Lau </a:t>
            </a:r>
            <a:r>
              <a:rPr lang="en-US" sz="2800" dirty="0" err="1" smtClean="0">
                <a:solidFill>
                  <a:schemeClr val="tx1"/>
                </a:solidFill>
              </a:rPr>
              <a:t>bàn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ghế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2" name="Smiley Face 11"/>
          <p:cNvSpPr/>
          <p:nvPr/>
        </p:nvSpPr>
        <p:spPr>
          <a:xfrm>
            <a:off x="9057006" y="3373834"/>
            <a:ext cx="2266523" cy="181194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Xếp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bàn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học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gọn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gàng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5949863" y="4484318"/>
            <a:ext cx="475989" cy="7014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4490628" y="5148197"/>
            <a:ext cx="3268509" cy="157714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Bỏ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rác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vào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thùng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108877" y="398187"/>
            <a:ext cx="9983061" cy="738664"/>
            <a:chOff x="3644614" y="404105"/>
            <a:chExt cx="9172381" cy="738664"/>
          </a:xfrm>
        </p:grpSpPr>
        <p:sp>
          <p:nvSpPr>
            <p:cNvPr id="13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THỰC HÀNH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337C09D-E26C-4BB8-9ECB-88CCA923F4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46" t="25835" r="47962" b="64519"/>
          <a:stretch/>
        </p:blipFill>
        <p:spPr>
          <a:xfrm>
            <a:off x="745588" y="19558"/>
            <a:ext cx="1616508" cy="1495923"/>
          </a:xfrm>
          <a:prstGeom prst="rect">
            <a:avLst/>
          </a:prstGeom>
        </p:spPr>
      </p:pic>
      <p:sp>
        <p:nvSpPr>
          <p:cNvPr id="17" name="Thought Bubble: Cloud 11">
            <a:extLst>
              <a:ext uri="{FF2B5EF4-FFF2-40B4-BE49-F238E27FC236}">
                <a16:creationId xmlns="" xmlns:a16="http://schemas.microsoft.com/office/drawing/2014/main" id="{F136A993-89A3-406F-A951-9C669EF6B4C3}"/>
              </a:ext>
            </a:extLst>
          </p:cNvPr>
          <p:cNvSpPr/>
          <p:nvPr/>
        </p:nvSpPr>
        <p:spPr>
          <a:xfrm>
            <a:off x="287902" y="1257515"/>
            <a:ext cx="11648049" cy="1893925"/>
          </a:xfrm>
          <a:prstGeom prst="cloudCallout">
            <a:avLst>
              <a:gd name="adj1" fmla="val -16617"/>
              <a:gd name="adj2" fmla="val -5812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2.Em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có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nhận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xét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ngôi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nhà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mình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sau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khi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được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vệ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altLang="zh-CN" sz="3000" b="1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  <a:endParaRPr lang="en-US" altLang="zh-CN" sz="3000" b="1" dirty="0">
              <a:ln w="0"/>
              <a:solidFill>
                <a:schemeClr val="tx1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4"/>
          <a:stretch/>
        </p:blipFill>
        <p:spPr>
          <a:xfrm>
            <a:off x="971978" y="3042491"/>
            <a:ext cx="6450716" cy="3911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60" y="3566867"/>
            <a:ext cx="3483582" cy="306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850" y="-544788"/>
            <a:ext cx="7938562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07" y="-989231"/>
            <a:ext cx="3530140" cy="35301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364" y="1241"/>
            <a:ext cx="6857107" cy="68571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3916" y="1937270"/>
            <a:ext cx="2488876" cy="2488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6257942" y="3181709"/>
            <a:ext cx="6417995" cy="101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5999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5999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9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999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9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en-US" sz="5999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15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133735" y="76659"/>
            <a:ext cx="9983061" cy="738664"/>
            <a:chOff x="3644614" y="404105"/>
            <a:chExt cx="9172381" cy="738664"/>
          </a:xfrm>
        </p:grpSpPr>
        <p:sp>
          <p:nvSpPr>
            <p:cNvPr id="13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dirty="0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THỰC HÀNH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337C09D-E26C-4BB8-9ECB-88CCA923F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46" t="25835" r="47962" b="64519"/>
          <a:stretch/>
        </p:blipFill>
        <p:spPr>
          <a:xfrm>
            <a:off x="517227" y="-349775"/>
            <a:ext cx="1616508" cy="1495923"/>
          </a:xfrm>
          <a:prstGeom prst="rect">
            <a:avLst/>
          </a:prstGeom>
        </p:spPr>
      </p:pic>
      <p:sp>
        <p:nvSpPr>
          <p:cNvPr id="9" name="文本框 32">
            <a:extLst>
              <a:ext uri="{FF2B5EF4-FFF2-40B4-BE49-F238E27FC236}">
                <a16:creationId xmlns="" xmlns:a16="http://schemas.microsoft.com/office/drawing/2014/main" id="{E30AE6DF-B0C5-4E69-814A-E75E1918F75B}"/>
              </a:ext>
            </a:extLst>
          </p:cNvPr>
          <p:cNvSpPr txBox="1"/>
          <p:nvPr/>
        </p:nvSpPr>
        <p:spPr>
          <a:xfrm>
            <a:off x="1479926" y="837333"/>
            <a:ext cx="10193490" cy="10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8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Sắp</a:t>
            </a:r>
            <a:r>
              <a:rPr lang="en-US" altLang="zh-CN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xếp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dưới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đây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theo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trình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tự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bước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</a:p>
          <a:p>
            <a:pPr defTabSz="457200">
              <a:defRPr/>
            </a:pPr>
            <a:r>
              <a:rPr lang="en-US" altLang="zh-CN" sz="2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</a:t>
            </a:r>
            <a:r>
              <a:rPr lang="en-US" altLang="zh-CN" sz="2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nhóm</a:t>
            </a:r>
            <a:r>
              <a:rPr lang="en-US" altLang="zh-CN" sz="2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tổ</a:t>
            </a:r>
            <a:r>
              <a:rPr lang="en-US" altLang="zh-CN" sz="2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thời</a:t>
            </a:r>
            <a:r>
              <a:rPr lang="en-US" altLang="zh-CN" sz="2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gian</a:t>
            </a:r>
            <a:r>
              <a:rPr lang="en-US" altLang="zh-CN" sz="2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 </a:t>
            </a:r>
            <a:r>
              <a:rPr lang="en-US" altLang="zh-CN" sz="2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phút</a:t>
            </a:r>
            <a:r>
              <a:rPr lang="en-US" altLang="zh-CN" sz="2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文本框 32">
            <a:extLst>
              <a:ext uri="{FF2B5EF4-FFF2-40B4-BE49-F238E27FC236}">
                <a16:creationId xmlns="" xmlns:a16="http://schemas.microsoft.com/office/drawing/2014/main" id="{D0DB6253-C0A6-4E04-B64E-CE518622A3A6}"/>
              </a:ext>
            </a:extLst>
          </p:cNvPr>
          <p:cNvSpPr txBox="1"/>
          <p:nvPr/>
        </p:nvSpPr>
        <p:spPr>
          <a:xfrm>
            <a:off x="561094" y="2087855"/>
            <a:ext cx="1837664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Quét</a:t>
            </a:r>
            <a:r>
              <a:rPr lang="en-US" altLang="zh-CN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nhà</a:t>
            </a:r>
            <a:endParaRPr lang="en-US" altLang="zh-CN" sz="24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C8A8C74-5755-49A7-A1A2-ABD47572C7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08" t="18651" r="46152" b="39277"/>
          <a:stretch/>
        </p:blipFill>
        <p:spPr>
          <a:xfrm>
            <a:off x="2484371" y="1928662"/>
            <a:ext cx="2245758" cy="239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6AE85B6-1888-4937-8D0F-DBC8F0AE9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54" t="18651" r="26965" b="39277"/>
          <a:stretch/>
        </p:blipFill>
        <p:spPr>
          <a:xfrm>
            <a:off x="5028211" y="1905269"/>
            <a:ext cx="2245757" cy="239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F69145C-0EFE-453C-949A-4906EEA91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11" t="18651" r="8962" b="39277"/>
          <a:stretch/>
        </p:blipFill>
        <p:spPr>
          <a:xfrm>
            <a:off x="7441117" y="1937761"/>
            <a:ext cx="2309276" cy="239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66A0FEE-1FB7-4B99-897F-3E6A0E0D98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53" t="22756" r="47769" b="39677"/>
          <a:stretch/>
        </p:blipFill>
        <p:spPr>
          <a:xfrm>
            <a:off x="2484371" y="4465586"/>
            <a:ext cx="2148566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B74F95F-8638-48AF-9C05-82DD5BD31D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936" t="22756" r="35795" b="39677"/>
          <a:stretch/>
        </p:blipFill>
        <p:spPr>
          <a:xfrm>
            <a:off x="4965502" y="4494886"/>
            <a:ext cx="1990761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8014625-FA6E-4690-A977-39825B730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174" t="22756" r="19278" b="39677"/>
          <a:stretch/>
        </p:blipFill>
        <p:spPr>
          <a:xfrm>
            <a:off x="7288828" y="4494886"/>
            <a:ext cx="2184216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5246938-06F6-4723-815F-D0BC4E8C04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178" t="22756" r="5833" b="39677"/>
          <a:stretch/>
        </p:blipFill>
        <p:spPr>
          <a:xfrm>
            <a:off x="9750393" y="4465017"/>
            <a:ext cx="1846396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文本框 32">
            <a:extLst>
              <a:ext uri="{FF2B5EF4-FFF2-40B4-BE49-F238E27FC236}">
                <a16:creationId xmlns="" xmlns:a16="http://schemas.microsoft.com/office/drawing/2014/main" id="{BECDC81E-6805-4DDC-8BD0-F2B4C67D3777}"/>
              </a:ext>
            </a:extLst>
          </p:cNvPr>
          <p:cNvSpPr txBox="1"/>
          <p:nvPr/>
        </p:nvSpPr>
        <p:spPr>
          <a:xfrm>
            <a:off x="371839" y="4874143"/>
            <a:ext cx="2589635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Rửa</a:t>
            </a:r>
            <a:r>
              <a:rPr lang="en-US" altLang="zh-CN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cốc</a:t>
            </a:r>
            <a:r>
              <a:rPr lang="en-US" altLang="zh-CN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chén</a:t>
            </a:r>
            <a:endParaRPr lang="en-US" altLang="zh-CN" sz="24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50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108877" y="398187"/>
            <a:ext cx="9983061" cy="738664"/>
            <a:chOff x="3644614" y="404105"/>
            <a:chExt cx="9172381" cy="738664"/>
          </a:xfrm>
        </p:grpSpPr>
        <p:sp>
          <p:nvSpPr>
            <p:cNvPr id="13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THỰC HÀNH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337C09D-E26C-4BB8-9ECB-88CCA923F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46" t="25835" r="47962" b="64519"/>
          <a:stretch/>
        </p:blipFill>
        <p:spPr>
          <a:xfrm>
            <a:off x="561094" y="-93080"/>
            <a:ext cx="1616508" cy="1495923"/>
          </a:xfrm>
          <a:prstGeom prst="rect">
            <a:avLst/>
          </a:prstGeom>
        </p:spPr>
      </p:pic>
      <p:sp>
        <p:nvSpPr>
          <p:cNvPr id="19" name="文本框 32">
            <a:extLst>
              <a:ext uri="{FF2B5EF4-FFF2-40B4-BE49-F238E27FC236}">
                <a16:creationId xmlns="" xmlns:a16="http://schemas.microsoft.com/office/drawing/2014/main" id="{D0DB6253-C0A6-4E04-B64E-CE518622A3A6}"/>
              </a:ext>
            </a:extLst>
          </p:cNvPr>
          <p:cNvSpPr txBox="1"/>
          <p:nvPr/>
        </p:nvSpPr>
        <p:spPr>
          <a:xfrm>
            <a:off x="466388" y="2614118"/>
            <a:ext cx="217329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Quét</a:t>
            </a:r>
            <a:r>
              <a:rPr lang="en-US" altLang="zh-CN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nhà</a:t>
            </a:r>
            <a:endParaRPr lang="en-US" altLang="zh-CN" sz="24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C8A8C74-5755-49A7-A1A2-ABD47572C7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08" t="18651" r="46152" b="39277"/>
          <a:stretch/>
        </p:blipFill>
        <p:spPr>
          <a:xfrm>
            <a:off x="9050173" y="2087855"/>
            <a:ext cx="2245758" cy="239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6AE85B6-1888-4937-8D0F-DBC8F0AE9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54" t="18651" r="26965" b="39277"/>
          <a:stretch/>
        </p:blipFill>
        <p:spPr>
          <a:xfrm>
            <a:off x="2398758" y="2087855"/>
            <a:ext cx="2245757" cy="239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F69145C-0EFE-453C-949A-4906EEA91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11" t="18651" r="8962" b="39277"/>
          <a:stretch/>
        </p:blipFill>
        <p:spPr>
          <a:xfrm>
            <a:off x="5692706" y="2087855"/>
            <a:ext cx="2309276" cy="239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608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108877" y="398187"/>
            <a:ext cx="9983061" cy="738664"/>
            <a:chOff x="3644614" y="404105"/>
            <a:chExt cx="9172381" cy="738664"/>
          </a:xfrm>
        </p:grpSpPr>
        <p:sp>
          <p:nvSpPr>
            <p:cNvPr id="13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THỰC HÀNH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337C09D-E26C-4BB8-9ECB-88CCA923F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46" t="25835" r="47962" b="64519"/>
          <a:stretch/>
        </p:blipFill>
        <p:spPr>
          <a:xfrm>
            <a:off x="561094" y="-93080"/>
            <a:ext cx="1616508" cy="14959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66A0FEE-1FB7-4B99-897F-3E6A0E0D98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53" t="22756" r="47769" b="39677"/>
          <a:stretch/>
        </p:blipFill>
        <p:spPr>
          <a:xfrm>
            <a:off x="7370403" y="2613642"/>
            <a:ext cx="2148566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2B74F95F-8638-48AF-9C05-82DD5BD31D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936" t="22756" r="35795" b="39677"/>
          <a:stretch/>
        </p:blipFill>
        <p:spPr>
          <a:xfrm>
            <a:off x="10101177" y="2613642"/>
            <a:ext cx="1990761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E8014625-FA6E-4690-A977-39825B730F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174" t="22756" r="19278" b="39677"/>
          <a:stretch/>
        </p:blipFill>
        <p:spPr>
          <a:xfrm>
            <a:off x="2723479" y="2613642"/>
            <a:ext cx="2184216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35246938-06F6-4723-815F-D0BC4E8C0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78" t="22756" r="5833" b="39677"/>
          <a:stretch/>
        </p:blipFill>
        <p:spPr>
          <a:xfrm>
            <a:off x="5107324" y="2613642"/>
            <a:ext cx="1846396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文本框 32">
            <a:extLst>
              <a:ext uri="{FF2B5EF4-FFF2-40B4-BE49-F238E27FC236}">
                <a16:creationId xmlns="" xmlns:a16="http://schemas.microsoft.com/office/drawing/2014/main" id="{BECDC81E-6805-4DDC-8BD0-F2B4C67D3777}"/>
              </a:ext>
            </a:extLst>
          </p:cNvPr>
          <p:cNvSpPr txBox="1"/>
          <p:nvPr/>
        </p:nvSpPr>
        <p:spPr>
          <a:xfrm>
            <a:off x="371839" y="3547560"/>
            <a:ext cx="2589635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Rửa</a:t>
            </a:r>
            <a:r>
              <a:rPr lang="en-US" altLang="zh-CN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cốc</a:t>
            </a:r>
            <a:r>
              <a:rPr lang="en-US" altLang="zh-CN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chén</a:t>
            </a:r>
            <a:endParaRPr lang="en-US" altLang="zh-CN" sz="24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2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554310" y="410250"/>
            <a:ext cx="11636103" cy="615553"/>
            <a:chOff x="1106760" y="631544"/>
            <a:chExt cx="11636103" cy="615553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229100" y="939320"/>
              <a:ext cx="8513763" cy="45719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6760" y="631544"/>
              <a:ext cx="325532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Kết luận</a:t>
              </a:r>
              <a:endParaRPr lang="zh-CN" altLang="en-US" sz="40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651817" y="1748164"/>
            <a:ext cx="11078904" cy="260833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cũng có thể tham gia vệ sinh nhà ở một cách phù hợp với sức khỏe của mình.</a:t>
            </a:r>
            <a:endParaRPr lang="en-US" sz="3200" b="1" i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7961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554310" y="410250"/>
            <a:ext cx="11636103" cy="615553"/>
            <a:chOff x="1106760" y="631544"/>
            <a:chExt cx="11636103" cy="615553"/>
          </a:xfrm>
        </p:grpSpPr>
        <p:sp>
          <p:nvSpPr>
            <p:cNvPr id="7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229100" y="939320"/>
              <a:ext cx="8513763" cy="45719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6760" y="631544"/>
              <a:ext cx="325532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dirty="0" err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Thông</a:t>
              </a:r>
              <a:r>
                <a:rPr lang="en-US" altLang="zh-CN" sz="4000" b="1" dirty="0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điệp</a:t>
              </a:r>
              <a:endParaRPr lang="zh-CN" altLang="en-US" sz="40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88" y="1177446"/>
            <a:ext cx="10396601" cy="526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8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0" y="1339634"/>
            <a:ext cx="786409" cy="58432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9" y="2477585"/>
            <a:ext cx="725371" cy="53896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818" y="555032"/>
            <a:ext cx="1242478" cy="9019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972" y="1456933"/>
            <a:ext cx="1331749" cy="10206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50" y="458537"/>
            <a:ext cx="1535341" cy="12363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40" y="5012053"/>
            <a:ext cx="1185709" cy="100329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214" y="494555"/>
            <a:ext cx="823785" cy="13379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61" y="4003332"/>
            <a:ext cx="731266" cy="1179997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250" y="1650371"/>
            <a:ext cx="268814" cy="23290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7236" y="1805877"/>
            <a:ext cx="268814" cy="23290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010" y="5782442"/>
            <a:ext cx="268814" cy="23290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8316" y="3601205"/>
            <a:ext cx="268814" cy="23290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0382"/>
            <a:ext cx="12190413" cy="1197912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951" y="1230014"/>
            <a:ext cx="4987669" cy="4973284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891" y="3833425"/>
            <a:ext cx="2313644" cy="2494983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400" y="4958116"/>
            <a:ext cx="1816020" cy="966174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60" y="1339634"/>
            <a:ext cx="4192130" cy="2523561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330" y="2956377"/>
            <a:ext cx="2951768" cy="92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en-US" altLang="zh-CN" sz="5399" b="1" spc="300" dirty="0" err="1">
                <a:solidFill>
                  <a:srgbClr val="ED81A1"/>
                </a:solidFill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</a:t>
            </a:r>
            <a:r>
              <a:rPr lang="en-US" altLang="zh-CN" sz="5399" b="1" spc="300" dirty="0">
                <a:solidFill>
                  <a:srgbClr val="ED81A1"/>
                </a:solidFill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 2</a:t>
            </a:r>
            <a:endParaRPr lang="zh-CN" altLang="en-US" sz="2400" b="1" spc="300" dirty="0">
              <a:solidFill>
                <a:srgbClr val="ED81A1"/>
              </a:solidFill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054711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=""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641869" y="351277"/>
            <a:ext cx="11548544" cy="492443"/>
            <a:chOff x="1194319" y="545587"/>
            <a:chExt cx="11548544" cy="492443"/>
          </a:xfrm>
        </p:grpSpPr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229100" y="939320"/>
              <a:ext cx="8513763" cy="45719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=""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4319" y="545587"/>
              <a:ext cx="325532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3200" b="1" smtClean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DẶN DÒ</a:t>
              </a:r>
              <a:endParaRPr lang="zh-CN" altLang="en-US" sz="32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23B0CA2D-FFED-4840-B494-B50822D9FF1F}"/>
              </a:ext>
            </a:extLst>
          </p:cNvPr>
          <p:cNvGrpSpPr/>
          <p:nvPr/>
        </p:nvGrpSpPr>
        <p:grpSpPr>
          <a:xfrm>
            <a:off x="4444365" y="2756263"/>
            <a:ext cx="3550104" cy="3791341"/>
            <a:chOff x="3253409" y="1323202"/>
            <a:chExt cx="3026458" cy="3263456"/>
          </a:xfrm>
        </p:grpSpPr>
        <p:graphicFrame>
          <p:nvGraphicFramePr>
            <p:cNvPr id="7" name="图表 6">
              <a:extLst>
                <a:ext uri="{FF2B5EF4-FFF2-40B4-BE49-F238E27FC236}">
                  <a16:creationId xmlns="" xmlns:a16="http://schemas.microsoft.com/office/drawing/2014/main" id="{03426F88-6EF8-4767-86B3-9E28D1C8CCD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49764667"/>
                </p:ext>
              </p:extLst>
            </p:nvPr>
          </p:nvGraphicFramePr>
          <p:xfrm>
            <a:off x="3253409" y="1323202"/>
            <a:ext cx="2637182" cy="27121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9" name="组合 8">
              <a:extLst>
                <a:ext uri="{FF2B5EF4-FFF2-40B4-BE49-F238E27FC236}">
                  <a16:creationId xmlns="" xmlns:a16="http://schemas.microsoft.com/office/drawing/2014/main" id="{91E12736-4467-4566-A269-1D61239E3040}"/>
                </a:ext>
              </a:extLst>
            </p:cNvPr>
            <p:cNvGrpSpPr/>
            <p:nvPr/>
          </p:nvGrpSpPr>
          <p:grpSpPr>
            <a:xfrm>
              <a:off x="3411373" y="1691757"/>
              <a:ext cx="2868494" cy="2894901"/>
              <a:chOff x="3458222" y="1187098"/>
              <a:chExt cx="3049625" cy="3076751"/>
            </a:xfrm>
          </p:grpSpPr>
          <p:grpSp>
            <p:nvGrpSpPr>
              <p:cNvPr id="23" name="组合 22">
                <a:extLst>
                  <a:ext uri="{FF2B5EF4-FFF2-40B4-BE49-F238E27FC236}">
                    <a16:creationId xmlns="" xmlns:a16="http://schemas.microsoft.com/office/drawing/2014/main" id="{E52022F7-7884-4BF0-8B99-1E225388C0C6}"/>
                  </a:ext>
                </a:extLst>
              </p:cNvPr>
              <p:cNvGrpSpPr/>
              <p:nvPr/>
            </p:nvGrpSpPr>
            <p:grpSpPr>
              <a:xfrm rot="900000">
                <a:off x="3458222" y="1187098"/>
                <a:ext cx="3049625" cy="3076751"/>
                <a:chOff x="3448429" y="1191457"/>
                <a:chExt cx="3049625" cy="3076751"/>
              </a:xfrm>
            </p:grpSpPr>
            <p:grpSp>
              <p:nvGrpSpPr>
                <p:cNvPr id="25" name="组合 24">
                  <a:extLst>
                    <a:ext uri="{FF2B5EF4-FFF2-40B4-BE49-F238E27FC236}">
                      <a16:creationId xmlns="" xmlns:a16="http://schemas.microsoft.com/office/drawing/2014/main" id="{1D9F3BEE-FE31-47CA-973C-23B2F3DF817A}"/>
                    </a:ext>
                  </a:extLst>
                </p:cNvPr>
                <p:cNvGrpSpPr/>
                <p:nvPr/>
              </p:nvGrpSpPr>
              <p:grpSpPr>
                <a:xfrm>
                  <a:off x="5015329" y="2787070"/>
                  <a:ext cx="1482725" cy="1481138"/>
                  <a:chOff x="4549776" y="2547938"/>
                  <a:chExt cx="1482725" cy="1481138"/>
                </a:xfrm>
              </p:grpSpPr>
              <p:sp>
                <p:nvSpPr>
                  <p:cNvPr id="27" name="Freeform 5">
                    <a:extLst>
                      <a:ext uri="{FF2B5EF4-FFF2-40B4-BE49-F238E27FC236}">
                        <a16:creationId xmlns="" xmlns:a16="http://schemas.microsoft.com/office/drawing/2014/main" id="{46CB02C7-06BC-4BB3-B439-518E39E0B641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735513" y="2732088"/>
                    <a:ext cx="538163" cy="538163"/>
                  </a:xfrm>
                  <a:custGeom>
                    <a:avLst/>
                    <a:gdLst>
                      <a:gd name="T0" fmla="*/ 339 w 339"/>
                      <a:gd name="T1" fmla="*/ 270 h 339"/>
                      <a:gd name="T2" fmla="*/ 270 w 339"/>
                      <a:gd name="T3" fmla="*/ 339 h 339"/>
                      <a:gd name="T4" fmla="*/ 0 w 339"/>
                      <a:gd name="T5" fmla="*/ 71 h 339"/>
                      <a:gd name="T6" fmla="*/ 70 w 339"/>
                      <a:gd name="T7" fmla="*/ 0 h 339"/>
                      <a:gd name="T8" fmla="*/ 339 w 339"/>
                      <a:gd name="T9" fmla="*/ 270 h 3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39" h="339">
                        <a:moveTo>
                          <a:pt x="339" y="270"/>
                        </a:moveTo>
                        <a:lnTo>
                          <a:pt x="270" y="339"/>
                        </a:lnTo>
                        <a:lnTo>
                          <a:pt x="0" y="71"/>
                        </a:lnTo>
                        <a:lnTo>
                          <a:pt x="70" y="0"/>
                        </a:lnTo>
                        <a:lnTo>
                          <a:pt x="339" y="270"/>
                        </a:lnTo>
                        <a:close/>
                      </a:path>
                    </a:pathLst>
                  </a:custGeom>
                  <a:solidFill>
                    <a:srgbClr val="94949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28" name="Freeform 6">
                    <a:extLst>
                      <a:ext uri="{FF2B5EF4-FFF2-40B4-BE49-F238E27FC236}">
                        <a16:creationId xmlns="" xmlns:a16="http://schemas.microsoft.com/office/drawing/2014/main" id="{BB346413-BF28-40D0-BA1E-5926AC86E55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49776" y="2547938"/>
                    <a:ext cx="388938" cy="388938"/>
                  </a:xfrm>
                  <a:custGeom>
                    <a:avLst/>
                    <a:gdLst>
                      <a:gd name="T0" fmla="*/ 188 w 197"/>
                      <a:gd name="T1" fmla="*/ 77 h 197"/>
                      <a:gd name="T2" fmla="*/ 188 w 197"/>
                      <a:gd name="T3" fmla="*/ 111 h 197"/>
                      <a:gd name="T4" fmla="*/ 112 w 197"/>
                      <a:gd name="T5" fmla="*/ 187 h 197"/>
                      <a:gd name="T6" fmla="*/ 78 w 197"/>
                      <a:gd name="T7" fmla="*/ 187 h 197"/>
                      <a:gd name="T8" fmla="*/ 10 w 197"/>
                      <a:gd name="T9" fmla="*/ 120 h 197"/>
                      <a:gd name="T10" fmla="*/ 10 w 197"/>
                      <a:gd name="T11" fmla="*/ 86 h 197"/>
                      <a:gd name="T12" fmla="*/ 86 w 197"/>
                      <a:gd name="T13" fmla="*/ 9 h 197"/>
                      <a:gd name="T14" fmla="*/ 120 w 197"/>
                      <a:gd name="T15" fmla="*/ 9 h 197"/>
                      <a:gd name="T16" fmla="*/ 188 w 197"/>
                      <a:gd name="T17" fmla="*/ 77 h 1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97" h="197">
                        <a:moveTo>
                          <a:pt x="188" y="77"/>
                        </a:moveTo>
                        <a:cubicBezTo>
                          <a:pt x="197" y="87"/>
                          <a:pt x="197" y="102"/>
                          <a:pt x="188" y="111"/>
                        </a:cubicBezTo>
                        <a:cubicBezTo>
                          <a:pt x="112" y="187"/>
                          <a:pt x="112" y="187"/>
                          <a:pt x="112" y="187"/>
                        </a:cubicBezTo>
                        <a:cubicBezTo>
                          <a:pt x="102" y="197"/>
                          <a:pt x="87" y="197"/>
                          <a:pt x="78" y="187"/>
                        </a:cubicBezTo>
                        <a:cubicBezTo>
                          <a:pt x="10" y="120"/>
                          <a:pt x="10" y="120"/>
                          <a:pt x="10" y="120"/>
                        </a:cubicBezTo>
                        <a:cubicBezTo>
                          <a:pt x="0" y="110"/>
                          <a:pt x="0" y="95"/>
                          <a:pt x="10" y="86"/>
                        </a:cubicBezTo>
                        <a:cubicBezTo>
                          <a:pt x="86" y="9"/>
                          <a:pt x="86" y="9"/>
                          <a:pt x="86" y="9"/>
                        </a:cubicBezTo>
                        <a:cubicBezTo>
                          <a:pt x="95" y="0"/>
                          <a:pt x="111" y="0"/>
                          <a:pt x="120" y="9"/>
                        </a:cubicBezTo>
                        <a:lnTo>
                          <a:pt x="188" y="77"/>
                        </a:lnTo>
                        <a:close/>
                      </a:path>
                    </a:pathLst>
                  </a:custGeom>
                  <a:solidFill>
                    <a:srgbClr val="CCCCC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29" name="Freeform 7">
                    <a:extLst>
                      <a:ext uri="{FF2B5EF4-FFF2-40B4-BE49-F238E27FC236}">
                        <a16:creationId xmlns="" xmlns:a16="http://schemas.microsoft.com/office/drawing/2014/main" id="{AEBBCCAE-6DEF-41F6-9512-1F1DB5983C4F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57776" y="3052763"/>
                    <a:ext cx="974725" cy="976313"/>
                  </a:xfrm>
                  <a:custGeom>
                    <a:avLst/>
                    <a:gdLst>
                      <a:gd name="T0" fmla="*/ 86 w 494"/>
                      <a:gd name="T1" fmla="*/ 10 h 495"/>
                      <a:gd name="T2" fmla="*/ 41 w 494"/>
                      <a:gd name="T3" fmla="*/ 55 h 495"/>
                      <a:gd name="T4" fmla="*/ 31 w 494"/>
                      <a:gd name="T5" fmla="*/ 64 h 495"/>
                      <a:gd name="T6" fmla="*/ 26 w 494"/>
                      <a:gd name="T7" fmla="*/ 70 h 495"/>
                      <a:gd name="T8" fmla="*/ 9 w 494"/>
                      <a:gd name="T9" fmla="*/ 86 h 495"/>
                      <a:gd name="T10" fmla="*/ 9 w 494"/>
                      <a:gd name="T11" fmla="*/ 120 h 495"/>
                      <a:gd name="T12" fmla="*/ 374 w 494"/>
                      <a:gd name="T13" fmla="*/ 485 h 495"/>
                      <a:gd name="T14" fmla="*/ 408 w 494"/>
                      <a:gd name="T15" fmla="*/ 485 h 495"/>
                      <a:gd name="T16" fmla="*/ 425 w 494"/>
                      <a:gd name="T17" fmla="*/ 469 h 495"/>
                      <a:gd name="T18" fmla="*/ 430 w 494"/>
                      <a:gd name="T19" fmla="*/ 463 h 495"/>
                      <a:gd name="T20" fmla="*/ 440 w 494"/>
                      <a:gd name="T21" fmla="*/ 454 h 495"/>
                      <a:gd name="T22" fmla="*/ 485 w 494"/>
                      <a:gd name="T23" fmla="*/ 409 h 495"/>
                      <a:gd name="T24" fmla="*/ 485 w 494"/>
                      <a:gd name="T25" fmla="*/ 375 h 495"/>
                      <a:gd name="T26" fmla="*/ 119 w 494"/>
                      <a:gd name="T27" fmla="*/ 10 h 495"/>
                      <a:gd name="T28" fmla="*/ 86 w 494"/>
                      <a:gd name="T29" fmla="*/ 10 h 4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494" h="495">
                        <a:moveTo>
                          <a:pt x="86" y="10"/>
                        </a:moveTo>
                        <a:cubicBezTo>
                          <a:pt x="41" y="55"/>
                          <a:pt x="41" y="55"/>
                          <a:pt x="41" y="55"/>
                        </a:cubicBezTo>
                        <a:cubicBezTo>
                          <a:pt x="31" y="64"/>
                          <a:pt x="31" y="64"/>
                          <a:pt x="31" y="64"/>
                        </a:cubicBezTo>
                        <a:cubicBezTo>
                          <a:pt x="26" y="70"/>
                          <a:pt x="26" y="70"/>
                          <a:pt x="26" y="70"/>
                        </a:cubicBezTo>
                        <a:cubicBezTo>
                          <a:pt x="9" y="86"/>
                          <a:pt x="9" y="86"/>
                          <a:pt x="9" y="86"/>
                        </a:cubicBezTo>
                        <a:cubicBezTo>
                          <a:pt x="0" y="95"/>
                          <a:pt x="0" y="111"/>
                          <a:pt x="9" y="120"/>
                        </a:cubicBezTo>
                        <a:cubicBezTo>
                          <a:pt x="374" y="485"/>
                          <a:pt x="374" y="485"/>
                          <a:pt x="374" y="485"/>
                        </a:cubicBezTo>
                        <a:cubicBezTo>
                          <a:pt x="384" y="495"/>
                          <a:pt x="399" y="495"/>
                          <a:pt x="408" y="485"/>
                        </a:cubicBezTo>
                        <a:cubicBezTo>
                          <a:pt x="425" y="469"/>
                          <a:pt x="425" y="469"/>
                          <a:pt x="425" y="469"/>
                        </a:cubicBezTo>
                        <a:cubicBezTo>
                          <a:pt x="430" y="463"/>
                          <a:pt x="430" y="463"/>
                          <a:pt x="430" y="463"/>
                        </a:cubicBezTo>
                        <a:cubicBezTo>
                          <a:pt x="440" y="454"/>
                          <a:pt x="440" y="454"/>
                          <a:pt x="440" y="454"/>
                        </a:cubicBezTo>
                        <a:cubicBezTo>
                          <a:pt x="485" y="409"/>
                          <a:pt x="485" y="409"/>
                          <a:pt x="485" y="409"/>
                        </a:cubicBezTo>
                        <a:cubicBezTo>
                          <a:pt x="494" y="399"/>
                          <a:pt x="494" y="384"/>
                          <a:pt x="485" y="375"/>
                        </a:cubicBezTo>
                        <a:cubicBezTo>
                          <a:pt x="119" y="10"/>
                          <a:pt x="119" y="10"/>
                          <a:pt x="119" y="10"/>
                        </a:cubicBezTo>
                        <a:cubicBezTo>
                          <a:pt x="110" y="0"/>
                          <a:pt x="95" y="0"/>
                          <a:pt x="86" y="10"/>
                        </a:cubicBezTo>
                        <a:close/>
                      </a:path>
                    </a:pathLst>
                  </a:custGeom>
                  <a:solidFill>
                    <a:srgbClr val="76767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0" name="Freeform 8">
                    <a:extLst>
                      <a:ext uri="{FF2B5EF4-FFF2-40B4-BE49-F238E27FC236}">
                        <a16:creationId xmlns="" xmlns:a16="http://schemas.microsoft.com/office/drawing/2014/main" id="{24775A92-44AA-40C4-8359-53EA8E88EEA5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057776" y="3190875"/>
                    <a:ext cx="838200" cy="838200"/>
                  </a:xfrm>
                  <a:custGeom>
                    <a:avLst/>
                    <a:gdLst>
                      <a:gd name="T0" fmla="*/ 9 w 425"/>
                      <a:gd name="T1" fmla="*/ 16 h 425"/>
                      <a:gd name="T2" fmla="*/ 9 w 425"/>
                      <a:gd name="T3" fmla="*/ 50 h 425"/>
                      <a:gd name="T4" fmla="*/ 374 w 425"/>
                      <a:gd name="T5" fmla="*/ 415 h 425"/>
                      <a:gd name="T6" fmla="*/ 408 w 425"/>
                      <a:gd name="T7" fmla="*/ 415 h 425"/>
                      <a:gd name="T8" fmla="*/ 425 w 425"/>
                      <a:gd name="T9" fmla="*/ 399 h 425"/>
                      <a:gd name="T10" fmla="*/ 26 w 425"/>
                      <a:gd name="T11" fmla="*/ 0 h 425"/>
                      <a:gd name="T12" fmla="*/ 9 w 425"/>
                      <a:gd name="T13" fmla="*/ 16 h 4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25" h="425">
                        <a:moveTo>
                          <a:pt x="9" y="16"/>
                        </a:moveTo>
                        <a:cubicBezTo>
                          <a:pt x="0" y="25"/>
                          <a:pt x="0" y="41"/>
                          <a:pt x="9" y="50"/>
                        </a:cubicBezTo>
                        <a:cubicBezTo>
                          <a:pt x="374" y="415"/>
                          <a:pt x="374" y="415"/>
                          <a:pt x="374" y="415"/>
                        </a:cubicBezTo>
                        <a:cubicBezTo>
                          <a:pt x="384" y="425"/>
                          <a:pt x="399" y="425"/>
                          <a:pt x="408" y="415"/>
                        </a:cubicBezTo>
                        <a:cubicBezTo>
                          <a:pt x="425" y="399"/>
                          <a:pt x="425" y="399"/>
                          <a:pt x="425" y="399"/>
                        </a:cubicBezTo>
                        <a:cubicBezTo>
                          <a:pt x="26" y="0"/>
                          <a:pt x="26" y="0"/>
                          <a:pt x="26" y="0"/>
                        </a:cubicBezTo>
                        <a:lnTo>
                          <a:pt x="9" y="16"/>
                        </a:lnTo>
                        <a:close/>
                      </a:path>
                    </a:pathLst>
                  </a:custGeom>
                  <a:solidFill>
                    <a:srgbClr val="5A5A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1" name="Freeform 9">
                    <a:extLst>
                      <a:ext uri="{FF2B5EF4-FFF2-40B4-BE49-F238E27FC236}">
                        <a16:creationId xmlns="" xmlns:a16="http://schemas.microsoft.com/office/drawing/2014/main" id="{E4E8670D-D429-4B43-A831-71496773237D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118101" y="3162300"/>
                    <a:ext cx="806450" cy="804863"/>
                  </a:xfrm>
                  <a:custGeom>
                    <a:avLst/>
                    <a:gdLst>
                      <a:gd name="T0" fmla="*/ 0 w 508"/>
                      <a:gd name="T1" fmla="*/ 11 h 507"/>
                      <a:gd name="T2" fmla="*/ 496 w 508"/>
                      <a:gd name="T3" fmla="*/ 507 h 507"/>
                      <a:gd name="T4" fmla="*/ 508 w 508"/>
                      <a:gd name="T5" fmla="*/ 496 h 507"/>
                      <a:gd name="T6" fmla="*/ 13 w 508"/>
                      <a:gd name="T7" fmla="*/ 0 h 507"/>
                      <a:gd name="T8" fmla="*/ 0 w 508"/>
                      <a:gd name="T9" fmla="*/ 11 h 5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08" h="507">
                        <a:moveTo>
                          <a:pt x="0" y="11"/>
                        </a:moveTo>
                        <a:lnTo>
                          <a:pt x="496" y="507"/>
                        </a:lnTo>
                        <a:lnTo>
                          <a:pt x="508" y="496"/>
                        </a:lnTo>
                        <a:lnTo>
                          <a:pt x="13" y="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5A5A5A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2" name="Freeform 10">
                    <a:extLst>
                      <a:ext uri="{FF2B5EF4-FFF2-40B4-BE49-F238E27FC236}">
                        <a16:creationId xmlns="" xmlns:a16="http://schemas.microsoft.com/office/drawing/2014/main" id="{ACF45C0E-C096-47A7-B833-1FC92F173F50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19626" y="2768600"/>
                    <a:ext cx="182563" cy="168275"/>
                  </a:xfrm>
                  <a:custGeom>
                    <a:avLst/>
                    <a:gdLst>
                      <a:gd name="T0" fmla="*/ 0 w 93"/>
                      <a:gd name="T1" fmla="*/ 33 h 85"/>
                      <a:gd name="T2" fmla="*/ 43 w 93"/>
                      <a:gd name="T3" fmla="*/ 75 h 85"/>
                      <a:gd name="T4" fmla="*/ 77 w 93"/>
                      <a:gd name="T5" fmla="*/ 75 h 85"/>
                      <a:gd name="T6" fmla="*/ 93 w 93"/>
                      <a:gd name="T7" fmla="*/ 59 h 85"/>
                      <a:gd name="T8" fmla="*/ 34 w 93"/>
                      <a:gd name="T9" fmla="*/ 0 h 85"/>
                      <a:gd name="T10" fmla="*/ 0 w 93"/>
                      <a:gd name="T11" fmla="*/ 33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3" h="85">
                        <a:moveTo>
                          <a:pt x="0" y="33"/>
                        </a:moveTo>
                        <a:cubicBezTo>
                          <a:pt x="43" y="75"/>
                          <a:pt x="43" y="75"/>
                          <a:pt x="43" y="75"/>
                        </a:cubicBezTo>
                        <a:cubicBezTo>
                          <a:pt x="52" y="85"/>
                          <a:pt x="67" y="85"/>
                          <a:pt x="77" y="75"/>
                        </a:cubicBezTo>
                        <a:cubicBezTo>
                          <a:pt x="93" y="59"/>
                          <a:pt x="93" y="59"/>
                          <a:pt x="93" y="59"/>
                        </a:cubicBezTo>
                        <a:cubicBezTo>
                          <a:pt x="34" y="0"/>
                          <a:pt x="34" y="0"/>
                          <a:pt x="34" y="0"/>
                        </a:cubicBezTo>
                        <a:lnTo>
                          <a:pt x="0" y="33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  <p:sp>
                <p:nvSpPr>
                  <p:cNvPr id="33" name="Freeform 11">
                    <a:extLst>
                      <a:ext uri="{FF2B5EF4-FFF2-40B4-BE49-F238E27FC236}">
                        <a16:creationId xmlns="" xmlns:a16="http://schemas.microsoft.com/office/drawing/2014/main" id="{5B5D23B1-38DC-41C5-81E0-5412172431D9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699001" y="2740025"/>
                    <a:ext cx="133350" cy="133350"/>
                  </a:xfrm>
                  <a:custGeom>
                    <a:avLst/>
                    <a:gdLst>
                      <a:gd name="T0" fmla="*/ 0 w 84"/>
                      <a:gd name="T1" fmla="*/ 11 h 84"/>
                      <a:gd name="T2" fmla="*/ 73 w 84"/>
                      <a:gd name="T3" fmla="*/ 84 h 84"/>
                      <a:gd name="T4" fmla="*/ 84 w 84"/>
                      <a:gd name="T5" fmla="*/ 73 h 84"/>
                      <a:gd name="T6" fmla="*/ 11 w 84"/>
                      <a:gd name="T7" fmla="*/ 0 h 84"/>
                      <a:gd name="T8" fmla="*/ 0 w 84"/>
                      <a:gd name="T9" fmla="*/ 11 h 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4" h="84">
                        <a:moveTo>
                          <a:pt x="0" y="11"/>
                        </a:moveTo>
                        <a:lnTo>
                          <a:pt x="73" y="84"/>
                        </a:lnTo>
                        <a:lnTo>
                          <a:pt x="84" y="73"/>
                        </a:lnTo>
                        <a:lnTo>
                          <a:pt x="11" y="0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solidFill>
                    <a:srgbClr val="B8B8B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zh-CN" altLang="en-US" sz="240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p:txBody>
              </p:sp>
            </p:grpSp>
            <p:sp>
              <p:nvSpPr>
                <p:cNvPr id="26" name="Freeform 12">
                  <a:extLst>
                    <a:ext uri="{FF2B5EF4-FFF2-40B4-BE49-F238E27FC236}">
                      <a16:creationId xmlns="" xmlns:a16="http://schemas.microsoft.com/office/drawing/2014/main" id="{3EC878E8-82A0-48DC-A618-58F0A658F4B7}"/>
                    </a:ext>
                  </a:extLst>
                </p:cNvPr>
                <p:cNvSpPr/>
                <p:nvPr/>
              </p:nvSpPr>
              <p:spPr bwMode="auto">
                <a:xfrm>
                  <a:off x="3448429" y="1191457"/>
                  <a:ext cx="2147888" cy="2147888"/>
                </a:xfrm>
                <a:custGeom>
                  <a:avLst/>
                  <a:gdLst>
                    <a:gd name="T0" fmla="*/ 895 w 1089"/>
                    <a:gd name="T1" fmla="*/ 194 h 1089"/>
                    <a:gd name="T2" fmla="*/ 895 w 1089"/>
                    <a:gd name="T3" fmla="*/ 895 h 1089"/>
                    <a:gd name="T4" fmla="*/ 193 w 1089"/>
                    <a:gd name="T5" fmla="*/ 895 h 1089"/>
                    <a:gd name="T6" fmla="*/ 193 w 1089"/>
                    <a:gd name="T7" fmla="*/ 194 h 1089"/>
                    <a:gd name="T8" fmla="*/ 895 w 1089"/>
                    <a:gd name="T9" fmla="*/ 194 h 10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89" h="1089">
                      <a:moveTo>
                        <a:pt x="895" y="194"/>
                      </a:moveTo>
                      <a:cubicBezTo>
                        <a:pt x="1089" y="388"/>
                        <a:pt x="1089" y="702"/>
                        <a:pt x="895" y="895"/>
                      </a:cubicBezTo>
                      <a:cubicBezTo>
                        <a:pt x="701" y="1089"/>
                        <a:pt x="387" y="1089"/>
                        <a:pt x="193" y="895"/>
                      </a:cubicBezTo>
                      <a:cubicBezTo>
                        <a:pt x="0" y="702"/>
                        <a:pt x="0" y="388"/>
                        <a:pt x="193" y="194"/>
                      </a:cubicBezTo>
                      <a:cubicBezTo>
                        <a:pt x="387" y="0"/>
                        <a:pt x="701" y="0"/>
                        <a:pt x="895" y="194"/>
                      </a:cubicBezTo>
                      <a:close/>
                    </a:path>
                  </a:pathLst>
                </a:custGeom>
                <a:solidFill>
                  <a:srgbClr val="E9E9E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 sz="240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p:grpSp>
          <p:sp>
            <p:nvSpPr>
              <p:cNvPr id="24" name="Freeform 14">
                <a:extLst>
                  <a:ext uri="{FF2B5EF4-FFF2-40B4-BE49-F238E27FC236}">
                    <a16:creationId xmlns="" xmlns:a16="http://schemas.microsoft.com/office/drawing/2014/main" id="{A53E6217-E5F6-4848-BA63-58BF6F457823}"/>
                  </a:ext>
                </a:extLst>
              </p:cNvPr>
              <p:cNvSpPr/>
              <p:nvPr/>
            </p:nvSpPr>
            <p:spPr bwMode="auto">
              <a:xfrm rot="900000">
                <a:off x="3704897" y="1230588"/>
                <a:ext cx="1858620" cy="1858618"/>
              </a:xfrm>
              <a:custGeom>
                <a:avLst/>
                <a:gdLst>
                  <a:gd name="T0" fmla="*/ 809 w 984"/>
                  <a:gd name="T1" fmla="*/ 175 h 983"/>
                  <a:gd name="T2" fmla="*/ 809 w 984"/>
                  <a:gd name="T3" fmla="*/ 809 h 983"/>
                  <a:gd name="T4" fmla="*/ 175 w 984"/>
                  <a:gd name="T5" fmla="*/ 809 h 983"/>
                  <a:gd name="T6" fmla="*/ 175 w 984"/>
                  <a:gd name="T7" fmla="*/ 175 h 983"/>
                  <a:gd name="T8" fmla="*/ 809 w 984"/>
                  <a:gd name="T9" fmla="*/ 175 h 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4" h="983">
                    <a:moveTo>
                      <a:pt x="809" y="175"/>
                    </a:moveTo>
                    <a:cubicBezTo>
                      <a:pt x="984" y="350"/>
                      <a:pt x="984" y="634"/>
                      <a:pt x="809" y="809"/>
                    </a:cubicBezTo>
                    <a:cubicBezTo>
                      <a:pt x="634" y="983"/>
                      <a:pt x="350" y="983"/>
                      <a:pt x="175" y="809"/>
                    </a:cubicBezTo>
                    <a:cubicBezTo>
                      <a:pt x="0" y="634"/>
                      <a:pt x="0" y="350"/>
                      <a:pt x="175" y="175"/>
                    </a:cubicBezTo>
                    <a:cubicBezTo>
                      <a:pt x="350" y="0"/>
                      <a:pt x="634" y="0"/>
                      <a:pt x="809" y="17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sz="240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2" name="Rectangle 24">
              <a:extLst>
                <a:ext uri="{FF2B5EF4-FFF2-40B4-BE49-F238E27FC236}">
                  <a16:creationId xmlns="" xmlns:a16="http://schemas.microsoft.com/office/drawing/2014/main" id="{8476C44E-F9EA-4492-9E53-0BA988731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5095" y="2000850"/>
              <a:ext cx="1402959" cy="1273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algn="ctr">
                <a:lnSpc>
                  <a:spcPct val="120000"/>
                </a:lnSpc>
                <a:spcBef>
                  <a:spcPts val="300"/>
                </a:spcBef>
              </a:pPr>
              <a:r>
                <a:rPr lang="en-US" altLang="zh-CN" sz="2800" b="1" smtClean="0">
                  <a:ln/>
                  <a:solidFill>
                    <a:schemeClr val="accent3"/>
                  </a:solidFill>
                </a:rPr>
                <a:t>Chuẩn bị cho tiết học sau</a:t>
              </a:r>
              <a:endParaRPr lang="en-US" altLang="zh-CN" sz="2000" b="1" dirty="0">
                <a:ln/>
                <a:solidFill>
                  <a:schemeClr val="accent3"/>
                </a:solidFill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680" y="4447644"/>
            <a:ext cx="2142745" cy="1947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229" y="1205501"/>
            <a:ext cx="2452933" cy="2827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DFDFF"/>
              </a:clrFrom>
              <a:clrTo>
                <a:srgbClr val="FD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26" y="1573653"/>
            <a:ext cx="2365219" cy="2365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80" y="4115348"/>
            <a:ext cx="2494859" cy="2494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00" y="69026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0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>
        <p14:warp dir="in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字, 地图&#10;&#10;已生成高可信度的说明">
            <a:extLst>
              <a:ext uri="{FF2B5EF4-FFF2-40B4-BE49-F238E27FC236}">
                <a16:creationId xmlns="" xmlns:a16="http://schemas.microsoft.com/office/drawing/2014/main" id="{6CC75F74-8664-402D-91BD-BA46152CE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98"/>
            <a:ext cx="12190413" cy="6857107"/>
          </a:xfrm>
          <a:prstGeom prst="rect">
            <a:avLst/>
          </a:prstGeom>
        </p:spPr>
      </p:pic>
      <p:pic>
        <p:nvPicPr>
          <p:cNvPr id="12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E2E2DAA7-8599-47C5-87B5-5D8532D5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9" name="WordArt 12">
            <a:extLst>
              <a:ext uri="{FF2B5EF4-FFF2-40B4-BE49-F238E27FC236}">
                <a16:creationId xmlns="" xmlns:a16="http://schemas.microsoft.com/office/drawing/2014/main" id="{F979D09F-69D8-4DB4-B9B5-B16E6CAF3D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82642" y="1897441"/>
            <a:ext cx="9601200" cy="17525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CÁC THẦY CÔ</a:t>
            </a:r>
          </a:p>
          <a:p>
            <a:pPr algn="ctr"/>
            <a:r>
              <a:rPr lang="en-US" sz="3600" b="1" kern="10" dirty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260053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6 0.41518 L -0.01133 -0.35964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" y="-38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2968602" y="1390389"/>
            <a:ext cx="7250898" cy="3670126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679" y="81637"/>
            <a:ext cx="2537110" cy="1969478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238532" y="2541368"/>
            <a:ext cx="7411983" cy="175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99" b="1" dirty="0" smtClean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TRÁNH NGỘ ĐỘC KHI Ở NHÀ.</a:t>
            </a:r>
            <a:endParaRPr lang="en-US" sz="5399" b="1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1412031" y="2446659"/>
            <a:ext cx="1748123" cy="168310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59929" y="2971748"/>
            <a:ext cx="151026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3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9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" y="-747327"/>
            <a:ext cx="11337084" cy="763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" y="-216156"/>
            <a:ext cx="11337084" cy="426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7107" y="428545"/>
            <a:ext cx="8029183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170"/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Em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hãy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kể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tên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một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số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thức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,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đồ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uống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đồ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dùng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…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nếu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không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được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cất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giữ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bảo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quản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cẩn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thận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có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thể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gây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ngộ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prstClr val="white"/>
                </a:solidFill>
                <a:latin typeface="Calibri"/>
              </a:rPr>
              <a:t>độc</a:t>
            </a:r>
            <a:r>
              <a:rPr lang="en-US" sz="4320" dirty="0" smtClean="0">
                <a:solidFill>
                  <a:prstClr val="white"/>
                </a:solidFill>
                <a:latin typeface="Calibri"/>
              </a:rPr>
              <a:t>?</a:t>
            </a:r>
            <a:endParaRPr lang="en-US" sz="432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4BFCD4-B388-4580-A626-7F189C1FE7CE}"/>
              </a:ext>
            </a:extLst>
          </p:cNvPr>
          <p:cNvSpPr txBox="1"/>
          <p:nvPr/>
        </p:nvSpPr>
        <p:spPr>
          <a:xfrm>
            <a:off x="388307" y="3824768"/>
            <a:ext cx="10897644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17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Hoa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quả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bị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hỏng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,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bánh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mì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bị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mốc,thức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ăn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bị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ruồi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đậu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vào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,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thức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ăn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bị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thiu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,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nước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rửa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chén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và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dầu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ăn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để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cạnh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nhau;sữa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,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bánh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kẹo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hết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 smtClean="0">
                <a:solidFill>
                  <a:srgbClr val="FFFF00"/>
                </a:solidFill>
                <a:latin typeface="Calibri"/>
              </a:rPr>
              <a:t>hạn</a:t>
            </a:r>
            <a:r>
              <a:rPr lang="en-US" sz="4320" dirty="0" smtClean="0">
                <a:solidFill>
                  <a:srgbClr val="FFFF00"/>
                </a:solidFill>
                <a:latin typeface="Calibri"/>
              </a:rPr>
              <a:t>…. ,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02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" y="-747327"/>
            <a:ext cx="11337084" cy="763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943" y="32554"/>
            <a:ext cx="7961247" cy="467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5781" y="1137665"/>
            <a:ext cx="6431570" cy="1421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17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Điền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tiếp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sau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</a:t>
            </a:r>
          </a:p>
          <a:p>
            <a:pPr algn="ctr" defTabSz="1097170"/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chín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uống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14BFCD4-B388-4580-A626-7F189C1FE7CE}"/>
              </a:ext>
            </a:extLst>
          </p:cNvPr>
          <p:cNvSpPr txBox="1"/>
          <p:nvPr/>
        </p:nvSpPr>
        <p:spPr>
          <a:xfrm>
            <a:off x="2863619" y="2577174"/>
            <a:ext cx="6431570" cy="757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17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Sôi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072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" y="-747327"/>
            <a:ext cx="11337084" cy="763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943" y="32554"/>
            <a:ext cx="7961247" cy="467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1288" y="1752434"/>
            <a:ext cx="6203134" cy="757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170"/>
            <a:r>
              <a:rPr lang="en-US" sz="4320" dirty="0">
                <a:solidFill>
                  <a:prstClr val="white"/>
                </a:solidFill>
                <a:latin typeface="Calibri"/>
              </a:rPr>
              <a:t>Chai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dầu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nên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22422B-36FF-4988-A41B-A3A07088D70C}"/>
              </a:ext>
            </a:extLst>
          </p:cNvPr>
          <p:cNvSpPr txBox="1"/>
          <p:nvPr/>
        </p:nvSpPr>
        <p:spPr>
          <a:xfrm>
            <a:off x="3705811" y="2790713"/>
            <a:ext cx="3878698" cy="757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9717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Kệ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gia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vị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64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5193" y="2180529"/>
            <a:ext cx="10361613" cy="14716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</a:t>
            </a:r>
            <a:r>
              <a:rPr lang="en-US" dirty="0" err="1" smtClean="0"/>
              <a:t>Hằng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thường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     </a:t>
            </a:r>
            <a:r>
              <a:rPr lang="en-US" dirty="0" err="1" smtClean="0"/>
              <a:t>gì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vệ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ở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45613" y="6357938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1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Hàng</a:t>
            </a:r>
            <a:r>
              <a:rPr lang="en-US" dirty="0" smtClean="0"/>
              <a:t> </a:t>
            </a:r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thể</a:t>
            </a:r>
            <a:r>
              <a:rPr lang="en-US" dirty="0" smtClean="0"/>
              <a:t> </a:t>
            </a:r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việc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giữ</a:t>
            </a:r>
            <a:r>
              <a:rPr lang="en-US" dirty="0" smtClean="0"/>
              <a:t> </a:t>
            </a:r>
            <a:r>
              <a:rPr lang="en-US" dirty="0" err="1" smtClean="0"/>
              <a:t>sạch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ở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: </a:t>
            </a:r>
            <a:r>
              <a:rPr lang="en-US" dirty="0" err="1" smtClean="0"/>
              <a:t>lau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, </a:t>
            </a:r>
            <a:r>
              <a:rPr lang="en-US" dirty="0" err="1" smtClean="0"/>
              <a:t>quét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, </a:t>
            </a:r>
            <a:r>
              <a:rPr lang="en-US" dirty="0" err="1" smtClean="0"/>
              <a:t>rửa</a:t>
            </a:r>
            <a:r>
              <a:rPr lang="en-US" dirty="0" smtClean="0"/>
              <a:t> </a:t>
            </a:r>
            <a:r>
              <a:rPr lang="en-US" dirty="0" err="1" smtClean="0"/>
              <a:t>chén,cất</a:t>
            </a:r>
            <a:r>
              <a:rPr lang="en-US" dirty="0"/>
              <a:t> </a:t>
            </a:r>
            <a:r>
              <a:rPr lang="en-US" dirty="0" err="1" smtClean="0"/>
              <a:t>đồ</a:t>
            </a:r>
            <a:r>
              <a:rPr lang="en-US" dirty="0" smtClean="0"/>
              <a:t>  </a:t>
            </a:r>
            <a:r>
              <a:rPr lang="en-US" dirty="0" err="1" smtClean="0"/>
              <a:t>gọn</a:t>
            </a:r>
            <a:r>
              <a:rPr lang="en-US" dirty="0" smtClean="0"/>
              <a:t> </a:t>
            </a:r>
            <a:r>
              <a:rPr lang="en-US" dirty="0" err="1" smtClean="0"/>
              <a:t>gàng</a:t>
            </a:r>
            <a:r>
              <a:rPr lang="en-US" dirty="0" smtClean="0"/>
              <a:t> 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1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="" xmlns:a16="http://schemas.microsoft.com/office/drawing/2014/main" id="{88F63071-E970-4D56-9796-0689C430D7FD}"/>
              </a:ext>
            </a:extLst>
          </p:cNvPr>
          <p:cNvCxnSpPr>
            <a:cxnSpLocks/>
          </p:cNvCxnSpPr>
          <p:nvPr/>
        </p:nvCxnSpPr>
        <p:spPr>
          <a:xfrm>
            <a:off x="3487510" y="3646479"/>
            <a:ext cx="527685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E2E2DAA7-8599-47C5-87B5-5D8532D5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=""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8490" y="2597601"/>
            <a:ext cx="895469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6000" u="sng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Môn</a:t>
            </a:r>
            <a:r>
              <a:rPr lang="en-US" altLang="zh-CN" sz="6000" u="sng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</a:t>
            </a:r>
            <a:r>
              <a:rPr lang="en-US" altLang="zh-CN" sz="6000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Tự</a:t>
            </a:r>
            <a:r>
              <a:rPr lang="en-US" altLang="zh-CN" sz="6000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nhiên-Xã</a:t>
            </a:r>
            <a:r>
              <a:rPr lang="en-US" altLang="zh-CN" sz="6000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hội</a:t>
            </a:r>
            <a:endParaRPr lang="en-US" altLang="zh-CN" sz="6000" dirty="0">
              <a:solidFill>
                <a:srgbClr val="24896B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ctr" defTabSz="685800"/>
            <a:r>
              <a:rPr lang="en-US" altLang="zh-CN" sz="6000" u="sng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6000" u="sng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6000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Giữ</a:t>
            </a:r>
            <a:r>
              <a:rPr lang="en-US" altLang="zh-CN" sz="6000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sạch</a:t>
            </a:r>
            <a:r>
              <a:rPr lang="en-US" altLang="zh-CN" sz="6000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nhà</a:t>
            </a:r>
            <a:r>
              <a:rPr lang="en-US" altLang="zh-CN" sz="6000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ở ( </a:t>
            </a:r>
            <a:r>
              <a:rPr lang="en-US" altLang="zh-CN" sz="6000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1) </a:t>
            </a:r>
          </a:p>
        </p:txBody>
      </p:sp>
      <p:sp>
        <p:nvSpPr>
          <p:cNvPr id="11" name="文本框 7">
            <a:extLst>
              <a:ext uri="{FF2B5EF4-FFF2-40B4-BE49-F238E27FC236}">
                <a16:creationId xmlns=""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963" y="1646770"/>
            <a:ext cx="85619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4800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altLang="zh-CN" sz="4800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tư</a:t>
            </a:r>
            <a:r>
              <a:rPr lang="en-US" altLang="zh-CN" sz="4800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800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altLang="zh-CN" sz="4800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28 </a:t>
            </a:r>
            <a:r>
              <a:rPr lang="en-US" altLang="zh-CN" sz="4800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tháng</a:t>
            </a:r>
            <a:r>
              <a:rPr lang="en-US" altLang="zh-CN" sz="4800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4800" dirty="0" err="1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sz="4800" dirty="0" smtClean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绿色卡通教育说课公开课课件PPT模板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6161</TotalTime>
  <Words>572</Words>
  <Application>Microsoft Office PowerPoint</Application>
  <PresentationFormat>Custom</PresentationFormat>
  <Paragraphs>86</Paragraphs>
  <Slides>27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Hằng ngày các  em thường làm      gì để vệ sinh nhà ở của mình?</vt:lpstr>
      <vt:lpstr>Hàng ngày các em có thể làm nhiều việc để giữ sạch nhà ở của mình như: lau nhà, quét nhà, rửa chén,cất đồ  gọn gàng ….</vt:lpstr>
      <vt:lpstr>PowerPoint Presentation</vt:lpstr>
      <vt:lpstr>PowerPoint Presentation</vt:lpstr>
      <vt:lpstr>PowerPoint Presentation</vt:lpstr>
      <vt:lpstr>PowerPoint Presentation</vt:lpstr>
      <vt:lpstr>Việc làm của các bạn nhỏ giúp nhà cửa luôn gọn gàng , sạch sẽ.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绿色卡通教育说课公开课课件PPT模板</dc:title>
  <dc:creator>lzj</dc:creator>
  <cp:lastModifiedBy>PC</cp:lastModifiedBy>
  <cp:revision>3278</cp:revision>
  <dcterms:created xsi:type="dcterms:W3CDTF">2015-12-01T09:06:39Z</dcterms:created>
  <dcterms:modified xsi:type="dcterms:W3CDTF">2024-11-07T08:36:03Z</dcterms:modified>
</cp:coreProperties>
</file>