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79" r:id="rId2"/>
    <p:sldId id="380" r:id="rId3"/>
    <p:sldId id="257" r:id="rId4"/>
    <p:sldId id="391" r:id="rId5"/>
    <p:sldId id="383" r:id="rId6"/>
    <p:sldId id="381" r:id="rId7"/>
    <p:sldId id="382" r:id="rId8"/>
    <p:sldId id="384" r:id="rId9"/>
    <p:sldId id="357" r:id="rId10"/>
    <p:sldId id="356" r:id="rId11"/>
    <p:sldId id="355" r:id="rId12"/>
    <p:sldId id="354" r:id="rId13"/>
    <p:sldId id="376" r:id="rId14"/>
    <p:sldId id="364" r:id="rId15"/>
    <p:sldId id="386" r:id="rId16"/>
    <p:sldId id="363" r:id="rId17"/>
    <p:sldId id="385" r:id="rId18"/>
    <p:sldId id="361" r:id="rId19"/>
    <p:sldId id="374" r:id="rId20"/>
    <p:sldId id="360" r:id="rId21"/>
    <p:sldId id="359" r:id="rId22"/>
    <p:sldId id="365" r:id="rId23"/>
    <p:sldId id="358" r:id="rId24"/>
    <p:sldId id="261" r:id="rId25"/>
    <p:sldId id="387" r:id="rId26"/>
    <p:sldId id="366" r:id="rId27"/>
    <p:sldId id="370" r:id="rId28"/>
    <p:sldId id="369" r:id="rId29"/>
    <p:sldId id="368" r:id="rId30"/>
    <p:sldId id="371" r:id="rId31"/>
    <p:sldId id="388" r:id="rId32"/>
    <p:sldId id="389" r:id="rId33"/>
    <p:sldId id="393" r:id="rId34"/>
    <p:sldId id="392" r:id="rId35"/>
    <p:sldId id="26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nh Nguyen" initials="TN" lastIdx="1" clrIdx="0">
    <p:extLst>
      <p:ext uri="{19B8F6BF-5375-455C-9EA6-DF929625EA0E}">
        <p15:presenceInfo xmlns="" xmlns:p15="http://schemas.microsoft.com/office/powerpoint/2012/main" userId="10e4e8fa3277ec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42ADC"/>
    <a:srgbClr val="5C5E02"/>
    <a:srgbClr val="E287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90597" autoAdjust="0"/>
  </p:normalViewPr>
  <p:slideViewPr>
    <p:cSldViewPr snapToGrid="0">
      <p:cViewPr>
        <p:scale>
          <a:sx n="72" d="100"/>
          <a:sy n="72" d="100"/>
        </p:scale>
        <p:origin x="252"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CBCEB-A1A2-445F-9DD8-614E17E3A4F1}"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54AF6A-3E62-47B6-BB4C-22144A213148}" type="slidenum">
              <a:rPr lang="en-US" smtClean="0"/>
              <a:t>‹#›</a:t>
            </a:fld>
            <a:endParaRPr lang="en-US"/>
          </a:p>
        </p:txBody>
      </p:sp>
    </p:spTree>
    <p:extLst>
      <p:ext uri="{BB962C8B-B14F-4D97-AF65-F5344CB8AC3E}">
        <p14:creationId xmlns:p14="http://schemas.microsoft.com/office/powerpoint/2010/main" val="1643448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1</a:t>
            </a:fld>
            <a:endParaRPr lang="en-US"/>
          </a:p>
        </p:txBody>
      </p:sp>
    </p:spTree>
    <p:extLst>
      <p:ext uri="{BB962C8B-B14F-4D97-AF65-F5344CB8AC3E}">
        <p14:creationId xmlns:p14="http://schemas.microsoft.com/office/powerpoint/2010/main" val="1313139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BA3BC0-4B8A-453D-B965-8968036FA181}" type="slidenum">
              <a:rPr lang="zh-CN" altLang="en-US" smtClean="0"/>
              <a:t>15</a:t>
            </a:fld>
            <a:endParaRPr lang="zh-CN" altLang="en-US"/>
          </a:p>
        </p:txBody>
      </p:sp>
    </p:spTree>
    <p:extLst>
      <p:ext uri="{BB962C8B-B14F-4D97-AF65-F5344CB8AC3E}">
        <p14:creationId xmlns:p14="http://schemas.microsoft.com/office/powerpoint/2010/main" val="151916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16</a:t>
            </a:fld>
            <a:endParaRPr lang="en-US"/>
          </a:p>
        </p:txBody>
      </p:sp>
    </p:spTree>
    <p:extLst>
      <p:ext uri="{BB962C8B-B14F-4D97-AF65-F5344CB8AC3E}">
        <p14:creationId xmlns:p14="http://schemas.microsoft.com/office/powerpoint/2010/main" val="771479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17</a:t>
            </a:fld>
            <a:endParaRPr lang="en-US"/>
          </a:p>
        </p:txBody>
      </p:sp>
    </p:spTree>
    <p:extLst>
      <p:ext uri="{BB962C8B-B14F-4D97-AF65-F5344CB8AC3E}">
        <p14:creationId xmlns:p14="http://schemas.microsoft.com/office/powerpoint/2010/main" val="771479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18</a:t>
            </a:fld>
            <a:endParaRPr lang="en-US"/>
          </a:p>
        </p:txBody>
      </p:sp>
    </p:spTree>
    <p:extLst>
      <p:ext uri="{BB962C8B-B14F-4D97-AF65-F5344CB8AC3E}">
        <p14:creationId xmlns:p14="http://schemas.microsoft.com/office/powerpoint/2010/main" val="3288841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19</a:t>
            </a:fld>
            <a:endParaRPr lang="en-US"/>
          </a:p>
        </p:txBody>
      </p:sp>
    </p:spTree>
    <p:extLst>
      <p:ext uri="{BB962C8B-B14F-4D97-AF65-F5344CB8AC3E}">
        <p14:creationId xmlns:p14="http://schemas.microsoft.com/office/powerpoint/2010/main" val="311922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20</a:t>
            </a:fld>
            <a:endParaRPr lang="en-US"/>
          </a:p>
        </p:txBody>
      </p:sp>
    </p:spTree>
    <p:extLst>
      <p:ext uri="{BB962C8B-B14F-4D97-AF65-F5344CB8AC3E}">
        <p14:creationId xmlns:p14="http://schemas.microsoft.com/office/powerpoint/2010/main" val="1415184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21</a:t>
            </a:fld>
            <a:endParaRPr lang="en-US"/>
          </a:p>
        </p:txBody>
      </p:sp>
    </p:spTree>
    <p:extLst>
      <p:ext uri="{BB962C8B-B14F-4D97-AF65-F5344CB8AC3E}">
        <p14:creationId xmlns:p14="http://schemas.microsoft.com/office/powerpoint/2010/main" val="876147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22</a:t>
            </a:fld>
            <a:endParaRPr lang="en-US"/>
          </a:p>
        </p:txBody>
      </p:sp>
    </p:spTree>
    <p:extLst>
      <p:ext uri="{BB962C8B-B14F-4D97-AF65-F5344CB8AC3E}">
        <p14:creationId xmlns:p14="http://schemas.microsoft.com/office/powerpoint/2010/main" val="2112875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23</a:t>
            </a:fld>
            <a:endParaRPr lang="en-US"/>
          </a:p>
        </p:txBody>
      </p:sp>
    </p:spTree>
    <p:extLst>
      <p:ext uri="{BB962C8B-B14F-4D97-AF65-F5344CB8AC3E}">
        <p14:creationId xmlns:p14="http://schemas.microsoft.com/office/powerpoint/2010/main" val="2190521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24</a:t>
            </a:fld>
            <a:endParaRPr lang="en-US"/>
          </a:p>
        </p:txBody>
      </p:sp>
    </p:spTree>
    <p:extLst>
      <p:ext uri="{BB962C8B-B14F-4D97-AF65-F5344CB8AC3E}">
        <p14:creationId xmlns:p14="http://schemas.microsoft.com/office/powerpoint/2010/main" val="277107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3</a:t>
            </a:fld>
            <a:endParaRPr lang="en-US"/>
          </a:p>
        </p:txBody>
      </p:sp>
    </p:spTree>
    <p:extLst>
      <p:ext uri="{BB962C8B-B14F-4D97-AF65-F5344CB8AC3E}">
        <p14:creationId xmlns:p14="http://schemas.microsoft.com/office/powerpoint/2010/main" val="3524607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26</a:t>
            </a:fld>
            <a:endParaRPr lang="en-US"/>
          </a:p>
        </p:txBody>
      </p:sp>
    </p:spTree>
    <p:extLst>
      <p:ext uri="{BB962C8B-B14F-4D97-AF65-F5344CB8AC3E}">
        <p14:creationId xmlns:p14="http://schemas.microsoft.com/office/powerpoint/2010/main" val="348574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27</a:t>
            </a:fld>
            <a:endParaRPr lang="en-US"/>
          </a:p>
        </p:txBody>
      </p:sp>
    </p:spTree>
    <p:extLst>
      <p:ext uri="{BB962C8B-B14F-4D97-AF65-F5344CB8AC3E}">
        <p14:creationId xmlns:p14="http://schemas.microsoft.com/office/powerpoint/2010/main" val="987178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28</a:t>
            </a:fld>
            <a:endParaRPr lang="en-US"/>
          </a:p>
        </p:txBody>
      </p:sp>
    </p:spTree>
    <p:extLst>
      <p:ext uri="{BB962C8B-B14F-4D97-AF65-F5344CB8AC3E}">
        <p14:creationId xmlns:p14="http://schemas.microsoft.com/office/powerpoint/2010/main" val="1553474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29</a:t>
            </a:fld>
            <a:endParaRPr lang="en-US"/>
          </a:p>
        </p:txBody>
      </p:sp>
    </p:spTree>
    <p:extLst>
      <p:ext uri="{BB962C8B-B14F-4D97-AF65-F5344CB8AC3E}">
        <p14:creationId xmlns:p14="http://schemas.microsoft.com/office/powerpoint/2010/main" val="2941265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30</a:t>
            </a:fld>
            <a:endParaRPr lang="en-US"/>
          </a:p>
        </p:txBody>
      </p:sp>
    </p:spTree>
    <p:extLst>
      <p:ext uri="{BB962C8B-B14F-4D97-AF65-F5344CB8AC3E}">
        <p14:creationId xmlns:p14="http://schemas.microsoft.com/office/powerpoint/2010/main" val="28201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57931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32</a:t>
            </a:fld>
            <a:endParaRPr lang="zh-CN" altLang="en-US"/>
          </a:p>
        </p:txBody>
      </p:sp>
    </p:spTree>
    <p:extLst>
      <p:ext uri="{BB962C8B-B14F-4D97-AF65-F5344CB8AC3E}">
        <p14:creationId xmlns:p14="http://schemas.microsoft.com/office/powerpoint/2010/main" val="1045208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57931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35</a:t>
            </a:fld>
            <a:endParaRPr lang="en-US"/>
          </a:p>
        </p:txBody>
      </p:sp>
    </p:spTree>
    <p:extLst>
      <p:ext uri="{BB962C8B-B14F-4D97-AF65-F5344CB8AC3E}">
        <p14:creationId xmlns:p14="http://schemas.microsoft.com/office/powerpoint/2010/main" val="416848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BA3BC0-4B8A-453D-B965-8968036FA181}" type="slidenum">
              <a:rPr lang="zh-CN" altLang="en-US" smtClean="0"/>
              <a:t>5</a:t>
            </a:fld>
            <a:endParaRPr lang="zh-CN" altLang="en-US"/>
          </a:p>
        </p:txBody>
      </p:sp>
    </p:spTree>
    <p:extLst>
      <p:ext uri="{BB962C8B-B14F-4D97-AF65-F5344CB8AC3E}">
        <p14:creationId xmlns:p14="http://schemas.microsoft.com/office/powerpoint/2010/main" val="2108355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9</a:t>
            </a:fld>
            <a:endParaRPr lang="en-US"/>
          </a:p>
        </p:txBody>
      </p:sp>
    </p:spTree>
    <p:extLst>
      <p:ext uri="{BB962C8B-B14F-4D97-AF65-F5344CB8AC3E}">
        <p14:creationId xmlns:p14="http://schemas.microsoft.com/office/powerpoint/2010/main" val="3790540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10</a:t>
            </a:fld>
            <a:endParaRPr lang="en-US"/>
          </a:p>
        </p:txBody>
      </p:sp>
    </p:spTree>
    <p:extLst>
      <p:ext uri="{BB962C8B-B14F-4D97-AF65-F5344CB8AC3E}">
        <p14:creationId xmlns:p14="http://schemas.microsoft.com/office/powerpoint/2010/main" val="117850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11</a:t>
            </a:fld>
            <a:endParaRPr lang="en-US"/>
          </a:p>
        </p:txBody>
      </p:sp>
    </p:spTree>
    <p:extLst>
      <p:ext uri="{BB962C8B-B14F-4D97-AF65-F5344CB8AC3E}">
        <p14:creationId xmlns:p14="http://schemas.microsoft.com/office/powerpoint/2010/main" val="1248986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12</a:t>
            </a:fld>
            <a:endParaRPr lang="en-US"/>
          </a:p>
        </p:txBody>
      </p:sp>
    </p:spTree>
    <p:extLst>
      <p:ext uri="{BB962C8B-B14F-4D97-AF65-F5344CB8AC3E}">
        <p14:creationId xmlns:p14="http://schemas.microsoft.com/office/powerpoint/2010/main" val="1706182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4AF6A-3E62-47B6-BB4C-22144A213148}" type="slidenum">
              <a:rPr lang="en-US" smtClean="0"/>
              <a:t>13</a:t>
            </a:fld>
            <a:endParaRPr lang="en-US"/>
          </a:p>
        </p:txBody>
      </p:sp>
    </p:spTree>
    <p:extLst>
      <p:ext uri="{BB962C8B-B14F-4D97-AF65-F5344CB8AC3E}">
        <p14:creationId xmlns:p14="http://schemas.microsoft.com/office/powerpoint/2010/main" val="3819105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Đoạn</a:t>
            </a:r>
            <a:r>
              <a:rPr lang="en-US" dirty="0"/>
              <a:t> 1: </a:t>
            </a:r>
            <a:r>
              <a:rPr lang="en-US" dirty="0" err="1"/>
              <a:t>từ</a:t>
            </a:r>
            <a:r>
              <a:rPr lang="en-US" dirty="0"/>
              <a:t> </a:t>
            </a:r>
            <a:r>
              <a:rPr lang="en-US" dirty="0" err="1"/>
              <a:t>đầu</a:t>
            </a:r>
            <a:r>
              <a:rPr lang="en-US" dirty="0"/>
              <a:t> </a:t>
            </a:r>
            <a:r>
              <a:rPr lang="en-US" dirty="0" err="1"/>
              <a:t>đến</a:t>
            </a:r>
            <a:r>
              <a:rPr lang="en-US" dirty="0"/>
              <a:t> </a:t>
            </a:r>
            <a:r>
              <a:rPr lang="en-US" dirty="0" err="1"/>
              <a:t>Cô</a:t>
            </a:r>
            <a:r>
              <a:rPr lang="en-US" dirty="0"/>
              <a:t> </a:t>
            </a:r>
            <a:r>
              <a:rPr lang="en-US" dirty="0" err="1"/>
              <a:t>gió</a:t>
            </a:r>
            <a:r>
              <a:rPr lang="en-US" dirty="0"/>
              <a:t> </a:t>
            </a:r>
            <a:r>
              <a:rPr lang="en-US" dirty="0" err="1"/>
              <a:t>kìa</a:t>
            </a:r>
            <a:r>
              <a:rPr lang="en-US" dirty="0"/>
              <a:t>, </a:t>
            </a:r>
            <a:r>
              <a:rPr lang="en-US" dirty="0" err="1"/>
              <a:t>đoạn</a:t>
            </a:r>
            <a:r>
              <a:rPr lang="en-US" dirty="0"/>
              <a:t> 2 :  </a:t>
            </a:r>
            <a:r>
              <a:rPr lang="en-US" dirty="0" err="1"/>
              <a:t>cô</a:t>
            </a:r>
            <a:r>
              <a:rPr lang="en-US" dirty="0"/>
              <a:t> </a:t>
            </a:r>
            <a:r>
              <a:rPr lang="en-US" dirty="0" err="1"/>
              <a:t>cất</a:t>
            </a:r>
            <a:r>
              <a:rPr lang="en-US" dirty="0"/>
              <a:t> </a:t>
            </a:r>
            <a:r>
              <a:rPr lang="en-US" dirty="0" err="1"/>
              <a:t>tiếng</a:t>
            </a:r>
            <a:r>
              <a:rPr lang="en-US" dirty="0"/>
              <a:t> </a:t>
            </a:r>
            <a:r>
              <a:rPr lang="en-US" dirty="0" err="1"/>
              <a:t>chào</a:t>
            </a:r>
            <a:r>
              <a:rPr lang="en-US" dirty="0"/>
              <a:t> </a:t>
            </a:r>
            <a:r>
              <a:rPr lang="en-US" dirty="0" err="1"/>
              <a:t>đến</a:t>
            </a:r>
            <a:r>
              <a:rPr lang="en-US" dirty="0"/>
              <a:t> </a:t>
            </a:r>
            <a:r>
              <a:rPr lang="en-US" dirty="0" err="1"/>
              <a:t>không</a:t>
            </a:r>
            <a:r>
              <a:rPr lang="en-US" dirty="0"/>
              <a:t> bao </a:t>
            </a:r>
            <a:r>
              <a:rPr lang="en-US" dirty="0" err="1"/>
              <a:t>giờ</a:t>
            </a:r>
            <a:r>
              <a:rPr lang="en-US" dirty="0"/>
              <a:t> </a:t>
            </a:r>
            <a:r>
              <a:rPr lang="en-US" dirty="0" err="1"/>
              <a:t>nghỉ</a:t>
            </a:r>
            <a:r>
              <a:rPr lang="en-US" dirty="0"/>
              <a:t>, </a:t>
            </a:r>
            <a:r>
              <a:rPr lang="en-US" dirty="0" err="1"/>
              <a:t>đoạn</a:t>
            </a:r>
            <a:r>
              <a:rPr lang="en-US" dirty="0"/>
              <a:t> 3 </a:t>
            </a:r>
            <a:r>
              <a:rPr lang="en-US" dirty="0" err="1"/>
              <a:t>từ</a:t>
            </a:r>
            <a:r>
              <a:rPr lang="en-US" dirty="0"/>
              <a:t> </a:t>
            </a:r>
            <a:r>
              <a:rPr lang="en-US" dirty="0" err="1"/>
              <a:t>cô</a:t>
            </a:r>
            <a:r>
              <a:rPr lang="en-US" dirty="0"/>
              <a:t> ko </a:t>
            </a:r>
            <a:r>
              <a:rPr lang="en-US" dirty="0" err="1"/>
              <a:t>có</a:t>
            </a:r>
            <a:r>
              <a:rPr lang="en-US" dirty="0"/>
              <a:t> </a:t>
            </a:r>
            <a:r>
              <a:rPr lang="en-US" dirty="0" err="1"/>
              <a:t>dáng</a:t>
            </a:r>
            <a:r>
              <a:rPr lang="en-US" dirty="0"/>
              <a:t> </a:t>
            </a:r>
            <a:r>
              <a:rPr lang="en-US" dirty="0" err="1"/>
              <a:t>hình</a:t>
            </a:r>
            <a:r>
              <a:rPr lang="en-US" dirty="0"/>
              <a:t> </a:t>
            </a:r>
            <a:r>
              <a:rPr lang="en-US" dirty="0" err="1"/>
              <a:t>đến</a:t>
            </a:r>
            <a:r>
              <a:rPr lang="en-US" dirty="0"/>
              <a:t> </a:t>
            </a:r>
            <a:r>
              <a:rPr lang="en-US" dirty="0" err="1"/>
              <a:t>hết</a:t>
            </a:r>
            <a:r>
              <a:rPr lang="en-US" dirty="0"/>
              <a:t>.. </a:t>
            </a:r>
            <a:r>
              <a:rPr lang="en-US" dirty="0" err="1"/>
              <a:t>Trong</a:t>
            </a:r>
            <a:r>
              <a:rPr lang="en-US" dirty="0"/>
              <a:t> </a:t>
            </a:r>
            <a:r>
              <a:rPr lang="en-US" dirty="0" err="1"/>
              <a:t>mỗi</a:t>
            </a:r>
            <a:r>
              <a:rPr lang="en-US" dirty="0"/>
              <a:t> </a:t>
            </a:r>
            <a:r>
              <a:rPr lang="en-US" dirty="0" err="1"/>
              <a:t>đoạn</a:t>
            </a:r>
            <a:r>
              <a:rPr lang="en-US" dirty="0"/>
              <a:t>, </a:t>
            </a:r>
            <a:r>
              <a:rPr lang="en-US" dirty="0" err="1"/>
              <a:t>cô</a:t>
            </a:r>
            <a:r>
              <a:rPr lang="en-US" dirty="0"/>
              <a:t> </a:t>
            </a:r>
            <a:r>
              <a:rPr lang="en-US" dirty="0" err="1"/>
              <a:t>thấy</a:t>
            </a:r>
            <a:r>
              <a:rPr lang="en-US" dirty="0"/>
              <a:t> </a:t>
            </a:r>
            <a:r>
              <a:rPr lang="en-US" dirty="0" err="1"/>
              <a:t>có</a:t>
            </a:r>
            <a:r>
              <a:rPr lang="en-US" dirty="0"/>
              <a:t> 1 </a:t>
            </a:r>
            <a:r>
              <a:rPr lang="en-US" dirty="0" err="1"/>
              <a:t>số</a:t>
            </a:r>
            <a:r>
              <a:rPr lang="en-US" dirty="0"/>
              <a:t> </a:t>
            </a:r>
            <a:r>
              <a:rPr lang="en-US" dirty="0" err="1"/>
              <a:t>câu</a:t>
            </a:r>
            <a:r>
              <a:rPr lang="en-US" dirty="0"/>
              <a:t> </a:t>
            </a:r>
            <a:r>
              <a:rPr lang="en-US" dirty="0" err="1"/>
              <a:t>dài</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luyện</a:t>
            </a:r>
            <a:r>
              <a:rPr lang="en-US" dirty="0"/>
              <a:t> </a:t>
            </a:r>
            <a:r>
              <a:rPr lang="en-US" dirty="0" err="1"/>
              <a:t>đọc</a:t>
            </a:r>
            <a:r>
              <a:rPr lang="en-US" dirty="0"/>
              <a:t> </a:t>
            </a:r>
            <a:r>
              <a:rPr lang="en-US" dirty="0" err="1"/>
              <a:t>ngắt</a:t>
            </a:r>
            <a:r>
              <a:rPr lang="en-US" dirty="0"/>
              <a:t> </a:t>
            </a:r>
            <a:r>
              <a:rPr lang="en-US" dirty="0" err="1"/>
              <a:t>nghỉ</a:t>
            </a:r>
            <a:r>
              <a:rPr lang="en-US" dirty="0"/>
              <a:t> </a:t>
            </a:r>
            <a:r>
              <a:rPr lang="en-US" dirty="0" err="1"/>
              <a:t>thêm</a:t>
            </a:r>
            <a:r>
              <a:rPr lang="en-US" dirty="0"/>
              <a:t>.</a:t>
            </a:r>
          </a:p>
        </p:txBody>
      </p:sp>
      <p:sp>
        <p:nvSpPr>
          <p:cNvPr id="4" name="Slide Number Placeholder 3"/>
          <p:cNvSpPr>
            <a:spLocks noGrp="1"/>
          </p:cNvSpPr>
          <p:nvPr>
            <p:ph type="sldNum" sz="quarter" idx="5"/>
          </p:nvPr>
        </p:nvSpPr>
        <p:spPr/>
        <p:txBody>
          <a:bodyPr/>
          <a:lstStyle/>
          <a:p>
            <a:fld id="{A854AF6A-3E62-47B6-BB4C-22144A213148}" type="slidenum">
              <a:rPr lang="en-US" smtClean="0"/>
              <a:t>14</a:t>
            </a:fld>
            <a:endParaRPr lang="en-US"/>
          </a:p>
        </p:txBody>
      </p:sp>
    </p:spTree>
    <p:extLst>
      <p:ext uri="{BB962C8B-B14F-4D97-AF65-F5344CB8AC3E}">
        <p14:creationId xmlns:p14="http://schemas.microsoft.com/office/powerpoint/2010/main" val="378003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5E695E-7B2A-4B9A-AE69-50BB742887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1A0E2C2-2E8D-4650-BAAF-27C40D7CCE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EE675B3-59C4-4953-B68F-3C92E051774C}"/>
              </a:ext>
            </a:extLst>
          </p:cNvPr>
          <p:cNvSpPr>
            <a:spLocks noGrp="1"/>
          </p:cNvSpPr>
          <p:nvPr>
            <p:ph type="dt" sz="half" idx="10"/>
          </p:nvPr>
        </p:nvSpPr>
        <p:spPr/>
        <p:txBody>
          <a:bodyPr/>
          <a:lstStyle/>
          <a:p>
            <a:fld id="{78A45107-766D-46DA-B78E-667FF4261E1C}" type="datetimeFigureOut">
              <a:rPr lang="en-US" smtClean="0"/>
              <a:t>11/7/2024</a:t>
            </a:fld>
            <a:endParaRPr lang="en-US"/>
          </a:p>
        </p:txBody>
      </p:sp>
      <p:sp>
        <p:nvSpPr>
          <p:cNvPr id="5" name="Footer Placeholder 4">
            <a:extLst>
              <a:ext uri="{FF2B5EF4-FFF2-40B4-BE49-F238E27FC236}">
                <a16:creationId xmlns="" xmlns:a16="http://schemas.microsoft.com/office/drawing/2014/main" id="{BE604FC1-F7F8-4866-A232-FB391DB0B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32A35A1-CA47-493C-A475-D673C8D2891C}"/>
              </a:ext>
            </a:extLst>
          </p:cNvPr>
          <p:cNvSpPr>
            <a:spLocks noGrp="1"/>
          </p:cNvSpPr>
          <p:nvPr>
            <p:ph type="sldNum" sz="quarter" idx="12"/>
          </p:nvPr>
        </p:nvSpPr>
        <p:spPr/>
        <p:txBody>
          <a:bodyPr/>
          <a:lstStyle/>
          <a:p>
            <a:fld id="{608A9CD9-FBAF-4A72-90F3-651DE2B09E91}" type="slidenum">
              <a:rPr lang="en-US" smtClean="0"/>
              <a:t>‹#›</a:t>
            </a:fld>
            <a:endParaRPr lang="en-US"/>
          </a:p>
        </p:txBody>
      </p:sp>
    </p:spTree>
    <p:extLst>
      <p:ext uri="{BB962C8B-B14F-4D97-AF65-F5344CB8AC3E}">
        <p14:creationId xmlns:p14="http://schemas.microsoft.com/office/powerpoint/2010/main" val="4265688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F28402-27A7-4037-BBD0-C7F02F2110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9791F53-0ABF-4BFA-BB78-C09DDF819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F51C339-26B6-4069-AB5A-555E561781C9}"/>
              </a:ext>
            </a:extLst>
          </p:cNvPr>
          <p:cNvSpPr>
            <a:spLocks noGrp="1"/>
          </p:cNvSpPr>
          <p:nvPr>
            <p:ph type="dt" sz="half" idx="10"/>
          </p:nvPr>
        </p:nvSpPr>
        <p:spPr/>
        <p:txBody>
          <a:bodyPr/>
          <a:lstStyle/>
          <a:p>
            <a:fld id="{78A45107-766D-46DA-B78E-667FF4261E1C}" type="datetimeFigureOut">
              <a:rPr lang="en-US" smtClean="0"/>
              <a:t>11/7/2024</a:t>
            </a:fld>
            <a:endParaRPr lang="en-US"/>
          </a:p>
        </p:txBody>
      </p:sp>
      <p:sp>
        <p:nvSpPr>
          <p:cNvPr id="5" name="Footer Placeholder 4">
            <a:extLst>
              <a:ext uri="{FF2B5EF4-FFF2-40B4-BE49-F238E27FC236}">
                <a16:creationId xmlns="" xmlns:a16="http://schemas.microsoft.com/office/drawing/2014/main" id="{3B32406D-9414-4829-994F-F52D04FD3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5C1C227-1680-4157-9821-1BAE707FC348}"/>
              </a:ext>
            </a:extLst>
          </p:cNvPr>
          <p:cNvSpPr>
            <a:spLocks noGrp="1"/>
          </p:cNvSpPr>
          <p:nvPr>
            <p:ph type="sldNum" sz="quarter" idx="12"/>
          </p:nvPr>
        </p:nvSpPr>
        <p:spPr/>
        <p:txBody>
          <a:bodyPr/>
          <a:lstStyle/>
          <a:p>
            <a:fld id="{608A9CD9-FBAF-4A72-90F3-651DE2B09E91}" type="slidenum">
              <a:rPr lang="en-US" smtClean="0"/>
              <a:t>‹#›</a:t>
            </a:fld>
            <a:endParaRPr lang="en-US"/>
          </a:p>
        </p:txBody>
      </p:sp>
    </p:spTree>
    <p:extLst>
      <p:ext uri="{BB962C8B-B14F-4D97-AF65-F5344CB8AC3E}">
        <p14:creationId xmlns:p14="http://schemas.microsoft.com/office/powerpoint/2010/main" val="3643711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569899F-2FA8-47CD-9F91-6086B37781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2C359CC-3981-4BB4-B1DE-8AD17CEA99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ABCDE6A-1703-47B4-BB7B-28E12E8CC3D4}"/>
              </a:ext>
            </a:extLst>
          </p:cNvPr>
          <p:cNvSpPr>
            <a:spLocks noGrp="1"/>
          </p:cNvSpPr>
          <p:nvPr>
            <p:ph type="dt" sz="half" idx="10"/>
          </p:nvPr>
        </p:nvSpPr>
        <p:spPr/>
        <p:txBody>
          <a:bodyPr/>
          <a:lstStyle/>
          <a:p>
            <a:fld id="{78A45107-766D-46DA-B78E-667FF4261E1C}" type="datetimeFigureOut">
              <a:rPr lang="en-US" smtClean="0"/>
              <a:t>11/7/2024</a:t>
            </a:fld>
            <a:endParaRPr lang="en-US"/>
          </a:p>
        </p:txBody>
      </p:sp>
      <p:sp>
        <p:nvSpPr>
          <p:cNvPr id="5" name="Footer Placeholder 4">
            <a:extLst>
              <a:ext uri="{FF2B5EF4-FFF2-40B4-BE49-F238E27FC236}">
                <a16:creationId xmlns="" xmlns:a16="http://schemas.microsoft.com/office/drawing/2014/main" id="{203D773D-EA6E-40C2-AEF7-B2B889ED5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5B619C-1D5C-4F8B-8F34-2BD1A9CDD107}"/>
              </a:ext>
            </a:extLst>
          </p:cNvPr>
          <p:cNvSpPr>
            <a:spLocks noGrp="1"/>
          </p:cNvSpPr>
          <p:nvPr>
            <p:ph type="sldNum" sz="quarter" idx="12"/>
          </p:nvPr>
        </p:nvSpPr>
        <p:spPr/>
        <p:txBody>
          <a:bodyPr/>
          <a:lstStyle/>
          <a:p>
            <a:fld id="{608A9CD9-FBAF-4A72-90F3-651DE2B09E91}" type="slidenum">
              <a:rPr lang="en-US" smtClean="0"/>
              <a:t>‹#›</a:t>
            </a:fld>
            <a:endParaRPr lang="en-US"/>
          </a:p>
        </p:txBody>
      </p:sp>
    </p:spTree>
    <p:extLst>
      <p:ext uri="{BB962C8B-B14F-4D97-AF65-F5344CB8AC3E}">
        <p14:creationId xmlns:p14="http://schemas.microsoft.com/office/powerpoint/2010/main" val="1701795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85334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00935"/>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58803-E259-4C51-AE6B-2C4897795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AA3059E-AACC-4E80-BDC4-BC9CA0538B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9EF165A-3095-4714-9C9F-BF8B615FEC4D}"/>
              </a:ext>
            </a:extLst>
          </p:cNvPr>
          <p:cNvSpPr>
            <a:spLocks noGrp="1"/>
          </p:cNvSpPr>
          <p:nvPr>
            <p:ph type="dt" sz="half" idx="10"/>
          </p:nvPr>
        </p:nvSpPr>
        <p:spPr/>
        <p:txBody>
          <a:bodyPr/>
          <a:lstStyle/>
          <a:p>
            <a:fld id="{78A45107-766D-46DA-B78E-667FF4261E1C}" type="datetimeFigureOut">
              <a:rPr lang="en-US" smtClean="0"/>
              <a:t>11/7/2024</a:t>
            </a:fld>
            <a:endParaRPr lang="en-US"/>
          </a:p>
        </p:txBody>
      </p:sp>
      <p:sp>
        <p:nvSpPr>
          <p:cNvPr id="5" name="Footer Placeholder 4">
            <a:extLst>
              <a:ext uri="{FF2B5EF4-FFF2-40B4-BE49-F238E27FC236}">
                <a16:creationId xmlns="" xmlns:a16="http://schemas.microsoft.com/office/drawing/2014/main" id="{BBE8C80B-73CD-4F55-8872-46E8A1DF5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C078A02-9802-4162-8885-FE392510D0EF}"/>
              </a:ext>
            </a:extLst>
          </p:cNvPr>
          <p:cNvSpPr>
            <a:spLocks noGrp="1"/>
          </p:cNvSpPr>
          <p:nvPr>
            <p:ph type="sldNum" sz="quarter" idx="12"/>
          </p:nvPr>
        </p:nvSpPr>
        <p:spPr/>
        <p:txBody>
          <a:bodyPr/>
          <a:lstStyle/>
          <a:p>
            <a:fld id="{608A9CD9-FBAF-4A72-90F3-651DE2B09E91}" type="slidenum">
              <a:rPr lang="en-US" smtClean="0"/>
              <a:t>‹#›</a:t>
            </a:fld>
            <a:endParaRPr lang="en-US"/>
          </a:p>
        </p:txBody>
      </p:sp>
    </p:spTree>
    <p:extLst>
      <p:ext uri="{BB962C8B-B14F-4D97-AF65-F5344CB8AC3E}">
        <p14:creationId xmlns:p14="http://schemas.microsoft.com/office/powerpoint/2010/main" val="2471555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DA29D1-A995-4B8F-83F8-B1C37A1F39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471330B-AD99-442D-BB3C-14A8E14F30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BD87D44-8945-44DE-A30A-C4E4E9F1AC70}"/>
              </a:ext>
            </a:extLst>
          </p:cNvPr>
          <p:cNvSpPr>
            <a:spLocks noGrp="1"/>
          </p:cNvSpPr>
          <p:nvPr>
            <p:ph type="dt" sz="half" idx="10"/>
          </p:nvPr>
        </p:nvSpPr>
        <p:spPr/>
        <p:txBody>
          <a:bodyPr/>
          <a:lstStyle/>
          <a:p>
            <a:fld id="{78A45107-766D-46DA-B78E-667FF4261E1C}" type="datetimeFigureOut">
              <a:rPr lang="en-US" smtClean="0"/>
              <a:t>11/7/2024</a:t>
            </a:fld>
            <a:endParaRPr lang="en-US"/>
          </a:p>
        </p:txBody>
      </p:sp>
      <p:sp>
        <p:nvSpPr>
          <p:cNvPr id="5" name="Footer Placeholder 4">
            <a:extLst>
              <a:ext uri="{FF2B5EF4-FFF2-40B4-BE49-F238E27FC236}">
                <a16:creationId xmlns="" xmlns:a16="http://schemas.microsoft.com/office/drawing/2014/main" id="{5592864D-644C-4FEB-81B8-CA050E1D5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88EC8C7-CD29-4593-8053-5BDF5BE7441D}"/>
              </a:ext>
            </a:extLst>
          </p:cNvPr>
          <p:cNvSpPr>
            <a:spLocks noGrp="1"/>
          </p:cNvSpPr>
          <p:nvPr>
            <p:ph type="sldNum" sz="quarter" idx="12"/>
          </p:nvPr>
        </p:nvSpPr>
        <p:spPr/>
        <p:txBody>
          <a:bodyPr/>
          <a:lstStyle/>
          <a:p>
            <a:fld id="{608A9CD9-FBAF-4A72-90F3-651DE2B09E91}" type="slidenum">
              <a:rPr lang="en-US" smtClean="0"/>
              <a:t>‹#›</a:t>
            </a:fld>
            <a:endParaRPr lang="en-US"/>
          </a:p>
        </p:txBody>
      </p:sp>
    </p:spTree>
    <p:extLst>
      <p:ext uri="{BB962C8B-B14F-4D97-AF65-F5344CB8AC3E}">
        <p14:creationId xmlns:p14="http://schemas.microsoft.com/office/powerpoint/2010/main" val="3502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2A76F4-80B0-4394-8B63-16D36338E3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F6CC8BE-72A2-46D9-8882-63622D0820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3315258-E437-4F06-B077-BDC0B3B33E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E5A71B0-4B0B-49B1-BDC1-1C4EECA816AB}"/>
              </a:ext>
            </a:extLst>
          </p:cNvPr>
          <p:cNvSpPr>
            <a:spLocks noGrp="1"/>
          </p:cNvSpPr>
          <p:nvPr>
            <p:ph type="dt" sz="half" idx="10"/>
          </p:nvPr>
        </p:nvSpPr>
        <p:spPr/>
        <p:txBody>
          <a:bodyPr/>
          <a:lstStyle/>
          <a:p>
            <a:fld id="{78A45107-766D-46DA-B78E-667FF4261E1C}" type="datetimeFigureOut">
              <a:rPr lang="en-US" smtClean="0"/>
              <a:t>11/7/2024</a:t>
            </a:fld>
            <a:endParaRPr lang="en-US"/>
          </a:p>
        </p:txBody>
      </p:sp>
      <p:sp>
        <p:nvSpPr>
          <p:cNvPr id="6" name="Footer Placeholder 5">
            <a:extLst>
              <a:ext uri="{FF2B5EF4-FFF2-40B4-BE49-F238E27FC236}">
                <a16:creationId xmlns="" xmlns:a16="http://schemas.microsoft.com/office/drawing/2014/main" id="{29BE537B-BEA0-4495-BF72-5E738C2B8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FFB858F-4AFC-479D-B812-230E3861A108}"/>
              </a:ext>
            </a:extLst>
          </p:cNvPr>
          <p:cNvSpPr>
            <a:spLocks noGrp="1"/>
          </p:cNvSpPr>
          <p:nvPr>
            <p:ph type="sldNum" sz="quarter" idx="12"/>
          </p:nvPr>
        </p:nvSpPr>
        <p:spPr/>
        <p:txBody>
          <a:bodyPr/>
          <a:lstStyle/>
          <a:p>
            <a:fld id="{608A9CD9-FBAF-4A72-90F3-651DE2B09E91}" type="slidenum">
              <a:rPr lang="en-US" smtClean="0"/>
              <a:t>‹#›</a:t>
            </a:fld>
            <a:endParaRPr lang="en-US"/>
          </a:p>
        </p:txBody>
      </p:sp>
    </p:spTree>
    <p:extLst>
      <p:ext uri="{BB962C8B-B14F-4D97-AF65-F5344CB8AC3E}">
        <p14:creationId xmlns:p14="http://schemas.microsoft.com/office/powerpoint/2010/main" val="119177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7BC94D-2A7A-457E-86C2-2D34850C2C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DFC52EE-B71C-42A4-9B8C-6B828F8D16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2E79C53-C5D8-42C8-9D94-1D5C789F48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6327F33-2EE8-4EAD-B507-06C540E43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B3C478D-6147-4771-B079-488BC89754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137E612-A9D8-4572-894B-CD6E8489FB6C}"/>
              </a:ext>
            </a:extLst>
          </p:cNvPr>
          <p:cNvSpPr>
            <a:spLocks noGrp="1"/>
          </p:cNvSpPr>
          <p:nvPr>
            <p:ph type="dt" sz="half" idx="10"/>
          </p:nvPr>
        </p:nvSpPr>
        <p:spPr/>
        <p:txBody>
          <a:bodyPr/>
          <a:lstStyle/>
          <a:p>
            <a:fld id="{78A45107-766D-46DA-B78E-667FF4261E1C}" type="datetimeFigureOut">
              <a:rPr lang="en-US" smtClean="0"/>
              <a:t>11/7/2024</a:t>
            </a:fld>
            <a:endParaRPr lang="en-US"/>
          </a:p>
        </p:txBody>
      </p:sp>
      <p:sp>
        <p:nvSpPr>
          <p:cNvPr id="8" name="Footer Placeholder 7">
            <a:extLst>
              <a:ext uri="{FF2B5EF4-FFF2-40B4-BE49-F238E27FC236}">
                <a16:creationId xmlns="" xmlns:a16="http://schemas.microsoft.com/office/drawing/2014/main" id="{3B2DC9AB-C432-4A79-8083-0E6A79A18B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9AF3965-310F-450C-9FB4-F8E7AC6C76FF}"/>
              </a:ext>
            </a:extLst>
          </p:cNvPr>
          <p:cNvSpPr>
            <a:spLocks noGrp="1"/>
          </p:cNvSpPr>
          <p:nvPr>
            <p:ph type="sldNum" sz="quarter" idx="12"/>
          </p:nvPr>
        </p:nvSpPr>
        <p:spPr/>
        <p:txBody>
          <a:bodyPr/>
          <a:lstStyle/>
          <a:p>
            <a:fld id="{608A9CD9-FBAF-4A72-90F3-651DE2B09E91}" type="slidenum">
              <a:rPr lang="en-US" smtClean="0"/>
              <a:t>‹#›</a:t>
            </a:fld>
            <a:endParaRPr lang="en-US"/>
          </a:p>
        </p:txBody>
      </p:sp>
    </p:spTree>
    <p:extLst>
      <p:ext uri="{BB962C8B-B14F-4D97-AF65-F5344CB8AC3E}">
        <p14:creationId xmlns:p14="http://schemas.microsoft.com/office/powerpoint/2010/main" val="2484988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480AC8-1D41-4781-A10E-A748BFC267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3F73F66-7812-4292-9499-437AA814B39F}"/>
              </a:ext>
            </a:extLst>
          </p:cNvPr>
          <p:cNvSpPr>
            <a:spLocks noGrp="1"/>
          </p:cNvSpPr>
          <p:nvPr>
            <p:ph type="dt" sz="half" idx="10"/>
          </p:nvPr>
        </p:nvSpPr>
        <p:spPr/>
        <p:txBody>
          <a:bodyPr/>
          <a:lstStyle/>
          <a:p>
            <a:fld id="{78A45107-766D-46DA-B78E-667FF4261E1C}" type="datetimeFigureOut">
              <a:rPr lang="en-US" smtClean="0"/>
              <a:t>11/7/2024</a:t>
            </a:fld>
            <a:endParaRPr lang="en-US"/>
          </a:p>
        </p:txBody>
      </p:sp>
      <p:sp>
        <p:nvSpPr>
          <p:cNvPr id="4" name="Footer Placeholder 3">
            <a:extLst>
              <a:ext uri="{FF2B5EF4-FFF2-40B4-BE49-F238E27FC236}">
                <a16:creationId xmlns="" xmlns:a16="http://schemas.microsoft.com/office/drawing/2014/main" id="{2BF46DAE-1F94-48C5-B3D8-105B8091CA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CF29BA5-0CFA-46CE-8FB8-42B2025073FB}"/>
              </a:ext>
            </a:extLst>
          </p:cNvPr>
          <p:cNvSpPr>
            <a:spLocks noGrp="1"/>
          </p:cNvSpPr>
          <p:nvPr>
            <p:ph type="sldNum" sz="quarter" idx="12"/>
          </p:nvPr>
        </p:nvSpPr>
        <p:spPr/>
        <p:txBody>
          <a:bodyPr/>
          <a:lstStyle/>
          <a:p>
            <a:fld id="{608A9CD9-FBAF-4A72-90F3-651DE2B09E91}" type="slidenum">
              <a:rPr lang="en-US" smtClean="0"/>
              <a:t>‹#›</a:t>
            </a:fld>
            <a:endParaRPr lang="en-US"/>
          </a:p>
        </p:txBody>
      </p:sp>
    </p:spTree>
    <p:extLst>
      <p:ext uri="{BB962C8B-B14F-4D97-AF65-F5344CB8AC3E}">
        <p14:creationId xmlns:p14="http://schemas.microsoft.com/office/powerpoint/2010/main" val="2426231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1C48951-FB7B-4721-B637-34A5FF0E8C22}"/>
              </a:ext>
            </a:extLst>
          </p:cNvPr>
          <p:cNvSpPr>
            <a:spLocks noGrp="1"/>
          </p:cNvSpPr>
          <p:nvPr>
            <p:ph type="dt" sz="half" idx="10"/>
          </p:nvPr>
        </p:nvSpPr>
        <p:spPr/>
        <p:txBody>
          <a:bodyPr/>
          <a:lstStyle/>
          <a:p>
            <a:fld id="{78A45107-766D-46DA-B78E-667FF4261E1C}" type="datetimeFigureOut">
              <a:rPr lang="en-US" smtClean="0"/>
              <a:t>11/7/2024</a:t>
            </a:fld>
            <a:endParaRPr lang="en-US"/>
          </a:p>
        </p:txBody>
      </p:sp>
      <p:sp>
        <p:nvSpPr>
          <p:cNvPr id="3" name="Footer Placeholder 2">
            <a:extLst>
              <a:ext uri="{FF2B5EF4-FFF2-40B4-BE49-F238E27FC236}">
                <a16:creationId xmlns="" xmlns:a16="http://schemas.microsoft.com/office/drawing/2014/main" id="{1100C80F-8F68-4C12-BDFF-9CCAD8009E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47FA82D-BAD1-44F1-8C6A-250726A65897}"/>
              </a:ext>
            </a:extLst>
          </p:cNvPr>
          <p:cNvSpPr>
            <a:spLocks noGrp="1"/>
          </p:cNvSpPr>
          <p:nvPr>
            <p:ph type="sldNum" sz="quarter" idx="12"/>
          </p:nvPr>
        </p:nvSpPr>
        <p:spPr/>
        <p:txBody>
          <a:bodyPr/>
          <a:lstStyle/>
          <a:p>
            <a:fld id="{608A9CD9-FBAF-4A72-90F3-651DE2B09E91}" type="slidenum">
              <a:rPr lang="en-US" smtClean="0"/>
              <a:t>‹#›</a:t>
            </a:fld>
            <a:endParaRPr lang="en-US"/>
          </a:p>
        </p:txBody>
      </p:sp>
    </p:spTree>
    <p:extLst>
      <p:ext uri="{BB962C8B-B14F-4D97-AF65-F5344CB8AC3E}">
        <p14:creationId xmlns:p14="http://schemas.microsoft.com/office/powerpoint/2010/main" val="1289472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FC56DA-D639-4B58-A8E3-92B05A176E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DA4572F-3B6F-4077-9EBC-B16248ABBD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2AF3B0A-1756-4AC5-8294-5417F9F48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FB2A114-78C8-49F6-BD94-D72C4DA19F26}"/>
              </a:ext>
            </a:extLst>
          </p:cNvPr>
          <p:cNvSpPr>
            <a:spLocks noGrp="1"/>
          </p:cNvSpPr>
          <p:nvPr>
            <p:ph type="dt" sz="half" idx="10"/>
          </p:nvPr>
        </p:nvSpPr>
        <p:spPr/>
        <p:txBody>
          <a:bodyPr/>
          <a:lstStyle/>
          <a:p>
            <a:fld id="{78A45107-766D-46DA-B78E-667FF4261E1C}" type="datetimeFigureOut">
              <a:rPr lang="en-US" smtClean="0"/>
              <a:t>11/7/2024</a:t>
            </a:fld>
            <a:endParaRPr lang="en-US"/>
          </a:p>
        </p:txBody>
      </p:sp>
      <p:sp>
        <p:nvSpPr>
          <p:cNvPr id="6" name="Footer Placeholder 5">
            <a:extLst>
              <a:ext uri="{FF2B5EF4-FFF2-40B4-BE49-F238E27FC236}">
                <a16:creationId xmlns="" xmlns:a16="http://schemas.microsoft.com/office/drawing/2014/main" id="{652E08AA-1C73-4984-B153-9F43522214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1B5DA46-EBA3-4E1C-9891-C925DF366505}"/>
              </a:ext>
            </a:extLst>
          </p:cNvPr>
          <p:cNvSpPr>
            <a:spLocks noGrp="1"/>
          </p:cNvSpPr>
          <p:nvPr>
            <p:ph type="sldNum" sz="quarter" idx="12"/>
          </p:nvPr>
        </p:nvSpPr>
        <p:spPr/>
        <p:txBody>
          <a:bodyPr/>
          <a:lstStyle/>
          <a:p>
            <a:fld id="{608A9CD9-FBAF-4A72-90F3-651DE2B09E91}" type="slidenum">
              <a:rPr lang="en-US" smtClean="0"/>
              <a:t>‹#›</a:t>
            </a:fld>
            <a:endParaRPr lang="en-US"/>
          </a:p>
        </p:txBody>
      </p:sp>
    </p:spTree>
    <p:extLst>
      <p:ext uri="{BB962C8B-B14F-4D97-AF65-F5344CB8AC3E}">
        <p14:creationId xmlns:p14="http://schemas.microsoft.com/office/powerpoint/2010/main" val="3330365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006B7C-15AB-4E09-8F20-1E1C40C88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4CC8F2F-3FC6-4FA3-9B48-6983A60C0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6B1F841-04F1-4AD8-82B1-A5F42D1A42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67B5315-6DC2-4A1C-9138-31C097D45A52}"/>
              </a:ext>
            </a:extLst>
          </p:cNvPr>
          <p:cNvSpPr>
            <a:spLocks noGrp="1"/>
          </p:cNvSpPr>
          <p:nvPr>
            <p:ph type="dt" sz="half" idx="10"/>
          </p:nvPr>
        </p:nvSpPr>
        <p:spPr/>
        <p:txBody>
          <a:bodyPr/>
          <a:lstStyle/>
          <a:p>
            <a:fld id="{78A45107-766D-46DA-B78E-667FF4261E1C}" type="datetimeFigureOut">
              <a:rPr lang="en-US" smtClean="0"/>
              <a:t>11/7/2024</a:t>
            </a:fld>
            <a:endParaRPr lang="en-US"/>
          </a:p>
        </p:txBody>
      </p:sp>
      <p:sp>
        <p:nvSpPr>
          <p:cNvPr id="6" name="Footer Placeholder 5">
            <a:extLst>
              <a:ext uri="{FF2B5EF4-FFF2-40B4-BE49-F238E27FC236}">
                <a16:creationId xmlns="" xmlns:a16="http://schemas.microsoft.com/office/drawing/2014/main" id="{ED376E6E-1A90-41C0-8ADB-7C496A514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5DA9003-A6EA-4662-B3D5-A4ED2E22F9B4}"/>
              </a:ext>
            </a:extLst>
          </p:cNvPr>
          <p:cNvSpPr>
            <a:spLocks noGrp="1"/>
          </p:cNvSpPr>
          <p:nvPr>
            <p:ph type="sldNum" sz="quarter" idx="12"/>
          </p:nvPr>
        </p:nvSpPr>
        <p:spPr/>
        <p:txBody>
          <a:bodyPr/>
          <a:lstStyle/>
          <a:p>
            <a:fld id="{608A9CD9-FBAF-4A72-90F3-651DE2B09E91}" type="slidenum">
              <a:rPr lang="en-US" smtClean="0"/>
              <a:t>‹#›</a:t>
            </a:fld>
            <a:endParaRPr lang="en-US"/>
          </a:p>
        </p:txBody>
      </p:sp>
    </p:spTree>
    <p:extLst>
      <p:ext uri="{BB962C8B-B14F-4D97-AF65-F5344CB8AC3E}">
        <p14:creationId xmlns:p14="http://schemas.microsoft.com/office/powerpoint/2010/main" val="2751085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3805483-E817-448E-AA40-4B31A1DBC0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35D5454-5D8D-4861-85CB-4200C4B6EB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197FDE-7A57-4BDA-A540-80AD4B7CA3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A45107-766D-46DA-B78E-667FF4261E1C}" type="datetimeFigureOut">
              <a:rPr lang="en-US" smtClean="0"/>
              <a:t>11/7/2024</a:t>
            </a:fld>
            <a:endParaRPr lang="en-US"/>
          </a:p>
        </p:txBody>
      </p:sp>
      <p:sp>
        <p:nvSpPr>
          <p:cNvPr id="5" name="Footer Placeholder 4">
            <a:extLst>
              <a:ext uri="{FF2B5EF4-FFF2-40B4-BE49-F238E27FC236}">
                <a16:creationId xmlns="" xmlns:a16="http://schemas.microsoft.com/office/drawing/2014/main" id="{861AAA5E-9C8E-41D5-8F60-295B0C83D1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116A1FA-5860-4583-8360-D25DB2634B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8A9CD9-FBAF-4A72-90F3-651DE2B09E91}" type="slidenum">
              <a:rPr lang="en-US" smtClean="0"/>
              <a:t>‹#›</a:t>
            </a:fld>
            <a:endParaRPr lang="en-US"/>
          </a:p>
        </p:txBody>
      </p:sp>
    </p:spTree>
    <p:extLst>
      <p:ext uri="{BB962C8B-B14F-4D97-AF65-F5344CB8AC3E}">
        <p14:creationId xmlns:p14="http://schemas.microsoft.com/office/powerpoint/2010/main" val="3217960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17.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1.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9.png"/><Relationship Id="rId5" Type="http://schemas.openxmlformats.org/officeDocument/2006/relationships/image" Target="../media/image8.gif"/><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1.xml"/><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2.png"/><Relationship Id="rId5" Type="http://schemas.microsoft.com/office/2007/relationships/hdphoto" Target="../media/hdphoto4.wdp"/><Relationship Id="rId10" Type="http://schemas.openxmlformats.org/officeDocument/2006/relationships/image" Target="../media/image34.jpeg"/><Relationship Id="rId4" Type="http://schemas.openxmlformats.org/officeDocument/2006/relationships/image" Target="../media/image31.png"/><Relationship Id="rId9"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9.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notesSlide" Target="../notesSlides/notesSlide2.xml"/><Relationship Id="rId7" Type="http://schemas.openxmlformats.org/officeDocument/2006/relationships/image" Target="../media/image7.gif"/><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gif"/><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0.emf"/><Relationship Id="rId5" Type="http://schemas.openxmlformats.org/officeDocument/2006/relationships/image" Target="../media/image15.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41.jpe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0.emf"/><Relationship Id="rId5" Type="http://schemas.openxmlformats.org/officeDocument/2006/relationships/image" Target="../media/image15.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819;p36">
            <a:extLst>
              <a:ext uri="{FF2B5EF4-FFF2-40B4-BE49-F238E27FC236}">
                <a16:creationId xmlns="" xmlns:a16="http://schemas.microsoft.com/office/drawing/2014/main" id="{C14B6B36-F2AE-423E-AE21-FF35B2653179}"/>
              </a:ext>
            </a:extLst>
          </p:cNvPr>
          <p:cNvSpPr/>
          <p:nvPr/>
        </p:nvSpPr>
        <p:spPr>
          <a:xfrm>
            <a:off x="9881992" y="218417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endParaRPr sz="2489" dirty="0"/>
          </a:p>
        </p:txBody>
      </p:sp>
      <p:pic>
        <p:nvPicPr>
          <p:cNvPr id="13" name="Picture 12">
            <a:extLst>
              <a:ext uri="{FF2B5EF4-FFF2-40B4-BE49-F238E27FC236}">
                <a16:creationId xmlns="" xmlns:a16="http://schemas.microsoft.com/office/drawing/2014/main" id="{E7F793BF-E548-4801-A7FA-7AAE6343EB80}"/>
              </a:ext>
            </a:extLst>
          </p:cNvPr>
          <p:cNvPicPr>
            <a:picLocks noChangeAspect="1"/>
          </p:cNvPicPr>
          <p:nvPr/>
        </p:nvPicPr>
        <p:blipFill>
          <a:blip r:embed="rId4"/>
          <a:stretch>
            <a:fillRect/>
          </a:stretch>
        </p:blipFill>
        <p:spPr>
          <a:xfrm>
            <a:off x="96873" y="2906201"/>
            <a:ext cx="5492151" cy="3951799"/>
          </a:xfrm>
          <a:prstGeom prst="rect">
            <a:avLst/>
          </a:prstGeom>
        </p:spPr>
      </p:pic>
      <p:sp>
        <p:nvSpPr>
          <p:cNvPr id="288" name="Rectangle 287">
            <a:extLst>
              <a:ext uri="{FF2B5EF4-FFF2-40B4-BE49-F238E27FC236}">
                <a16:creationId xmlns="" xmlns:a16="http://schemas.microsoft.com/office/drawing/2014/main" id="{9BF09B61-333E-4B35-BCBB-AEC85C2DA0E8}"/>
              </a:ext>
            </a:extLst>
          </p:cNvPr>
          <p:cNvSpPr/>
          <p:nvPr/>
        </p:nvSpPr>
        <p:spPr>
          <a:xfrm>
            <a:off x="1630998" y="2484546"/>
            <a:ext cx="8908208" cy="923330"/>
          </a:xfrm>
          <a:prstGeom prst="rect">
            <a:avLst/>
          </a:prstGeom>
          <a:noFill/>
        </p:spPr>
        <p:txBody>
          <a:bodyPr wrap="none" lIns="91440" tIns="45720" rIns="91440" bIns="45720">
            <a:spAutoFit/>
          </a:bodyPr>
          <a:lstStyle/>
          <a:p>
            <a:pPr algn="ctr"/>
            <a:r>
              <a:rPr lang="en-US" sz="5400" b="1" dirty="0" err="1">
                <a:ln w="12700">
                  <a:solidFill>
                    <a:schemeClr val="accent4">
                      <a:lumMod val="20000"/>
                      <a:lumOff val="8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a:t>
            </a:r>
            <a:r>
              <a:rPr lang="en-US" sz="5400" b="1" dirty="0">
                <a:ln w="12700">
                  <a:solidFill>
                    <a:schemeClr val="accent4">
                      <a:lumMod val="20000"/>
                      <a:lumOff val="8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chemeClr val="accent4">
                      <a:lumMod val="20000"/>
                      <a:lumOff val="8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điểm</a:t>
            </a:r>
            <a:r>
              <a:rPr lang="en-US" sz="5400" b="1" dirty="0">
                <a:ln w="12700">
                  <a:solidFill>
                    <a:schemeClr val="accent4">
                      <a:lumMod val="20000"/>
                      <a:lumOff val="8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 </a:t>
            </a:r>
            <a:r>
              <a:rPr lang="en-US" sz="5400" b="1" dirty="0" err="1">
                <a:ln w="12700">
                  <a:solidFill>
                    <a:schemeClr val="accent4">
                      <a:lumMod val="20000"/>
                      <a:lumOff val="8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Mỗi</a:t>
            </a:r>
            <a:r>
              <a:rPr lang="en-US" sz="5400" b="1" dirty="0">
                <a:ln w="12700">
                  <a:solidFill>
                    <a:schemeClr val="accent4">
                      <a:lumMod val="20000"/>
                      <a:lumOff val="8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chemeClr val="accent4">
                      <a:lumMod val="20000"/>
                      <a:lumOff val="8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người</a:t>
            </a:r>
            <a:r>
              <a:rPr lang="en-US" sz="5400" b="1" dirty="0">
                <a:ln w="12700">
                  <a:solidFill>
                    <a:schemeClr val="accent4">
                      <a:lumMod val="20000"/>
                      <a:lumOff val="8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chemeClr val="accent4">
                      <a:lumMod val="20000"/>
                      <a:lumOff val="8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một</a:t>
            </a:r>
            <a:r>
              <a:rPr lang="en-US" sz="5400" b="1" dirty="0">
                <a:ln w="12700">
                  <a:solidFill>
                    <a:schemeClr val="accent4">
                      <a:lumMod val="20000"/>
                      <a:lumOff val="8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chemeClr val="accent4">
                      <a:lumMod val="20000"/>
                      <a:lumOff val="8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vẻ</a:t>
            </a:r>
            <a:endParaRPr lang="en-US" sz="5400" b="1" dirty="0">
              <a:ln w="12700">
                <a:solidFill>
                  <a:schemeClr val="accent4">
                    <a:lumMod val="20000"/>
                    <a:lumOff val="8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289" name="Rectangle 288">
            <a:extLst>
              <a:ext uri="{FF2B5EF4-FFF2-40B4-BE49-F238E27FC236}">
                <a16:creationId xmlns="" xmlns:a16="http://schemas.microsoft.com/office/drawing/2014/main" id="{0E872AA8-3774-4E15-BC3D-CE316607EA49}"/>
              </a:ext>
            </a:extLst>
          </p:cNvPr>
          <p:cNvSpPr/>
          <p:nvPr/>
        </p:nvSpPr>
        <p:spPr>
          <a:xfrm>
            <a:off x="3978970" y="3330618"/>
            <a:ext cx="4185761" cy="923330"/>
          </a:xfrm>
          <a:prstGeom prst="rect">
            <a:avLst/>
          </a:prstGeom>
          <a:noFill/>
        </p:spPr>
        <p:txBody>
          <a:bodyPr wrap="none" lIns="91440" tIns="45720" rIns="91440" bIns="45720">
            <a:spAutoFit/>
          </a:bodyPr>
          <a:lstStyle/>
          <a:p>
            <a:pPr algn="ctr"/>
            <a:r>
              <a:rPr lang="en-US" sz="54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a:t>
            </a:r>
            <a:r>
              <a:rPr lang="en-US" sz="54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4 : </a:t>
            </a:r>
            <a:r>
              <a:rPr lang="en-US" sz="54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54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54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290" name="Picture 289">
            <a:extLst>
              <a:ext uri="{FF2B5EF4-FFF2-40B4-BE49-F238E27FC236}">
                <a16:creationId xmlns="" xmlns:a16="http://schemas.microsoft.com/office/drawing/2014/main" id="{3D952342-F91F-4E47-90EB-CD7EB851C437}"/>
              </a:ext>
            </a:extLst>
          </p:cNvPr>
          <p:cNvPicPr>
            <a:picLocks noChangeAspect="1"/>
          </p:cNvPicPr>
          <p:nvPr/>
        </p:nvPicPr>
        <p:blipFill>
          <a:blip r:embed="rId5"/>
          <a:stretch>
            <a:fillRect/>
          </a:stretch>
        </p:blipFill>
        <p:spPr>
          <a:xfrm>
            <a:off x="5548557" y="4253948"/>
            <a:ext cx="2757001" cy="2481752"/>
          </a:xfrm>
          <a:prstGeom prst="rect">
            <a:avLst/>
          </a:prstGeom>
        </p:spPr>
      </p:pic>
      <p:sp>
        <p:nvSpPr>
          <p:cNvPr id="2" name="Rectangle 1"/>
          <p:cNvSpPr/>
          <p:nvPr/>
        </p:nvSpPr>
        <p:spPr>
          <a:xfrm>
            <a:off x="1775791" y="715617"/>
            <a:ext cx="9541566" cy="7553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292929"/>
              </a:solidFill>
            </a:endParaRPr>
          </a:p>
        </p:txBody>
      </p:sp>
      <p:sp>
        <p:nvSpPr>
          <p:cNvPr id="8" name="Rectangle 7">
            <a:extLst>
              <a:ext uri="{FF2B5EF4-FFF2-40B4-BE49-F238E27FC236}">
                <a16:creationId xmlns="" xmlns:a16="http://schemas.microsoft.com/office/drawing/2014/main" id="{0E872AA8-3774-4E15-BC3D-CE316607EA49}"/>
              </a:ext>
            </a:extLst>
          </p:cNvPr>
          <p:cNvSpPr/>
          <p:nvPr/>
        </p:nvSpPr>
        <p:spPr>
          <a:xfrm>
            <a:off x="2917760" y="1536310"/>
            <a:ext cx="6334683" cy="923330"/>
          </a:xfrm>
          <a:prstGeom prst="rect">
            <a:avLst/>
          </a:prstGeom>
          <a:noFill/>
        </p:spPr>
        <p:txBody>
          <a:bodyPr wrap="none" lIns="91440" tIns="45720" rIns="91440" bIns="45720">
            <a:spAutoFit/>
          </a:bodyPr>
          <a:lstStyle/>
          <a:p>
            <a:pPr algn="ctr"/>
            <a:r>
              <a:rPr lang="en-US" sz="5400" b="1" smtClean="0">
                <a:ln w="12700">
                  <a:solidFill>
                    <a:schemeClr val="accent6">
                      <a:lumMod val="60000"/>
                      <a:lumOff val="40000"/>
                    </a:schemeClr>
                  </a:solidFill>
                  <a:prstDash val="solid"/>
                </a:ln>
                <a:solidFill>
                  <a:srgbClr val="0070C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TIẾNG VIỆT LỚP 2</a:t>
            </a:r>
            <a:endParaRPr lang="en-US" sz="5400" b="1" dirty="0">
              <a:ln w="12700">
                <a:solidFill>
                  <a:schemeClr val="accent6">
                    <a:lumMod val="60000"/>
                    <a:lumOff val="40000"/>
                  </a:schemeClr>
                </a:solidFill>
                <a:prstDash val="solid"/>
              </a:ln>
              <a:solidFill>
                <a:srgbClr val="0070C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73824459"/>
      </p:ext>
    </p:extLst>
  </p:cSld>
  <p:clrMapOvr>
    <a:masterClrMapping/>
  </p:clrMapOvr>
  <p:transition spd="slow" advTm="10000">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FC49008-0EF3-4C0F-BF11-01E764990BEC}"/>
              </a:ext>
            </a:extLst>
          </p:cNvPr>
          <p:cNvSpPr txBox="1"/>
          <p:nvPr/>
        </p:nvSpPr>
        <p:spPr>
          <a:xfrm>
            <a:off x="1175143" y="1217740"/>
            <a:ext cx="5021941" cy="707886"/>
          </a:xfrm>
          <a:prstGeom prst="rect">
            <a:avLst/>
          </a:prstGeom>
          <a:noFill/>
        </p:spPr>
        <p:txBody>
          <a:bodyPr wrap="square" rtlCol="0">
            <a:spAutoFit/>
          </a:bodyPr>
          <a:lstStyle/>
          <a:p>
            <a:pPr marL="571500" indent="-571500">
              <a:buClrTx/>
              <a:buFont typeface="Wingdings" panose="05000000000000000000" pitchFamily="2" charset="2"/>
              <a:buChar char="v"/>
            </a:pPr>
            <a:r>
              <a:rPr lang="en-US" sz="4000" b="1" kern="1200" dirty="0" err="1">
                <a:solidFill>
                  <a:srgbClr val="006600"/>
                </a:solidFill>
                <a:latin typeface="Times New Roman" panose="02020603050405020304" pitchFamily="18" charset="0"/>
                <a:ea typeface="+mn-ea"/>
                <a:cs typeface="Times New Roman" panose="02020603050405020304" pitchFamily="18" charset="0"/>
              </a:rPr>
              <a:t>Luyện</a:t>
            </a:r>
            <a:r>
              <a:rPr lang="en-US" sz="4000" b="1" kern="1200" dirty="0">
                <a:solidFill>
                  <a:srgbClr val="006600"/>
                </a:solidFill>
                <a:latin typeface="Times New Roman" panose="02020603050405020304" pitchFamily="18" charset="0"/>
                <a:ea typeface="+mn-ea"/>
                <a:cs typeface="Times New Roman" panose="02020603050405020304" pitchFamily="18" charset="0"/>
              </a:rPr>
              <a:t> </a:t>
            </a:r>
            <a:r>
              <a:rPr lang="en-US" sz="4000" b="1" kern="1200" dirty="0" err="1">
                <a:solidFill>
                  <a:srgbClr val="006600"/>
                </a:solidFill>
                <a:latin typeface="Times New Roman" panose="02020603050405020304" pitchFamily="18" charset="0"/>
                <a:ea typeface="+mn-ea"/>
                <a:cs typeface="Times New Roman" panose="02020603050405020304" pitchFamily="18" charset="0"/>
              </a:rPr>
              <a:t>đọc</a:t>
            </a:r>
            <a:r>
              <a:rPr lang="en-US" sz="4000" b="1" kern="1200" dirty="0">
                <a:solidFill>
                  <a:srgbClr val="006600"/>
                </a:solidFill>
                <a:latin typeface="Times New Roman" panose="02020603050405020304" pitchFamily="18" charset="0"/>
                <a:ea typeface="+mn-ea"/>
                <a:cs typeface="Times New Roman" panose="02020603050405020304" pitchFamily="18" charset="0"/>
              </a:rPr>
              <a:t> </a:t>
            </a:r>
            <a:r>
              <a:rPr lang="en-US" sz="4000" b="1" kern="1200" dirty="0" err="1">
                <a:solidFill>
                  <a:srgbClr val="006600"/>
                </a:solidFill>
                <a:latin typeface="Times New Roman" panose="02020603050405020304" pitchFamily="18" charset="0"/>
                <a:ea typeface="+mn-ea"/>
                <a:cs typeface="Times New Roman" panose="02020603050405020304" pitchFamily="18" charset="0"/>
              </a:rPr>
              <a:t>từ</a:t>
            </a:r>
            <a:r>
              <a:rPr lang="en-US" sz="4000" b="1" kern="1200" dirty="0">
                <a:solidFill>
                  <a:srgbClr val="006600"/>
                </a:solidFill>
                <a:latin typeface="Times New Roman" panose="02020603050405020304" pitchFamily="18" charset="0"/>
                <a:ea typeface="+mn-ea"/>
                <a:cs typeface="Times New Roman" panose="02020603050405020304" pitchFamily="18" charset="0"/>
              </a:rPr>
              <a:t> </a:t>
            </a:r>
            <a:r>
              <a:rPr lang="en-US" sz="4000" b="1" kern="1200" dirty="0" err="1">
                <a:solidFill>
                  <a:srgbClr val="006600"/>
                </a:solidFill>
                <a:latin typeface="Times New Roman" panose="02020603050405020304" pitchFamily="18" charset="0"/>
                <a:ea typeface="+mn-ea"/>
                <a:cs typeface="Times New Roman" panose="02020603050405020304" pitchFamily="18" charset="0"/>
              </a:rPr>
              <a:t>khó</a:t>
            </a:r>
            <a:r>
              <a:rPr lang="en-US" sz="4000" b="1" kern="1200" dirty="0">
                <a:solidFill>
                  <a:srgbClr val="006600"/>
                </a:solidFill>
                <a:latin typeface="Times New Roman" panose="02020603050405020304" pitchFamily="18" charset="0"/>
                <a:ea typeface="+mn-ea"/>
                <a:cs typeface="Times New Roman" panose="02020603050405020304" pitchFamily="18" charset="0"/>
              </a:rPr>
              <a:t> </a:t>
            </a:r>
          </a:p>
        </p:txBody>
      </p:sp>
      <p:sp>
        <p:nvSpPr>
          <p:cNvPr id="4" name="Rounded Rectangle 6">
            <a:extLst>
              <a:ext uri="{FF2B5EF4-FFF2-40B4-BE49-F238E27FC236}">
                <a16:creationId xmlns="" xmlns:a16="http://schemas.microsoft.com/office/drawing/2014/main" id="{685FEEC6-167C-44F5-8188-A603F5051090}"/>
              </a:ext>
            </a:extLst>
          </p:cNvPr>
          <p:cNvSpPr/>
          <p:nvPr/>
        </p:nvSpPr>
        <p:spPr>
          <a:xfrm>
            <a:off x="1450993" y="2264017"/>
            <a:ext cx="3124830"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buClrTx/>
            </a:pPr>
            <a:r>
              <a:rPr lang="en-US" sz="3600" b="1" kern="1200" dirty="0">
                <a:solidFill>
                  <a:srgbClr val="0000CC"/>
                </a:solidFill>
                <a:latin typeface="Times New Roman" panose="02020603050405020304" pitchFamily="18" charset="0"/>
                <a:cs typeface="Times New Roman" panose="02020603050405020304" pitchFamily="18" charset="0"/>
              </a:rPr>
              <a:t>  </a:t>
            </a:r>
            <a:r>
              <a:rPr lang="en-US" sz="3600" b="1" kern="1200" dirty="0" err="1">
                <a:solidFill>
                  <a:srgbClr val="0000CC"/>
                </a:solidFill>
                <a:latin typeface="Times New Roman" panose="02020603050405020304" pitchFamily="18" charset="0"/>
                <a:cs typeface="Times New Roman" panose="02020603050405020304" pitchFamily="18" charset="0"/>
              </a:rPr>
              <a:t>chiếc</a:t>
            </a:r>
            <a:r>
              <a:rPr lang="en-US" sz="3600" b="1" kern="1200" dirty="0">
                <a:solidFill>
                  <a:srgbClr val="0000CC"/>
                </a:solidFill>
                <a:latin typeface="Times New Roman" panose="02020603050405020304" pitchFamily="18" charset="0"/>
                <a:cs typeface="Times New Roman" panose="02020603050405020304" pitchFamily="18" charset="0"/>
              </a:rPr>
              <a:t> </a:t>
            </a:r>
            <a:r>
              <a:rPr lang="en-US" sz="3600" b="1" kern="1200" dirty="0" err="1">
                <a:solidFill>
                  <a:srgbClr val="0000CC"/>
                </a:solidFill>
                <a:latin typeface="Times New Roman" panose="02020603050405020304" pitchFamily="18" charset="0"/>
                <a:cs typeface="Times New Roman" panose="02020603050405020304" pitchFamily="18" charset="0"/>
              </a:rPr>
              <a:t>thuyền</a:t>
            </a:r>
            <a:endParaRPr lang="en-US" sz="3600" b="1" kern="1200" dirty="0">
              <a:solidFill>
                <a:srgbClr val="0000CC"/>
              </a:solidFill>
              <a:latin typeface="Times New Roman" panose="02020603050405020304" pitchFamily="18" charset="0"/>
              <a:cs typeface="Times New Roman" panose="02020603050405020304" pitchFamily="18" charset="0"/>
            </a:endParaRPr>
          </a:p>
        </p:txBody>
      </p:sp>
      <p:sp>
        <p:nvSpPr>
          <p:cNvPr id="5" name="Rounded Rectangle 7">
            <a:extLst>
              <a:ext uri="{FF2B5EF4-FFF2-40B4-BE49-F238E27FC236}">
                <a16:creationId xmlns="" xmlns:a16="http://schemas.microsoft.com/office/drawing/2014/main" id="{6F5E12C2-BF86-4793-B3B1-7F75E5F6F031}"/>
              </a:ext>
            </a:extLst>
          </p:cNvPr>
          <p:cNvSpPr/>
          <p:nvPr/>
        </p:nvSpPr>
        <p:spPr>
          <a:xfrm>
            <a:off x="1680452" y="2248427"/>
            <a:ext cx="2214360" cy="68580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buClrTx/>
            </a:pPr>
            <a:r>
              <a:rPr lang="en-US" sz="3600" kern="1200" dirty="0">
                <a:solidFill>
                  <a:srgbClr val="0000CC"/>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iêc</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9">
            <a:extLst>
              <a:ext uri="{FF2B5EF4-FFF2-40B4-BE49-F238E27FC236}">
                <a16:creationId xmlns="" xmlns:a16="http://schemas.microsoft.com/office/drawing/2014/main" id="{5D1C04B3-1A1C-451A-98F5-806E554AF83D}"/>
              </a:ext>
            </a:extLst>
          </p:cNvPr>
          <p:cNvSpPr/>
          <p:nvPr/>
        </p:nvSpPr>
        <p:spPr>
          <a:xfrm>
            <a:off x="1450993" y="3524302"/>
            <a:ext cx="3124830" cy="649744"/>
          </a:xfrm>
          <a:prstGeom prst="roundRect">
            <a:avLst>
              <a:gd name="adj" fmla="val 25031"/>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buClrTx/>
            </a:pPr>
            <a:r>
              <a:rPr lang="en-US" sz="3600" b="1" kern="1200" dirty="0">
                <a:solidFill>
                  <a:srgbClr val="0000CC"/>
                </a:solidFill>
                <a:latin typeface="Times New Roman" panose="02020603050405020304" pitchFamily="18" charset="0"/>
                <a:cs typeface="Times New Roman" panose="02020603050405020304" pitchFamily="18" charset="0"/>
              </a:rPr>
              <a:t>    </a:t>
            </a:r>
            <a:r>
              <a:rPr lang="en-US" sz="3600" b="1" kern="1200" dirty="0" err="1">
                <a:solidFill>
                  <a:srgbClr val="0000CC"/>
                </a:solidFill>
                <a:latin typeface="Times New Roman" panose="02020603050405020304" pitchFamily="18" charset="0"/>
                <a:cs typeface="Times New Roman" panose="02020603050405020304" pitchFamily="18" charset="0"/>
              </a:rPr>
              <a:t>khô</a:t>
            </a:r>
            <a:r>
              <a:rPr lang="en-US" sz="3600" b="1" kern="1200" dirty="0">
                <a:solidFill>
                  <a:srgbClr val="0000CC"/>
                </a:solidFill>
                <a:latin typeface="Times New Roman" panose="02020603050405020304" pitchFamily="18" charset="0"/>
                <a:cs typeface="Times New Roman" panose="02020603050405020304" pitchFamily="18" charset="0"/>
              </a:rPr>
              <a:t> </a:t>
            </a:r>
            <a:r>
              <a:rPr lang="en-US" sz="3600" b="1" kern="1200" dirty="0" err="1">
                <a:solidFill>
                  <a:srgbClr val="0000CC"/>
                </a:solidFill>
                <a:latin typeface="Times New Roman" panose="02020603050405020304" pitchFamily="18" charset="0"/>
                <a:cs typeface="Times New Roman" panose="02020603050405020304" pitchFamily="18" charset="0"/>
              </a:rPr>
              <a:t>hạn</a:t>
            </a:r>
            <a:endParaRPr lang="en-US" sz="3600" b="1" kern="1200" dirty="0">
              <a:solidFill>
                <a:srgbClr val="0000CC"/>
              </a:solidFill>
              <a:latin typeface="Times New Roman" panose="02020603050405020304" pitchFamily="18" charset="0"/>
              <a:cs typeface="Times New Roman" panose="02020603050405020304" pitchFamily="18" charset="0"/>
            </a:endParaRPr>
          </a:p>
        </p:txBody>
      </p:sp>
      <p:sp>
        <p:nvSpPr>
          <p:cNvPr id="7" name="Rounded Rectangle 10">
            <a:extLst>
              <a:ext uri="{FF2B5EF4-FFF2-40B4-BE49-F238E27FC236}">
                <a16:creationId xmlns="" xmlns:a16="http://schemas.microsoft.com/office/drawing/2014/main" id="{ED1CC90E-6FCD-4CFD-BD51-70C425B7CF7F}"/>
              </a:ext>
            </a:extLst>
          </p:cNvPr>
          <p:cNvSpPr/>
          <p:nvPr/>
        </p:nvSpPr>
        <p:spPr>
          <a:xfrm>
            <a:off x="2562610" y="3506274"/>
            <a:ext cx="2639108" cy="68580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buClrTx/>
            </a:pPr>
            <a:r>
              <a:rPr lang="en-US" sz="3600" kern="1200" dirty="0">
                <a:solidFill>
                  <a:srgbClr val="0000CC"/>
                </a:solidFill>
                <a:latin typeface="Times New Roman" panose="02020603050405020304" pitchFamily="18" charset="0"/>
                <a:cs typeface="Times New Roman" panose="02020603050405020304" pitchFamily="18" charset="0"/>
              </a:rPr>
              <a:t>    </a:t>
            </a:r>
            <a:r>
              <a:rPr lang="en-US" sz="3600" b="1" kern="1200" dirty="0">
                <a:solidFill>
                  <a:srgbClr val="FF0000"/>
                </a:solidFill>
                <a:latin typeface="Times New Roman" panose="02020603050405020304" pitchFamily="18" charset="0"/>
                <a:cs typeface="Times New Roman" panose="02020603050405020304" pitchFamily="18" charset="0"/>
              </a:rPr>
              <a:t>an</a:t>
            </a:r>
          </a:p>
        </p:txBody>
      </p:sp>
      <p:sp>
        <p:nvSpPr>
          <p:cNvPr id="8" name="Rounded Rectangle 20">
            <a:extLst>
              <a:ext uri="{FF2B5EF4-FFF2-40B4-BE49-F238E27FC236}">
                <a16:creationId xmlns="" xmlns:a16="http://schemas.microsoft.com/office/drawing/2014/main" id="{93F4DFD3-5E1D-462B-8F3A-B7972F516C11}"/>
              </a:ext>
            </a:extLst>
          </p:cNvPr>
          <p:cNvSpPr/>
          <p:nvPr/>
        </p:nvSpPr>
        <p:spPr>
          <a:xfrm>
            <a:off x="1450993" y="4911718"/>
            <a:ext cx="3124830"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buClrTx/>
            </a:pPr>
            <a:r>
              <a:rPr lang="en-US" sz="3600" b="1" kern="1200" dirty="0">
                <a:solidFill>
                  <a:srgbClr val="0000CC"/>
                </a:solidFill>
                <a:latin typeface="Times New Roman" panose="02020603050405020304" pitchFamily="18" charset="0"/>
                <a:cs typeface="Times New Roman" panose="02020603050405020304" pitchFamily="18" charset="0"/>
              </a:rPr>
              <a:t>  </a:t>
            </a:r>
            <a:r>
              <a:rPr lang="en-US" sz="3600" b="1" kern="1200" dirty="0" err="1">
                <a:solidFill>
                  <a:srgbClr val="0000CC"/>
                </a:solidFill>
                <a:latin typeface="Times New Roman" panose="02020603050405020304" pitchFamily="18" charset="0"/>
                <a:cs typeface="Times New Roman" panose="02020603050405020304" pitchFamily="18" charset="0"/>
              </a:rPr>
              <a:t>hình</a:t>
            </a:r>
            <a:r>
              <a:rPr lang="en-US" sz="3600" b="1" kern="1200" dirty="0">
                <a:solidFill>
                  <a:srgbClr val="0000CC"/>
                </a:solidFill>
                <a:latin typeface="Times New Roman" panose="02020603050405020304" pitchFamily="18" charset="0"/>
                <a:cs typeface="Times New Roman" panose="02020603050405020304" pitchFamily="18" charset="0"/>
              </a:rPr>
              <a:t> </a:t>
            </a:r>
            <a:r>
              <a:rPr lang="en-US" sz="3600" b="1" kern="1200" dirty="0" err="1">
                <a:solidFill>
                  <a:srgbClr val="0000CC"/>
                </a:solidFill>
                <a:latin typeface="Times New Roman" panose="02020603050405020304" pitchFamily="18" charset="0"/>
                <a:cs typeface="Times New Roman" panose="02020603050405020304" pitchFamily="18" charset="0"/>
              </a:rPr>
              <a:t>dáng</a:t>
            </a:r>
            <a:r>
              <a:rPr lang="en-US" sz="3600" b="1" kern="1200" dirty="0">
                <a:solidFill>
                  <a:srgbClr val="0000CC"/>
                </a:solidFill>
                <a:latin typeface="Times New Roman" panose="02020603050405020304" pitchFamily="18" charset="0"/>
                <a:cs typeface="Times New Roman" panose="02020603050405020304" pitchFamily="18" charset="0"/>
              </a:rPr>
              <a:t> </a:t>
            </a:r>
          </a:p>
        </p:txBody>
      </p:sp>
      <p:sp>
        <p:nvSpPr>
          <p:cNvPr id="9" name="Rounded Rectangle 21">
            <a:extLst>
              <a:ext uri="{FF2B5EF4-FFF2-40B4-BE49-F238E27FC236}">
                <a16:creationId xmlns="" xmlns:a16="http://schemas.microsoft.com/office/drawing/2014/main" id="{BD2E86A9-176F-4F0D-8BA3-4226E96F1B02}"/>
              </a:ext>
            </a:extLst>
          </p:cNvPr>
          <p:cNvSpPr/>
          <p:nvPr/>
        </p:nvSpPr>
        <p:spPr>
          <a:xfrm>
            <a:off x="2602126" y="4912125"/>
            <a:ext cx="3505054" cy="68580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buClrTx/>
            </a:pPr>
            <a:r>
              <a:rPr lang="en-US" sz="3600" kern="1200" dirty="0">
                <a:solidFill>
                  <a:srgbClr val="0000CC"/>
                </a:solidFill>
                <a:latin typeface="Times New Roman" panose="02020603050405020304" pitchFamily="18" charset="0"/>
                <a:cs typeface="Times New Roman" panose="02020603050405020304" pitchFamily="18" charset="0"/>
              </a:rPr>
              <a:t>   </a:t>
            </a:r>
            <a:r>
              <a:rPr lang="en-US" sz="3600" b="1" kern="1200" dirty="0">
                <a:solidFill>
                  <a:srgbClr val="FF0000"/>
                </a:solidFill>
                <a:latin typeface="Times New Roman" panose="02020603050405020304" pitchFamily="18" charset="0"/>
                <a:cs typeface="Times New Roman" panose="02020603050405020304" pitchFamily="18" charset="0"/>
              </a:rPr>
              <a:t>ang</a:t>
            </a:r>
          </a:p>
        </p:txBody>
      </p:sp>
      <p:sp>
        <p:nvSpPr>
          <p:cNvPr id="10" name="Rounded Rectangle 12">
            <a:extLst>
              <a:ext uri="{FF2B5EF4-FFF2-40B4-BE49-F238E27FC236}">
                <a16:creationId xmlns="" xmlns:a16="http://schemas.microsoft.com/office/drawing/2014/main" id="{CBFAA8B5-FE44-42D0-9C55-CED2E5D9D704}"/>
              </a:ext>
            </a:extLst>
          </p:cNvPr>
          <p:cNvSpPr/>
          <p:nvPr/>
        </p:nvSpPr>
        <p:spPr>
          <a:xfrm>
            <a:off x="6703940" y="2293524"/>
            <a:ext cx="2707532"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buClrTx/>
            </a:pPr>
            <a:r>
              <a:rPr lang="en-US" sz="3600" kern="1200" dirty="0">
                <a:solidFill>
                  <a:srgbClr val="0000CC"/>
                </a:solidFill>
                <a:latin typeface="Times New Roman" panose="02020603050405020304" pitchFamily="18" charset="0"/>
                <a:cs typeface="Times New Roman" panose="02020603050405020304" pitchFamily="18" charset="0"/>
              </a:rPr>
              <a:t>  </a:t>
            </a:r>
            <a:r>
              <a:rPr lang="en-US" sz="3600" b="1" kern="1200" dirty="0" err="1">
                <a:solidFill>
                  <a:srgbClr val="0000CC"/>
                </a:solidFill>
                <a:latin typeface="Times New Roman" panose="02020603050405020304" pitchFamily="18" charset="0"/>
                <a:cs typeface="Times New Roman" panose="02020603050405020304" pitchFamily="18" charset="0"/>
              </a:rPr>
              <a:t>đang</a:t>
            </a:r>
            <a:r>
              <a:rPr lang="en-US" sz="3600" b="1" kern="1200" dirty="0">
                <a:solidFill>
                  <a:srgbClr val="0000CC"/>
                </a:solidFill>
                <a:latin typeface="Times New Roman" panose="02020603050405020304" pitchFamily="18" charset="0"/>
                <a:cs typeface="Times New Roman" panose="02020603050405020304" pitchFamily="18" charset="0"/>
              </a:rPr>
              <a:t> quay</a:t>
            </a:r>
          </a:p>
        </p:txBody>
      </p:sp>
      <p:sp>
        <p:nvSpPr>
          <p:cNvPr id="11" name="Rounded Rectangle 25">
            <a:extLst>
              <a:ext uri="{FF2B5EF4-FFF2-40B4-BE49-F238E27FC236}">
                <a16:creationId xmlns="" xmlns:a16="http://schemas.microsoft.com/office/drawing/2014/main" id="{7A9EB4E2-8FB3-4913-95A1-14D9B718BCAE}"/>
              </a:ext>
            </a:extLst>
          </p:cNvPr>
          <p:cNvSpPr/>
          <p:nvPr/>
        </p:nvSpPr>
        <p:spPr>
          <a:xfrm>
            <a:off x="8299271" y="2281200"/>
            <a:ext cx="2903019" cy="68580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buClrTx/>
            </a:pPr>
            <a:r>
              <a:rPr lang="en-US" sz="3600" b="1" kern="1200" dirty="0">
                <a:solidFill>
                  <a:srgbClr val="FF0000"/>
                </a:solidFill>
                <a:latin typeface="Times New Roman" panose="02020603050405020304" pitchFamily="18" charset="0"/>
                <a:cs typeface="Times New Roman" panose="02020603050405020304" pitchFamily="18" charset="0"/>
              </a:rPr>
              <a:t>  ay</a:t>
            </a:r>
          </a:p>
        </p:txBody>
      </p:sp>
      <p:sp>
        <p:nvSpPr>
          <p:cNvPr id="12" name="Rounded Rectangle 28">
            <a:extLst>
              <a:ext uri="{FF2B5EF4-FFF2-40B4-BE49-F238E27FC236}">
                <a16:creationId xmlns="" xmlns:a16="http://schemas.microsoft.com/office/drawing/2014/main" id="{D59FCB31-775B-479A-837D-409C033F995A}"/>
              </a:ext>
            </a:extLst>
          </p:cNvPr>
          <p:cNvSpPr/>
          <p:nvPr/>
        </p:nvSpPr>
        <p:spPr>
          <a:xfrm>
            <a:off x="6703940" y="3539503"/>
            <a:ext cx="2612338" cy="5605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buClrTx/>
            </a:pPr>
            <a:r>
              <a:rPr lang="en-US" sz="3600" b="1" kern="1200">
                <a:solidFill>
                  <a:srgbClr val="0000CC"/>
                </a:solidFill>
                <a:latin typeface="Times New Roman" panose="02020603050405020304" pitchFamily="18" charset="0"/>
                <a:cs typeface="Times New Roman" panose="02020603050405020304" pitchFamily="18" charset="0"/>
              </a:rPr>
              <a:t>  </a:t>
            </a:r>
            <a:r>
              <a:rPr lang="en-US" sz="3600" b="1" smtClean="0">
                <a:solidFill>
                  <a:srgbClr val="0000CC"/>
                </a:solidFill>
                <a:latin typeface="Times New Roman" panose="02020603050405020304" pitchFamily="18" charset="0"/>
                <a:cs typeface="Times New Roman" panose="02020603050405020304" pitchFamily="18" charset="0"/>
              </a:rPr>
              <a:t>chẳng sao</a:t>
            </a:r>
            <a:endParaRPr lang="en-US" sz="3600" b="1" kern="1200" dirty="0">
              <a:solidFill>
                <a:srgbClr val="0000CC"/>
              </a:solidFill>
              <a:latin typeface="Times New Roman" panose="02020603050405020304" pitchFamily="18" charset="0"/>
              <a:cs typeface="Times New Roman" panose="02020603050405020304" pitchFamily="18" charset="0"/>
            </a:endParaRPr>
          </a:p>
        </p:txBody>
      </p:sp>
      <p:sp>
        <p:nvSpPr>
          <p:cNvPr id="13" name="Rounded Rectangle 29">
            <a:extLst>
              <a:ext uri="{FF2B5EF4-FFF2-40B4-BE49-F238E27FC236}">
                <a16:creationId xmlns="" xmlns:a16="http://schemas.microsoft.com/office/drawing/2014/main" id="{E1886F6C-38E3-4D58-877B-A49241F5C482}"/>
              </a:ext>
            </a:extLst>
          </p:cNvPr>
          <p:cNvSpPr/>
          <p:nvPr/>
        </p:nvSpPr>
        <p:spPr>
          <a:xfrm>
            <a:off x="7886272" y="3493679"/>
            <a:ext cx="1226108" cy="652194"/>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buClrTx/>
            </a:pPr>
            <a:r>
              <a:rPr lang="en-US" sz="3600" kern="1200">
                <a:solidFill>
                  <a:srgbClr val="0000CC"/>
                </a:solidFill>
                <a:latin typeface="Times New Roman" panose="02020603050405020304" pitchFamily="18" charset="0"/>
                <a:cs typeface="Times New Roman" panose="02020603050405020304" pitchFamily="18" charset="0"/>
              </a:rPr>
              <a:t>  </a:t>
            </a:r>
            <a:r>
              <a:rPr lang="en-US" sz="3600" kern="1200" smtClean="0">
                <a:solidFill>
                  <a:srgbClr val="0000CC"/>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s</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4B749BF2-1208-4686-BD66-BB417C93817E}"/>
              </a:ext>
            </a:extLst>
          </p:cNvPr>
          <p:cNvSpPr/>
          <p:nvPr/>
        </p:nvSpPr>
        <p:spPr>
          <a:xfrm>
            <a:off x="5219977" y="227406"/>
            <a:ext cx="1877438" cy="830997"/>
          </a:xfrm>
          <a:prstGeom prst="rect">
            <a:avLst/>
          </a:prstGeom>
          <a:noFill/>
        </p:spPr>
        <p:txBody>
          <a:bodyPr wrap="none" lIns="91440" tIns="45720" rIns="91440" bIns="45720">
            <a:spAutoFit/>
          </a:bodyPr>
          <a:lstStyle/>
          <a:p>
            <a:pPr algn="ct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16" name="Rounded Rectangle 28">
            <a:extLst>
              <a:ext uri="{FF2B5EF4-FFF2-40B4-BE49-F238E27FC236}">
                <a16:creationId xmlns="" xmlns:a16="http://schemas.microsoft.com/office/drawing/2014/main" id="{D59FCB31-775B-479A-837D-409C033F995A}"/>
              </a:ext>
            </a:extLst>
          </p:cNvPr>
          <p:cNvSpPr/>
          <p:nvPr/>
        </p:nvSpPr>
        <p:spPr>
          <a:xfrm>
            <a:off x="6751537" y="4911718"/>
            <a:ext cx="2612338" cy="5605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buClrTx/>
            </a:pPr>
            <a:r>
              <a:rPr lang="en-US" sz="3600" b="1" kern="1200">
                <a:solidFill>
                  <a:srgbClr val="0000CC"/>
                </a:solidFill>
                <a:latin typeface="Times New Roman" panose="02020603050405020304" pitchFamily="18" charset="0"/>
                <a:cs typeface="Times New Roman" panose="02020603050405020304" pitchFamily="18" charset="0"/>
              </a:rPr>
              <a:t>  </a:t>
            </a:r>
            <a:r>
              <a:rPr lang="en-US" sz="3600" b="1" smtClean="0">
                <a:solidFill>
                  <a:srgbClr val="0000CC"/>
                </a:solidFill>
                <a:latin typeface="Times New Roman" panose="02020603050405020304" pitchFamily="18" charset="0"/>
                <a:cs typeface="Times New Roman" panose="02020603050405020304" pitchFamily="18" charset="0"/>
              </a:rPr>
              <a:t>trông thấy</a:t>
            </a:r>
            <a:endParaRPr lang="en-US" sz="3600" b="1" kern="1200" dirty="0">
              <a:solidFill>
                <a:srgbClr val="0000CC"/>
              </a:solidFill>
              <a:latin typeface="Times New Roman" panose="02020603050405020304" pitchFamily="18" charset="0"/>
              <a:cs typeface="Times New Roman" panose="02020603050405020304" pitchFamily="18" charset="0"/>
            </a:endParaRPr>
          </a:p>
        </p:txBody>
      </p:sp>
      <p:sp>
        <p:nvSpPr>
          <p:cNvPr id="17" name="Rounded Rectangle 29">
            <a:extLst>
              <a:ext uri="{FF2B5EF4-FFF2-40B4-BE49-F238E27FC236}">
                <a16:creationId xmlns="" xmlns:a16="http://schemas.microsoft.com/office/drawing/2014/main" id="{E1886F6C-38E3-4D58-877B-A49241F5C482}"/>
              </a:ext>
            </a:extLst>
          </p:cNvPr>
          <p:cNvSpPr/>
          <p:nvPr/>
        </p:nvSpPr>
        <p:spPr>
          <a:xfrm>
            <a:off x="6660164" y="4867937"/>
            <a:ext cx="1226108" cy="652194"/>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buClrTx/>
            </a:pPr>
            <a:r>
              <a:rPr lang="en-US" sz="3600" kern="1200">
                <a:solidFill>
                  <a:srgbClr val="0000CC"/>
                </a:solidFill>
                <a:latin typeface="Times New Roman" panose="02020603050405020304" pitchFamily="18" charset="0"/>
                <a:cs typeface="Times New Roman" panose="02020603050405020304" pitchFamily="18" charset="0"/>
              </a:rPr>
              <a:t>  </a:t>
            </a:r>
            <a:r>
              <a:rPr lang="en-US" sz="3600" kern="1200" smtClean="0">
                <a:solidFill>
                  <a:srgbClr val="0000CC"/>
                </a:solidFill>
                <a:latin typeface="Times New Roman" panose="02020603050405020304" pitchFamily="18" charset="0"/>
                <a:cs typeface="Times New Roman" panose="02020603050405020304" pitchFamily="18" charset="0"/>
              </a:rPr>
              <a:t> </a:t>
            </a:r>
            <a:r>
              <a:rPr lang="en-US" sz="3600" b="1" smtClean="0">
                <a:solidFill>
                  <a:srgbClr val="FF0000"/>
                </a:solidFill>
                <a:latin typeface="Times New Roman" panose="02020603050405020304" pitchFamily="18" charset="0"/>
                <a:cs typeface="Times New Roman" panose="02020603050405020304" pitchFamily="18" charset="0"/>
              </a:rPr>
              <a:t>tr</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20936622"/>
      </p:ext>
    </p:extLst>
  </p:cSld>
  <p:clrMapOvr>
    <a:masterClrMapping/>
  </p:clrMapOvr>
  <mc:AlternateContent xmlns:mc="http://schemas.openxmlformats.org/markup-compatibility/2006" xmlns:p14="http://schemas.microsoft.com/office/powerpoint/2010/main">
    <mc:Choice Requires="p14">
      <p:transition spd="slow" p14:dur="1500" advTm="112552">
        <p:split orient="vert"/>
      </p:transition>
    </mc:Choice>
    <mc:Fallback xmlns="">
      <p:transition spd="slow" advTm="11255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animBg="1"/>
      <p:bldP spid="7" grpId="0"/>
      <p:bldP spid="8" grpId="0" animBg="1"/>
      <p:bldP spid="9" grpId="0"/>
      <p:bldP spid="10" grpId="0" animBg="1"/>
      <p:bldP spid="11" grpId="0"/>
      <p:bldP spid="12" grpId="0" animBg="1"/>
      <p:bldP spid="13" grpId="0"/>
      <p:bldP spid="16" grpId="0" animBg="1"/>
      <p:bldP spid="17" grpId="0"/>
    </p:bldLst>
  </p:timing>
  <p:extLst mod="1">
    <p:ext uri="{3A86A75C-4F4B-4683-9AE1-C65F6400EC91}">
      <p14:laserTraceLst xmlns:p14="http://schemas.microsoft.com/office/powerpoint/2010/main">
        <p14:tracePtLst>
          <p14:tracePt t="32387" x="3330575" y="6259513"/>
          <p14:tracePt t="32788" x="2941638" y="6757988"/>
          <p14:tracePt t="32797" x="3016250" y="6707188"/>
          <p14:tracePt t="32804" x="3067050" y="6670675"/>
          <p14:tracePt t="32813" x="3128963" y="6632575"/>
          <p14:tracePt t="32820" x="3192463" y="6607175"/>
          <p14:tracePt t="32829" x="3241675" y="6594475"/>
          <p14:tracePt t="32834" x="3267075" y="6570663"/>
          <p14:tracePt t="32843" x="3292475" y="6557963"/>
          <p14:tracePt t="32850" x="3305175" y="6532563"/>
          <p14:tracePt t="32860" x="3328988" y="6519863"/>
          <p14:tracePt t="32866" x="3341688" y="6494463"/>
          <p14:tracePt t="32876" x="3367088" y="6483350"/>
          <p14:tracePt t="32882" x="3379788" y="6445250"/>
          <p14:tracePt t="32893" x="3417888" y="6394450"/>
          <p14:tracePt t="32897" x="3429000" y="6357938"/>
          <p14:tracePt t="32904" x="3467100" y="6294438"/>
          <p14:tracePt t="32914" x="3492500" y="6232525"/>
          <p14:tracePt t="32920" x="3530600" y="6157913"/>
          <p14:tracePt t="32930" x="3567113" y="6069013"/>
          <p14:tracePt t="32936" x="3617913" y="5969000"/>
          <p14:tracePt t="32946" x="3654425" y="5881688"/>
          <p14:tracePt t="32952" x="3679825" y="5781675"/>
          <p14:tracePt t="32960" x="3705225" y="5694363"/>
          <p14:tracePt t="32966" x="3730625" y="5619750"/>
          <p14:tracePt t="32977" x="3756025" y="5568950"/>
          <p14:tracePt t="32982" x="3767138" y="5518150"/>
          <p14:tracePt t="32993" x="3779838" y="5481638"/>
          <p14:tracePt t="32998" x="3779838" y="5456238"/>
          <p14:tracePt t="33006" x="3779838" y="5430838"/>
          <p14:tracePt t="33014" x="3779838" y="5418138"/>
          <p14:tracePt t="33020" x="3767138" y="5394325"/>
          <p14:tracePt t="33029" x="3756025" y="5368925"/>
          <p14:tracePt t="33036" x="3730625" y="5356225"/>
          <p14:tracePt t="33045" x="3717925" y="5330825"/>
          <p14:tracePt t="33052" x="3705225" y="5318125"/>
          <p14:tracePt t="33185" x="3705225" y="5305425"/>
          <p14:tracePt t="33197" x="3717925" y="5281613"/>
          <p14:tracePt t="33204" x="3756025" y="5243513"/>
          <p14:tracePt t="33208" x="3779838" y="5181600"/>
          <p14:tracePt t="33218" x="3792538" y="5092700"/>
          <p14:tracePt t="33222" x="3817938" y="5005388"/>
          <p14:tracePt t="33230" x="3830638" y="4905375"/>
          <p14:tracePt t="33238" x="3843338" y="4792663"/>
          <p14:tracePt t="33246" x="3856038" y="4667250"/>
          <p14:tracePt t="33254" x="3879850" y="4567238"/>
          <p14:tracePt t="33262" x="3905250" y="4467225"/>
          <p14:tracePt t="33268" x="3930650" y="4354513"/>
          <p14:tracePt t="33275" x="3956050" y="4254500"/>
          <p14:tracePt t="33283" x="3992563" y="4117975"/>
          <p14:tracePt t="33292" x="4030663" y="3967163"/>
          <p14:tracePt t="33300" x="4056063" y="3816350"/>
          <p14:tracePt t="33309" x="4081463" y="3679825"/>
          <p14:tracePt t="33316" x="4105275" y="3579813"/>
          <p14:tracePt t="33322" x="4130675" y="3490913"/>
          <p14:tracePt t="33330" x="4143375" y="3403600"/>
          <p14:tracePt t="33338" x="4168775" y="3328988"/>
          <p14:tracePt t="33346" x="4181475" y="3267075"/>
          <p14:tracePt t="33354" x="4205288" y="3190875"/>
          <p14:tracePt t="33362" x="4230688" y="3128963"/>
          <p14:tracePt t="33370" x="4243388" y="3103563"/>
          <p14:tracePt t="33379" x="4268788" y="3090863"/>
          <p14:tracePt t="33383" x="4268788" y="3065463"/>
          <p14:tracePt t="33392" x="4281488" y="3065463"/>
          <p14:tracePt t="33400" x="4281488" y="3054350"/>
          <p14:tracePt t="33416" x="4294188" y="3041650"/>
          <p14:tracePt t="33425" x="4294188" y="3028950"/>
          <p14:tracePt t="33432" x="4305300" y="3016250"/>
          <p14:tracePt t="33442" x="4318000" y="3003550"/>
          <p14:tracePt t="33446" x="4330700" y="2990850"/>
          <p14:tracePt t="33454" x="4356100" y="2978150"/>
          <p14:tracePt t="33462" x="4368800" y="2965450"/>
          <p14:tracePt t="33470" x="4394200" y="2941638"/>
          <p14:tracePt t="33479" x="4406900" y="2928938"/>
          <p14:tracePt t="33486" x="4418013" y="2916238"/>
          <p14:tracePt t="33496" x="4456113" y="2890838"/>
          <p14:tracePt t="33502" x="4468813" y="2878138"/>
          <p14:tracePt t="33509" x="4481513" y="2852738"/>
          <p14:tracePt t="33516" x="4506913" y="2840038"/>
          <p14:tracePt t="33525" x="4518025" y="2816225"/>
          <p14:tracePt t="33532" x="4556125" y="2803525"/>
          <p14:tracePt t="33542" x="4568825" y="2790825"/>
          <p14:tracePt t="33548" x="4581525" y="2765425"/>
          <p14:tracePt t="33556" x="4619625" y="2752725"/>
          <p14:tracePt t="33564" x="4630738" y="2728913"/>
          <p14:tracePt t="33570" x="4656138" y="2716213"/>
          <p14:tracePt t="33578" x="4668838" y="2690813"/>
          <p14:tracePt t="33586" x="4681538" y="2678113"/>
          <p14:tracePt t="33595" x="4706938" y="2665413"/>
          <p14:tracePt t="33611" x="4732338" y="2640013"/>
          <p14:tracePt t="33625" x="4743450" y="2627313"/>
          <p14:tracePt t="33632" x="4756150" y="2616200"/>
          <p14:tracePt t="33642" x="4756150" y="2603500"/>
          <p14:tracePt t="33648" x="4768850" y="2603500"/>
          <p14:tracePt t="33672" x="4768850" y="2590800"/>
          <p14:tracePt t="33711" x="4768850" y="2578100"/>
          <p14:tracePt t="33726" x="4781550" y="2578100"/>
          <p14:tracePt t="33734" x="4781550" y="2565400"/>
          <p14:tracePt t="33741" x="4781550" y="2552700"/>
          <p14:tracePt t="33757" x="4794250" y="2540000"/>
          <p14:tracePt t="33764" x="4794250" y="2527300"/>
          <p14:tracePt t="33772" x="4794250" y="2516188"/>
          <p14:tracePt t="33780" x="4806950" y="2503488"/>
          <p14:tracePt t="33796" x="4806950" y="2478088"/>
          <p14:tracePt t="33812" x="4806950" y="2465388"/>
          <p14:tracePt t="33826" x="4806950" y="2452688"/>
          <p14:tracePt t="33833" x="4819650" y="2452688"/>
          <p14:tracePt t="33866" x="4819650" y="2439988"/>
          <p14:tracePt t="34649" x="4819650" y="2452688"/>
          <p14:tracePt t="34666" x="4819650" y="2465388"/>
          <p14:tracePt t="34684" x="4819650" y="2478088"/>
          <p14:tracePt t="34691" x="4819650" y="2490788"/>
          <p14:tracePt t="38465" x="4819650" y="2503488"/>
          <p14:tracePt t="38482" x="4819650" y="2516188"/>
          <p14:tracePt t="38498" x="4819650" y="2527300"/>
          <p14:tracePt t="38504" x="4819650" y="2540000"/>
          <p14:tracePt t="38530" x="4819650" y="2552700"/>
          <p14:tracePt t="40177" x="4806950" y="2565400"/>
          <p14:tracePt t="40186" x="4794250" y="2578100"/>
          <p14:tracePt t="40195" x="4768850" y="2603500"/>
          <p14:tracePt t="40203" x="4756150" y="2616200"/>
          <p14:tracePt t="40210" x="4743450" y="2627313"/>
          <p14:tracePt t="40216" x="4732338" y="2652713"/>
          <p14:tracePt t="40225" x="4719638" y="2665413"/>
          <p14:tracePt t="40232" x="4706938" y="2690813"/>
          <p14:tracePt t="40238" x="4681538" y="2703513"/>
          <p14:tracePt t="40245" x="4681538" y="2716213"/>
          <p14:tracePt t="40253" x="4668838" y="2740025"/>
          <p14:tracePt t="40263" x="4656138" y="2752725"/>
          <p14:tracePt t="40270" x="4643438" y="2765425"/>
          <p14:tracePt t="40279" x="4643438" y="2790825"/>
          <p14:tracePt t="40286" x="4643438" y="2803525"/>
          <p14:tracePt t="40292" x="4630738" y="2828925"/>
          <p14:tracePt t="40300" x="4630738" y="2840038"/>
          <p14:tracePt t="40309" x="4619625" y="2852738"/>
          <p14:tracePt t="40316" x="4619625" y="2878138"/>
          <p14:tracePt t="40326" x="4619625" y="2903538"/>
          <p14:tracePt t="40331" x="4606925" y="2928938"/>
          <p14:tracePt t="40342" x="4594225" y="2941638"/>
          <p14:tracePt t="40348" x="4594225" y="2965450"/>
          <p14:tracePt t="40354" x="4581525" y="2990850"/>
          <p14:tracePt t="40363" x="4568825" y="3016250"/>
          <p14:tracePt t="40370" x="4568825" y="3028950"/>
          <p14:tracePt t="40379" x="4556125" y="3054350"/>
          <p14:tracePt t="40386" x="4556125" y="3078163"/>
          <p14:tracePt t="40394" x="4556125" y="3090863"/>
          <p14:tracePt t="40402" x="4556125" y="3103563"/>
          <p14:tracePt t="40409" x="4556125" y="3128963"/>
          <p14:tracePt t="40416" x="4556125" y="3141663"/>
          <p14:tracePt t="40426" x="4556125" y="3154363"/>
          <p14:tracePt t="40431" x="4556125" y="3178175"/>
          <p14:tracePt t="40442" x="4543425" y="3190875"/>
          <p14:tracePt t="40448" x="4543425" y="3203575"/>
          <p14:tracePt t="40456" x="4543425" y="3216275"/>
          <p14:tracePt t="40464" x="4543425" y="3241675"/>
          <p14:tracePt t="40472" x="4543425" y="3254375"/>
          <p14:tracePt t="40479" x="4543425" y="3267075"/>
          <p14:tracePt t="40486" x="4543425" y="3290888"/>
          <p14:tracePt t="40494" x="4543425" y="3303588"/>
          <p14:tracePt t="40502" x="4543425" y="3316288"/>
          <p14:tracePt t="40509" x="4543425" y="3341688"/>
          <p14:tracePt t="40518" x="4543425" y="3367088"/>
          <p14:tracePt t="40526" x="4543425" y="3403600"/>
          <p14:tracePt t="40533" x="4530725" y="3441700"/>
          <p14:tracePt t="40541" x="4530725" y="3467100"/>
          <p14:tracePt t="40548" x="4530725" y="3479800"/>
          <p14:tracePt t="40556" x="4530725" y="3490913"/>
          <p14:tracePt t="40564" x="4530725" y="3516313"/>
          <p14:tracePt t="40572" x="4530725" y="3541713"/>
          <p14:tracePt t="40580" x="4530725" y="3554413"/>
          <p14:tracePt t="40588" x="4530725" y="3567113"/>
          <p14:tracePt t="40596" x="4530725" y="3590925"/>
          <p14:tracePt t="40602" x="4530725" y="3603625"/>
          <p14:tracePt t="40609" x="4530725" y="3616325"/>
          <p14:tracePt t="40618" x="4530725" y="3629025"/>
          <p14:tracePt t="40626" x="4530725" y="3654425"/>
          <p14:tracePt t="40642" x="4530725" y="3667125"/>
          <p14:tracePt t="40659" x="4530725" y="3692525"/>
          <p14:tracePt t="40676" x="4530725" y="3703638"/>
          <p14:tracePt t="40703" x="4530725" y="3716338"/>
          <p14:tracePt t="40720" x="4530725" y="3729038"/>
          <p14:tracePt t="40728" x="4530725" y="3741738"/>
          <p14:tracePt t="40734" x="4543425" y="3754438"/>
          <p14:tracePt t="40750" x="4543425" y="3779838"/>
          <p14:tracePt t="40758" x="4543425" y="3792538"/>
          <p14:tracePt t="40766" x="4543425" y="3803650"/>
          <p14:tracePt t="40775" x="4543425" y="3816350"/>
          <p14:tracePt t="40781" x="4543425" y="3829050"/>
          <p14:tracePt t="40788" x="4543425" y="3841750"/>
          <p14:tracePt t="40800" x="4543425" y="3854450"/>
          <p14:tracePt t="40824" x="4543425" y="3867150"/>
          <p14:tracePt t="43207" x="4543425" y="3879850"/>
          <p14:tracePt t="43215" x="4543425" y="3892550"/>
          <p14:tracePt t="43224" x="4543425" y="3905250"/>
          <p14:tracePt t="43233" x="4543425" y="3916363"/>
          <p14:tracePt t="43238" x="4543425" y="3929063"/>
          <p14:tracePt t="43254" x="4543425" y="3941763"/>
          <p14:tracePt t="43259" x="4530725" y="3954463"/>
          <p14:tracePt t="43268" x="4530725" y="3967163"/>
          <p14:tracePt t="43275" x="4530725" y="3992563"/>
          <p14:tracePt t="43284" x="4518025" y="4005263"/>
          <p14:tracePt t="43293" x="4518025" y="4017963"/>
          <p14:tracePt t="43300" x="4518025" y="4041775"/>
          <p14:tracePt t="43309" x="4518025" y="4054475"/>
          <p14:tracePt t="43314" x="4518025" y="4067175"/>
          <p14:tracePt t="43322" x="4518025" y="4092575"/>
          <p14:tracePt t="43330" x="4518025" y="4105275"/>
          <p14:tracePt t="43338" x="4518025" y="4117975"/>
          <p14:tracePt t="43346" x="4506913" y="4141788"/>
          <p14:tracePt t="43354" x="4506913" y="4179888"/>
          <p14:tracePt t="43362" x="4506913" y="4205288"/>
          <p14:tracePt t="43370" x="4494213" y="4230688"/>
          <p14:tracePt t="43375" x="4494213" y="4241800"/>
          <p14:tracePt t="43384" x="4494213" y="4267200"/>
          <p14:tracePt t="43393" x="4494213" y="4292600"/>
          <p14:tracePt t="43400" x="4494213" y="4330700"/>
          <p14:tracePt t="43409" x="4494213" y="4354513"/>
          <p14:tracePt t="43416" x="4481513" y="4367213"/>
          <p14:tracePt t="43425" x="4481513" y="4379913"/>
          <p14:tracePt t="43432" x="4468813" y="4418013"/>
          <p14:tracePt t="43438" x="4468813" y="4443413"/>
          <p14:tracePt t="43446" x="4468813" y="4454525"/>
          <p14:tracePt t="43453" x="4468813" y="4467225"/>
          <p14:tracePt t="43463" x="4468813" y="4492625"/>
          <p14:tracePt t="43470" x="4468813" y="4505325"/>
          <p14:tracePt t="43479" x="4468813" y="4518025"/>
          <p14:tracePt t="43486" x="4468813" y="4530725"/>
          <p14:tracePt t="43494" x="4468813" y="4567238"/>
          <p14:tracePt t="43500" x="4468813" y="4579938"/>
          <p14:tracePt t="43509" x="4468813" y="4592638"/>
          <p14:tracePt t="43516" x="4468813" y="4618038"/>
          <p14:tracePt t="43525" x="4468813" y="4643438"/>
          <p14:tracePt t="43532" x="4481513" y="4667250"/>
          <p14:tracePt t="43542" x="4481513" y="4692650"/>
          <p14:tracePt t="43548" x="4481513" y="4718050"/>
          <p14:tracePt t="43556" x="4481513" y="4730750"/>
          <p14:tracePt t="43563" x="4481513" y="4756150"/>
          <p14:tracePt t="43570" x="4481513" y="4768850"/>
          <p14:tracePt t="43579" x="4481513" y="4779963"/>
          <p14:tracePt t="43586" x="4481513" y="4792663"/>
          <p14:tracePt t="43595" x="4481513" y="4818063"/>
          <p14:tracePt t="43602" x="4481513" y="4830763"/>
          <p14:tracePt t="43609" x="4481513" y="4843463"/>
          <p14:tracePt t="43618" x="4481513" y="4868863"/>
          <p14:tracePt t="43625" x="4481513" y="4879975"/>
          <p14:tracePt t="43632" x="4481513" y="4892675"/>
          <p14:tracePt t="43642" x="4481513" y="4918075"/>
          <p14:tracePt t="43648" x="4481513" y="4930775"/>
          <p14:tracePt t="43656" x="4481513" y="4943475"/>
          <p14:tracePt t="43664" x="4481513" y="4956175"/>
          <p14:tracePt t="43672" x="4494213" y="4981575"/>
          <p14:tracePt t="43686" x="4494213" y="5005388"/>
          <p14:tracePt t="43702" x="4494213" y="5018088"/>
          <p14:tracePt t="43710" x="4494213" y="5043488"/>
          <p14:tracePt t="43718" x="4494213" y="5056188"/>
          <p14:tracePt t="43726" x="4494213" y="5068888"/>
          <p14:tracePt t="43734" x="4494213" y="5092700"/>
          <p14:tracePt t="43740" x="4494213" y="5105400"/>
          <p14:tracePt t="43748" x="4494213" y="5118100"/>
          <p14:tracePt t="43756" x="4494213" y="5130800"/>
          <p14:tracePt t="43776" x="4494213" y="5143500"/>
          <p14:tracePt t="43814" x="4481513" y="5143500"/>
          <p14:tracePt t="46644" x="4468813" y="5143500"/>
          <p14:tracePt t="46652" x="4456113" y="5156200"/>
          <p14:tracePt t="46659" x="4443413" y="5168900"/>
          <p14:tracePt t="46677" x="4418013" y="5168900"/>
          <p14:tracePt t="46683" x="4406900" y="5181600"/>
          <p14:tracePt t="46690" x="4394200" y="5194300"/>
          <p14:tracePt t="46698" x="4368800" y="5218113"/>
          <p14:tracePt t="46704" x="4343400" y="5230813"/>
          <p14:tracePt t="46714" x="4318000" y="5256213"/>
          <p14:tracePt t="46720" x="4281488" y="5268913"/>
          <p14:tracePt t="46729" x="4256088" y="5294313"/>
          <p14:tracePt t="46736" x="4230688" y="5305425"/>
          <p14:tracePt t="46748" x="4192588" y="5330825"/>
          <p14:tracePt t="46752" x="4143375" y="5343525"/>
          <p14:tracePt t="46760" x="4105275" y="5368925"/>
          <p14:tracePt t="46766" x="4043363" y="5407025"/>
          <p14:tracePt t="46776" x="4005263" y="5418138"/>
          <p14:tracePt t="46782" x="3943350" y="5456238"/>
          <p14:tracePt t="46791" x="3917950" y="5481638"/>
          <p14:tracePt t="46799" x="3892550" y="5507038"/>
          <p14:tracePt t="46806" x="3867150" y="5530850"/>
          <p14:tracePt t="46814" x="3830638" y="5556250"/>
          <p14:tracePt t="46820" x="3792538" y="5581650"/>
          <p14:tracePt t="46830" x="3756025" y="5607050"/>
          <p14:tracePt t="46836" x="3705225" y="5630863"/>
          <p14:tracePt t="46849" x="3667125" y="5643563"/>
          <p14:tracePt t="46852" x="3617913" y="5681663"/>
          <p14:tracePt t="46860" x="3567113" y="5732463"/>
          <p14:tracePt t="46867" x="3492500" y="5781675"/>
          <p14:tracePt t="46875" x="3417888" y="5832475"/>
          <p14:tracePt t="46881" x="3341688" y="5881688"/>
          <p14:tracePt t="46890" x="3267075" y="5919788"/>
          <p14:tracePt t="46897" x="3205163" y="5969000"/>
          <p14:tracePt t="46906" x="3128963" y="6032500"/>
          <p14:tracePt t="46913" x="3054350" y="6081713"/>
          <p14:tracePt t="46921" x="2979738" y="6145213"/>
          <p14:tracePt t="46930" x="2903538" y="6207125"/>
          <p14:tracePt t="46937" x="2828925" y="6281738"/>
          <p14:tracePt t="46945" x="2741613" y="6357938"/>
          <p14:tracePt t="46951" x="2667000" y="6445250"/>
          <p14:tracePt t="46961" x="2603500" y="6494463"/>
          <p14:tracePt t="46967" x="2541588" y="6557963"/>
          <p14:tracePt t="46975" x="2478088" y="6619875"/>
          <p14:tracePt t="46983" x="2441575" y="6696075"/>
          <p14:tracePt t="46992" x="2416175" y="6757988"/>
          <p14:tracePt t="46999" x="2390775" y="6832600"/>
          <p14:tracePt t="47816" x="0" y="0"/>
        </p14:tracePtLst>
        <p14:tracePtLst>
          <p14:tracePt t="69933" x="3367088" y="6232525"/>
          <p14:tracePt t="70175" x="3429000" y="6745288"/>
          <p14:tracePt t="70182" x="3643313" y="6683375"/>
          <p14:tracePt t="70188" x="3843338" y="6619875"/>
          <p14:tracePt t="70196" x="4143375" y="6557963"/>
          <p14:tracePt t="70204" x="4418013" y="6494463"/>
          <p14:tracePt t="70214" x="4719638" y="6394450"/>
          <p14:tracePt t="70218" x="4981575" y="6281738"/>
          <p14:tracePt t="70227" x="5270500" y="6232525"/>
          <p14:tracePt t="70234" x="5545138" y="6157913"/>
          <p14:tracePt t="70243" x="5821363" y="6069013"/>
          <p14:tracePt t="70250" x="6134100" y="5945188"/>
          <p14:tracePt t="70259" x="6459538" y="5832475"/>
          <p14:tracePt t="70266" x="6708775" y="5719763"/>
          <p14:tracePt t="70274" x="6921500" y="5630863"/>
          <p14:tracePt t="70281" x="7097713" y="5581650"/>
          <p14:tracePt t="70288" x="7210425" y="5494338"/>
          <p14:tracePt t="70299" x="7310438" y="5443538"/>
          <p14:tracePt t="70304" x="7410450" y="5381625"/>
          <p14:tracePt t="70313" x="7497763" y="5318125"/>
          <p14:tracePt t="70320" x="7572375" y="5256213"/>
          <p14:tracePt t="70330" x="7661275" y="5194300"/>
          <p14:tracePt t="70336" x="7748588" y="5118100"/>
          <p14:tracePt t="70343" x="7823200" y="5018088"/>
          <p14:tracePt t="70350" x="7897813" y="4943475"/>
          <p14:tracePt t="70360" x="7961313" y="4868863"/>
          <p14:tracePt t="70366" x="8048625" y="4779963"/>
          <p14:tracePt t="70374" x="8110538" y="4705350"/>
          <p14:tracePt t="70382" x="8174038" y="4618038"/>
          <p14:tracePt t="70391" x="8235950" y="4567238"/>
          <p14:tracePt t="70398" x="8299450" y="4505325"/>
          <p14:tracePt t="70404" x="8335963" y="4454525"/>
          <p14:tracePt t="70414" x="8361363" y="4418013"/>
          <p14:tracePt t="70420" x="8399463" y="4367213"/>
          <p14:tracePt t="70427" x="8412163" y="4330700"/>
          <p14:tracePt t="70436" x="8435975" y="4292600"/>
          <p14:tracePt t="70446" x="8448675" y="4254500"/>
          <p14:tracePt t="70451" x="8474075" y="4217988"/>
          <p14:tracePt t="70460" x="8499475" y="4192588"/>
          <p14:tracePt t="70466" x="8524875" y="4141788"/>
          <p14:tracePt t="70474" x="8548688" y="4092575"/>
          <p14:tracePt t="70482" x="8561388" y="4067175"/>
          <p14:tracePt t="70490" x="8586788" y="4041775"/>
          <p14:tracePt t="70498" x="8599488" y="4017963"/>
          <p14:tracePt t="70506" x="8624888" y="4005263"/>
          <p14:tracePt t="70514" x="8637588" y="3979863"/>
          <p14:tracePt t="70522" x="8674100" y="3929063"/>
          <p14:tracePt t="70527" x="8699500" y="3892550"/>
          <p14:tracePt t="70536" x="8763000" y="3829050"/>
          <p14:tracePt t="70544" x="8812213" y="3754438"/>
          <p14:tracePt t="70552" x="8874125" y="3679825"/>
          <p14:tracePt t="70561" x="8937625" y="3603625"/>
          <p14:tracePt t="70568" x="9012238" y="3503613"/>
          <p14:tracePt t="70577" x="9088438" y="3429000"/>
          <p14:tracePt t="70584" x="9137650" y="3354388"/>
          <p14:tracePt t="70590" x="9188450" y="3290888"/>
          <p14:tracePt t="70598" x="9199563" y="3267075"/>
          <p14:tracePt t="70606" x="9224963" y="3254375"/>
          <p14:tracePt t="70614" x="9237663" y="3228975"/>
          <p14:tracePt t="70622" x="9275763" y="3178175"/>
          <p14:tracePt t="70630" x="9288463" y="3154363"/>
          <p14:tracePt t="70638" x="9301163" y="3141663"/>
          <p14:tracePt t="70647" x="9324975" y="3116263"/>
          <p14:tracePt t="70652" x="9337675" y="3103563"/>
          <p14:tracePt t="70660" x="9363075" y="3078163"/>
          <p14:tracePt t="70668" x="9375775" y="3054350"/>
          <p14:tracePt t="70677" x="9401175" y="3041650"/>
          <p14:tracePt t="70683" x="9413875" y="3016250"/>
          <p14:tracePt t="70692" x="9424988" y="3003550"/>
          <p14:tracePt t="70699" x="9437688" y="2978150"/>
          <p14:tracePt t="70708" x="9463088" y="2965450"/>
          <p14:tracePt t="70713" x="9475788" y="2952750"/>
          <p14:tracePt t="70721" x="9488488" y="2928938"/>
          <p14:tracePt t="70729" x="9513888" y="2916238"/>
          <p14:tracePt t="70737" x="9525000" y="2878138"/>
          <p14:tracePt t="70746" x="9550400" y="2852738"/>
          <p14:tracePt t="70753" x="9563100" y="2828925"/>
          <p14:tracePt t="70762" x="9588500" y="2816225"/>
          <p14:tracePt t="70769" x="9588500" y="2790825"/>
          <p14:tracePt t="70775" x="9601200" y="2778125"/>
          <p14:tracePt t="70783" x="9601200" y="2765425"/>
          <p14:tracePt t="70792" x="9613900" y="2740025"/>
          <p14:tracePt t="70799" x="9626600" y="2728913"/>
          <p14:tracePt t="70808" x="9626600" y="2716213"/>
          <p14:tracePt t="70815" x="9626600" y="2690813"/>
          <p14:tracePt t="70824" x="9626600" y="2678113"/>
          <p14:tracePt t="70831" x="9637713" y="2665413"/>
          <p14:tracePt t="70837" x="9637713" y="2652713"/>
          <p14:tracePt t="70853" x="9637713" y="2640013"/>
          <p14:tracePt t="70862" x="9637713" y="2627313"/>
          <p14:tracePt t="70885" x="9637713" y="2616200"/>
          <p14:tracePt t="78353" x="9637713" y="2640013"/>
          <p14:tracePt t="78362" x="9626600" y="2652713"/>
          <p14:tracePt t="78370" x="9626600" y="2678113"/>
          <p14:tracePt t="78381" x="9613900" y="2703513"/>
          <p14:tracePt t="78385" x="9588500" y="2740025"/>
          <p14:tracePt t="78395" x="9575800" y="2778125"/>
          <p14:tracePt t="78400" x="9550400" y="2803525"/>
          <p14:tracePt t="78406" x="9537700" y="2840038"/>
          <p14:tracePt t="78416" x="9513888" y="2865438"/>
          <p14:tracePt t="78422" x="9501188" y="2890838"/>
          <p14:tracePt t="78430" x="9501188" y="2916238"/>
          <p14:tracePt t="78438" x="9488488" y="2941638"/>
          <p14:tracePt t="78447" x="9475788" y="2952750"/>
          <p14:tracePt t="78454" x="9463088" y="2990850"/>
          <p14:tracePt t="78460" x="9450388" y="3003550"/>
          <p14:tracePt t="78468" x="9437688" y="3016250"/>
          <p14:tracePt t="78477" x="9437688" y="3041650"/>
          <p14:tracePt t="78483" x="9424988" y="3054350"/>
          <p14:tracePt t="78493" x="9413875" y="3078163"/>
          <p14:tracePt t="78500" x="9413875" y="3103563"/>
          <p14:tracePt t="78510" x="9401175" y="3128963"/>
          <p14:tracePt t="78516" x="9388475" y="3154363"/>
          <p14:tracePt t="78522" x="9375775" y="3178175"/>
          <p14:tracePt t="78530" x="9363075" y="3203575"/>
          <p14:tracePt t="78538" x="9350375" y="3228975"/>
          <p14:tracePt t="78547" x="9324975" y="3241675"/>
          <p14:tracePt t="78553" x="9312275" y="3267075"/>
          <p14:tracePt t="78563" x="9288463" y="3290888"/>
          <p14:tracePt t="78570" x="9275763" y="3316288"/>
          <p14:tracePt t="78579" x="9250363" y="3341688"/>
          <p14:tracePt t="78584" x="9237663" y="3354388"/>
          <p14:tracePt t="78597" x="9212263" y="3367088"/>
          <p14:tracePt t="78600" x="9199563" y="3403600"/>
          <p14:tracePt t="78610" x="9175750" y="3416300"/>
          <p14:tracePt t="78616" x="9163050" y="3429000"/>
          <p14:tracePt t="78624" x="9150350" y="3454400"/>
          <p14:tracePt t="78631" x="9124950" y="3467100"/>
          <p14:tracePt t="78639" x="9112250" y="3490913"/>
          <p14:tracePt t="78646" x="9088438" y="3516313"/>
          <p14:tracePt t="78653" x="9075738" y="3529013"/>
          <p14:tracePt t="78664" x="9050338" y="3554413"/>
          <p14:tracePt t="78670" x="9037638" y="3567113"/>
          <p14:tracePt t="78680" x="9024938" y="3590925"/>
          <p14:tracePt t="78686" x="8999538" y="3603625"/>
          <p14:tracePt t="78696" x="8986838" y="3629025"/>
          <p14:tracePt t="78700" x="8963025" y="3629025"/>
          <p14:tracePt t="78709" x="8950325" y="3654425"/>
          <p14:tracePt t="78716" x="8937625" y="3654425"/>
          <p14:tracePt t="78724" x="8937625" y="3667125"/>
          <p14:tracePt t="78731" x="8924925" y="3667125"/>
          <p14:tracePt t="78740" x="8912225" y="3679825"/>
          <p14:tracePt t="78748" x="8899525" y="3692525"/>
          <p14:tracePt t="78756" x="8886825" y="3703638"/>
          <p14:tracePt t="78763" x="8874125" y="3716338"/>
          <p14:tracePt t="78770" x="8850313" y="3729038"/>
          <p14:tracePt t="78779" x="8837613" y="3741738"/>
          <p14:tracePt t="78786" x="8812213" y="3767138"/>
          <p14:tracePt t="78795" x="8799513" y="3779838"/>
          <p14:tracePt t="78801" x="8786813" y="3803650"/>
          <p14:tracePt t="78810" x="8763000" y="3816350"/>
          <p14:tracePt t="78818" x="8750300" y="3841750"/>
          <p14:tracePt t="78823" x="8712200" y="3841750"/>
          <p14:tracePt t="78831" x="8686800" y="3867150"/>
          <p14:tracePt t="78839" x="8661400" y="3879850"/>
          <p14:tracePt t="78847" x="8650288" y="3879850"/>
          <p14:tracePt t="78856" x="8612188" y="3892550"/>
          <p14:tracePt t="78864" x="8599488" y="3892550"/>
          <p14:tracePt t="78871" x="8586788" y="3905250"/>
          <p14:tracePt t="78880" x="8574088" y="3905250"/>
          <p14:tracePt t="78886" x="8548688" y="3905250"/>
          <p14:tracePt t="78897" x="8537575" y="3905250"/>
          <p14:tracePt t="78902" x="8524875" y="3905250"/>
          <p14:tracePt t="79117" x="8537575" y="3892550"/>
          <p14:tracePt t="79125" x="8537575" y="3879850"/>
          <p14:tracePt t="79133" x="8537575" y="3867150"/>
          <p14:tracePt t="79139" x="8537575" y="3854450"/>
          <p14:tracePt t="79147" x="8548688" y="3854450"/>
          <p14:tracePt t="79154" x="8548688" y="3841750"/>
          <p14:tracePt t="79170" x="8548688" y="3829050"/>
          <p14:tracePt t="79312" x="8548688" y="3816350"/>
          <p14:tracePt t="85451" x="8548688" y="3829050"/>
          <p14:tracePt t="85460" x="8548688" y="3867150"/>
          <p14:tracePt t="85469" x="8548688" y="3879850"/>
          <p14:tracePt t="85476" x="8537575" y="3905250"/>
          <p14:tracePt t="85484" x="8537575" y="3916363"/>
          <p14:tracePt t="85492" x="8524875" y="3929063"/>
          <p14:tracePt t="85500" x="8512175" y="3954463"/>
          <p14:tracePt t="85506" x="8512175" y="3967163"/>
          <p14:tracePt t="85514" x="8499475" y="3992563"/>
          <p14:tracePt t="85520" x="8486775" y="3992563"/>
          <p14:tracePt t="85527" x="8474075" y="4005263"/>
          <p14:tracePt t="85536" x="8461375" y="4017963"/>
          <p14:tracePt t="85546" x="8435975" y="4029075"/>
          <p14:tracePt t="85552" x="8424863" y="4041775"/>
          <p14:tracePt t="85561" x="8399463" y="4067175"/>
          <p14:tracePt t="85568" x="8386763" y="4079875"/>
          <p14:tracePt t="85574" x="8374063" y="4092575"/>
          <p14:tracePt t="85582" x="8348663" y="4117975"/>
          <p14:tracePt t="85590" x="8335963" y="4129088"/>
          <p14:tracePt t="85597" x="8312150" y="4141788"/>
          <p14:tracePt t="85606" x="8299450" y="4154488"/>
          <p14:tracePt t="85614" x="8286750" y="4179888"/>
          <p14:tracePt t="85621" x="8261350" y="4192588"/>
          <p14:tracePt t="85630" x="8248650" y="4217988"/>
          <p14:tracePt t="85636" x="8223250" y="4230688"/>
          <p14:tracePt t="85643" x="8212138" y="4241800"/>
          <p14:tracePt t="85651" x="8186738" y="4254500"/>
          <p14:tracePt t="85663" x="8174038" y="4279900"/>
          <p14:tracePt t="85668" x="8148638" y="4292600"/>
          <p14:tracePt t="85677" x="8123238" y="4318000"/>
          <p14:tracePt t="85684" x="8086725" y="4330700"/>
          <p14:tracePt t="85690" x="8061325" y="4341813"/>
          <p14:tracePt t="85698" x="8035925" y="4354513"/>
          <p14:tracePt t="85706" x="8010525" y="4367213"/>
          <p14:tracePt t="85714" x="7974013" y="4392613"/>
          <p14:tracePt t="85722" x="7961313" y="4392613"/>
          <p14:tracePt t="85731" x="7935913" y="4418013"/>
          <p14:tracePt t="85738" x="7910513" y="4418013"/>
          <p14:tracePt t="85747" x="7886700" y="4443413"/>
          <p14:tracePt t="85752" x="7861300" y="4454525"/>
          <p14:tracePt t="85760" x="7823200" y="4467225"/>
          <p14:tracePt t="85768" x="7810500" y="4479925"/>
          <p14:tracePt t="85777" x="7773988" y="4492625"/>
          <p14:tracePt t="85783" x="7748588" y="4505325"/>
          <p14:tracePt t="85794" x="7710488" y="4518025"/>
          <p14:tracePt t="85800" x="7673975" y="4530725"/>
          <p14:tracePt t="85810" x="7648575" y="4530725"/>
          <p14:tracePt t="85814" x="7610475" y="4543425"/>
          <p14:tracePt t="85822" x="7585075" y="4554538"/>
          <p14:tracePt t="85831" x="7572375" y="4554538"/>
          <p14:tracePt t="85838" x="7561263" y="4567238"/>
          <p14:tracePt t="85847" x="7535863" y="4592638"/>
          <p14:tracePt t="85854" x="7523163" y="4592638"/>
          <p14:tracePt t="85864" x="7497763" y="4618038"/>
          <p14:tracePt t="85870" x="7472363" y="4618038"/>
          <p14:tracePt t="85877" x="7448550" y="4643438"/>
          <p14:tracePt t="85883" x="7423150" y="4656138"/>
          <p14:tracePt t="85893" x="7385050" y="4667250"/>
          <p14:tracePt t="85900" x="7372350" y="4679950"/>
          <p14:tracePt t="85911" x="7359650" y="4692650"/>
          <p14:tracePt t="85915" x="7335838" y="4705350"/>
          <p14:tracePt t="85924" x="7323138" y="4718050"/>
          <p14:tracePt t="85931" x="7310438" y="4718050"/>
          <p14:tracePt t="85938" x="7285038" y="4730750"/>
          <p14:tracePt t="85947" x="7272338" y="4743450"/>
          <p14:tracePt t="85953" x="7259638" y="4743450"/>
          <p14:tracePt t="85963" x="7246938" y="4743450"/>
          <p14:tracePt t="85970" x="7235825" y="4756150"/>
          <p14:tracePt t="85979" x="7223125" y="4768850"/>
          <p14:tracePt t="85986" x="7210425" y="4768850"/>
          <p14:tracePt t="85996" x="7185025" y="4779963"/>
          <p14:tracePt t="86000" x="7146925" y="4792663"/>
          <p14:tracePt t="86010" x="7123113" y="4818063"/>
          <p14:tracePt t="86015" x="7097713" y="4830763"/>
          <p14:tracePt t="86024" x="7072313" y="4830763"/>
          <p14:tracePt t="86031" x="7034213" y="4856163"/>
          <p14:tracePt t="86040" x="7021513" y="4868863"/>
          <p14:tracePt t="86047" x="7010400" y="4879975"/>
          <p14:tracePt t="86056" x="6985000" y="4892675"/>
          <p14:tracePt t="86063" x="6972300" y="4892675"/>
          <p14:tracePt t="86070" x="6959600" y="4905375"/>
          <p14:tracePt t="86077" x="6946900" y="4918075"/>
          <p14:tracePt t="86086" x="6934200" y="4918075"/>
          <p14:tracePt t="86093" x="6910388" y="4943475"/>
          <p14:tracePt t="86101" x="6897688" y="4943475"/>
          <p14:tracePt t="86110" x="6872288" y="4968875"/>
          <p14:tracePt t="86118" x="6821488" y="4981575"/>
          <p14:tracePt t="86123" x="6784975" y="5005388"/>
          <p14:tracePt t="86131" x="6734175" y="5030788"/>
          <p14:tracePt t="86140" x="6672263" y="5056188"/>
          <p14:tracePt t="86148" x="6621463" y="5081588"/>
          <p14:tracePt t="86156" x="6572250" y="5092700"/>
          <p14:tracePt t="86165" x="6521450" y="5118100"/>
          <p14:tracePt t="86172" x="6496050" y="5143500"/>
          <p14:tracePt t="86181" x="6459538" y="5143500"/>
          <p14:tracePt t="86186" x="6434138" y="5168900"/>
          <p14:tracePt t="86193" x="6408738" y="5168900"/>
          <p14:tracePt t="86202" x="6383338" y="5181600"/>
          <p14:tracePt t="86210" x="6359525" y="5205413"/>
          <p14:tracePt t="86218" x="6346825" y="5205413"/>
          <p14:tracePt t="86226" x="6321425" y="5230813"/>
          <p14:tracePt t="86233" x="6296025" y="5230813"/>
          <p14:tracePt t="86243" x="6259513" y="5256213"/>
          <p14:tracePt t="86248" x="6234113" y="5281613"/>
          <p14:tracePt t="86256" x="6196013" y="5294313"/>
          <p14:tracePt t="86264" x="6134100" y="5318125"/>
          <p14:tracePt t="86272" x="6096000" y="5318125"/>
          <p14:tracePt t="86280" x="6057900" y="5330825"/>
          <p14:tracePt t="86288" x="6034088" y="5330825"/>
          <p14:tracePt t="86297" x="5995988" y="5343525"/>
          <p14:tracePt t="86301" x="5983288" y="5343525"/>
          <p14:tracePt t="86310" x="5945188" y="5356225"/>
          <p14:tracePt t="86318" x="5932488" y="5356225"/>
          <p14:tracePt t="86327" x="5921375" y="5356225"/>
          <p14:tracePt t="86333" x="5895975" y="5356225"/>
          <p14:tracePt t="86344" x="5883275" y="5368925"/>
          <p14:tracePt t="86350" x="5870575" y="5368925"/>
          <p14:tracePt t="86360" x="5857875" y="5368925"/>
          <p14:tracePt t="86364" x="5845175" y="5368925"/>
          <p14:tracePt t="86380" x="5821363" y="5368925"/>
          <p14:tracePt t="86396" x="5808663" y="5368925"/>
          <p14:tracePt t="86403" x="5795963" y="5368925"/>
          <p14:tracePt t="86413" x="5783263" y="5368925"/>
          <p14:tracePt t="86420" x="5745163" y="5368925"/>
          <p14:tracePt t="86427" x="5708650" y="5368925"/>
          <p14:tracePt t="86434" x="5670550" y="5368925"/>
          <p14:tracePt t="86444" x="5632450" y="5368925"/>
          <p14:tracePt t="86450" x="5607050" y="5368925"/>
          <p14:tracePt t="86460" x="5595938" y="5356225"/>
          <p14:tracePt t="86466" x="5570538" y="5356225"/>
          <p14:tracePt t="86474" x="5557838" y="5343525"/>
          <p14:tracePt t="86482" x="5545138" y="5343525"/>
          <p14:tracePt t="86488" x="5519738" y="5330825"/>
          <p14:tracePt t="86497" x="5507038" y="5318125"/>
          <p14:tracePt t="86503" x="5495925" y="5318125"/>
          <p14:tracePt t="86513" x="5483225" y="5318125"/>
          <p14:tracePt t="86520" x="5483225" y="5305425"/>
          <p14:tracePt t="86546" x="5470525" y="5305425"/>
          <p14:tracePt t="86554" x="5457825" y="5281613"/>
          <p14:tracePt t="86564" x="5432425" y="5268913"/>
          <p14:tracePt t="86570" x="5419725" y="5256213"/>
          <p14:tracePt t="86579" x="5394325" y="5243513"/>
          <p14:tracePt t="86586" x="5383213" y="5218113"/>
          <p14:tracePt t="86593" x="5370513" y="5218113"/>
          <p14:tracePt t="86602" x="5345113" y="5194300"/>
          <p14:tracePt t="86610" x="5332413" y="5194300"/>
          <p14:tracePt t="86615" x="5319713" y="5181600"/>
          <p14:tracePt t="87327" x="5319713" y="5168900"/>
          <p14:tracePt t="87335" x="5307013" y="5156200"/>
          <p14:tracePt t="87344" x="5294313" y="5143500"/>
          <p14:tracePt t="87353" x="5294313" y="5118100"/>
          <p14:tracePt t="87357" x="5281613" y="5105400"/>
          <p14:tracePt t="87366" x="5281613" y="5092700"/>
          <p14:tracePt t="87372" x="5270500" y="5068888"/>
          <p14:tracePt t="87380" x="5270500" y="5056188"/>
          <p14:tracePt t="87387" x="5270500" y="5043488"/>
          <p14:tracePt t="87396" x="5270500" y="5018088"/>
          <p14:tracePt t="87403" x="5270500" y="5005388"/>
          <p14:tracePt t="87412" x="5270500" y="4992688"/>
          <p14:tracePt t="87417" x="5270500" y="4981575"/>
          <p14:tracePt t="87426" x="5270500" y="4956175"/>
          <p14:tracePt t="87433" x="5270500" y="4943475"/>
          <p14:tracePt t="87443" x="5270500" y="4930775"/>
          <p14:tracePt t="87449" x="5270500" y="4905375"/>
          <p14:tracePt t="87459" x="5270500" y="4868863"/>
          <p14:tracePt t="87465" x="5270500" y="4856163"/>
          <p14:tracePt t="87474" x="5270500" y="4830763"/>
          <p14:tracePt t="87480" x="5270500" y="4818063"/>
          <p14:tracePt t="87487" x="5270500" y="4792663"/>
          <p14:tracePt t="87496" x="5270500" y="4756150"/>
          <p14:tracePt t="87503" x="5257800" y="4730750"/>
          <p14:tracePt t="87513" x="5245100" y="4692650"/>
          <p14:tracePt t="87519" x="5232400" y="4643438"/>
          <p14:tracePt t="87529" x="5219700" y="4579938"/>
          <p14:tracePt t="87535" x="5207000" y="4530725"/>
          <p14:tracePt t="87543" x="5181600" y="4467225"/>
          <p14:tracePt t="87549" x="5157788" y="4418013"/>
          <p14:tracePt t="87558" x="5132388" y="4341813"/>
          <p14:tracePt t="87565" x="5106988" y="4267200"/>
          <p14:tracePt t="87573" x="5081588" y="4205288"/>
          <p14:tracePt t="87581" x="5057775" y="4129088"/>
          <p14:tracePt t="87589" x="5045075" y="4067175"/>
          <p14:tracePt t="87596" x="5045075" y="4017963"/>
          <p14:tracePt t="87603" x="5045075" y="3967163"/>
          <p14:tracePt t="87612" x="5045075" y="3916363"/>
          <p14:tracePt t="87619" x="5032375" y="3879850"/>
          <p14:tracePt t="87629" x="5032375" y="3803650"/>
          <p14:tracePt t="87635" x="5032375" y="3754438"/>
          <p14:tracePt t="87643" x="5032375" y="3692525"/>
          <p14:tracePt t="87651" x="5032375" y="3616325"/>
          <p14:tracePt t="87659" x="5032375" y="3554413"/>
          <p14:tracePt t="87665" x="5032375" y="3516313"/>
          <p14:tracePt t="87674" x="5045075" y="3479800"/>
          <p14:tracePt t="87681" x="5057775" y="3429000"/>
          <p14:tracePt t="87689" x="5081588" y="3378200"/>
          <p14:tracePt t="87697" x="5094288" y="3341688"/>
          <p14:tracePt t="87705" x="5094288" y="3328988"/>
          <p14:tracePt t="87713" x="5094288" y="3290888"/>
          <p14:tracePt t="87719" x="5094288" y="3267075"/>
          <p14:tracePt t="87728" x="5094288" y="3241675"/>
          <p14:tracePt t="87735" x="5094288" y="3216275"/>
          <p14:tracePt t="87744" x="5106988" y="3178175"/>
          <p14:tracePt t="87751" x="5106988" y="3154363"/>
          <p14:tracePt t="87760" x="5119688" y="3128963"/>
          <p14:tracePt t="87767" x="5119688" y="3116263"/>
          <p14:tracePt t="87776" x="5119688" y="3090863"/>
          <p14:tracePt t="87781" x="5132388" y="3065463"/>
          <p14:tracePt t="87789" x="5132388" y="3041650"/>
          <p14:tracePt t="87797" x="5132388" y="3016250"/>
          <p14:tracePt t="87805" x="5132388" y="3003550"/>
          <p14:tracePt t="87813" x="5132388" y="2978150"/>
          <p14:tracePt t="87821" x="5132388" y="2941638"/>
          <p14:tracePt t="87829" x="5132388" y="2928938"/>
          <p14:tracePt t="87837" x="5132388" y="2903538"/>
          <p14:tracePt t="87843" x="5132388" y="2890838"/>
          <p14:tracePt t="87851" x="5132388" y="2878138"/>
          <p14:tracePt t="87860" x="5119688" y="2852738"/>
          <p14:tracePt t="87867" x="5119688" y="2840038"/>
          <p14:tracePt t="87876" x="5106988" y="2828925"/>
          <p14:tracePt t="87883" x="5094288" y="2803525"/>
          <p14:tracePt t="87893" x="5081588" y="2790825"/>
          <p14:tracePt t="87897" x="5081588" y="2765425"/>
          <p14:tracePt t="87905" x="5068888" y="2752725"/>
          <p14:tracePt t="87913" x="5057775" y="2740025"/>
          <p14:tracePt t="87921" x="5057775" y="2716213"/>
          <p14:tracePt t="87930" x="5045075" y="2703513"/>
          <p14:tracePt t="87937" x="5032375" y="2690813"/>
          <p14:tracePt t="87947" x="5032375" y="2678113"/>
          <p14:tracePt t="87953" x="5019675" y="2665413"/>
          <p14:tracePt t="87959" x="5006975" y="2640013"/>
          <p14:tracePt t="87967" x="5006975" y="2627313"/>
          <p14:tracePt t="87976" x="4994275" y="2616200"/>
          <p14:tracePt t="87983" x="4981575" y="2603500"/>
          <p14:tracePt t="87993" x="4981575" y="2590800"/>
          <p14:tracePt t="87999" x="4981575" y="2578100"/>
          <p14:tracePt t="88016" x="4968875" y="2578100"/>
          <p14:tracePt t="88021" x="4968875" y="2565400"/>
          <p14:tracePt t="88079" x="4968875" y="2552700"/>
          <p14:tracePt t="88093" x="4968875" y="2540000"/>
          <p14:tracePt t="88101" x="4968875" y="2527300"/>
          <p14:tracePt t="88124" x="4968875" y="2516188"/>
          <p14:tracePt t="88911" x="4945063" y="2516188"/>
          <p14:tracePt t="88927" x="4932363" y="2516188"/>
          <p14:tracePt t="88935" x="4906963" y="2527300"/>
          <p14:tracePt t="88951" x="4894263" y="2540000"/>
          <p14:tracePt t="88972" x="4881563" y="2540000"/>
          <p14:tracePt t="88988" x="4868863" y="2552700"/>
          <p14:tracePt t="88997" x="4856163" y="2552700"/>
          <p14:tracePt t="89003" x="4843463" y="2552700"/>
          <p14:tracePt t="89010" x="4832350" y="2578100"/>
          <p14:tracePt t="89018" x="4806950" y="2578100"/>
          <p14:tracePt t="89033" x="4794250" y="2590800"/>
          <p14:tracePt t="89043" x="4768850" y="2603500"/>
          <p14:tracePt t="89049" x="4756150" y="2603500"/>
          <p14:tracePt t="89060" x="4743450" y="2603500"/>
          <p14:tracePt t="89065" x="4719638" y="2616200"/>
          <p14:tracePt t="89071" x="4706938" y="2616200"/>
          <p14:tracePt t="89080" x="4694238" y="2616200"/>
          <p14:tracePt t="89088" x="4681538" y="2616200"/>
          <p14:tracePt t="89104" x="4668838" y="2616200"/>
          <p14:tracePt t="89155" x="4656138" y="2616200"/>
          <p14:tracePt t="89192" x="4643438" y="2616200"/>
          <p14:tracePt t="89200" x="4630738" y="2603500"/>
          <p14:tracePt t="89209" x="4619625" y="2578100"/>
          <p14:tracePt t="89217" x="4606925" y="2578100"/>
          <p14:tracePt t="89225" x="4594225" y="2565400"/>
          <p14:tracePt t="89232" x="4594225" y="2552700"/>
          <p14:tracePt t="89248" x="4594225" y="2540000"/>
          <p14:tracePt t="89254" x="4581525" y="2527300"/>
          <p14:tracePt t="89264" x="4581525" y="2516188"/>
          <p14:tracePt t="89278" x="4581525" y="2503488"/>
          <p14:tracePt t="89295" x="4568825" y="2503488"/>
          <p14:tracePt t="89391" x="4568825" y="2490788"/>
          <p14:tracePt t="89647" x="4568825" y="2503488"/>
          <p14:tracePt t="89665" x="4568825" y="2516188"/>
          <p14:tracePt t="89670" x="4568825" y="2527300"/>
          <p14:tracePt t="89678" x="4568825" y="2540000"/>
          <p14:tracePt t="89692" x="4568825" y="2552700"/>
          <p14:tracePt t="89704" x="4568825" y="2565400"/>
          <p14:tracePt t="93913" x="4568825" y="2578100"/>
          <p14:tracePt t="93921" x="4568825" y="2590800"/>
          <p14:tracePt t="93929" x="4568825" y="2603500"/>
          <p14:tracePt t="93939" x="4568825" y="2627313"/>
          <p14:tracePt t="93947" x="4568825" y="2665413"/>
          <p14:tracePt t="93951" x="4581525" y="2716213"/>
          <p14:tracePt t="93960" x="4594225" y="2790825"/>
          <p14:tracePt t="93966" x="4594225" y="2828925"/>
          <p14:tracePt t="93974" x="4594225" y="2852738"/>
          <p14:tracePt t="93981" x="4606925" y="2890838"/>
          <p14:tracePt t="93990" x="4619625" y="2916238"/>
          <p14:tracePt t="93998" x="4619625" y="2952750"/>
          <p14:tracePt t="94004" x="4630738" y="2978150"/>
          <p14:tracePt t="94013" x="4630738" y="2990850"/>
          <p14:tracePt t="94020" x="4630738" y="3016250"/>
          <p14:tracePt t="94027" x="4643438" y="3028950"/>
          <p14:tracePt t="94035" x="4643438" y="3041650"/>
          <p14:tracePt t="94043" x="4656138" y="3065463"/>
          <p14:tracePt t="94052" x="4656138" y="3090863"/>
          <p14:tracePt t="94058" x="4656138" y="3116263"/>
          <p14:tracePt t="94066" x="4656138" y="3141663"/>
          <p14:tracePt t="94074" x="4656138" y="3154363"/>
          <p14:tracePt t="94082" x="4656138" y="3178175"/>
          <p14:tracePt t="94090" x="4656138" y="3203575"/>
          <p14:tracePt t="94098" x="4656138" y="3216275"/>
          <p14:tracePt t="94106" x="4656138" y="3228975"/>
          <p14:tracePt t="94114" x="4656138" y="3254375"/>
          <p14:tracePt t="94122" x="4656138" y="3267075"/>
          <p14:tracePt t="94127" x="4656138" y="3278188"/>
          <p14:tracePt t="94135" x="4656138" y="3290888"/>
          <p14:tracePt t="94144" x="4656138" y="3316288"/>
          <p14:tracePt t="94161" x="4656138" y="3328988"/>
          <p14:tracePt t="94168" x="4656138" y="3354388"/>
          <p14:tracePt t="94178" x="4656138" y="3367088"/>
          <p14:tracePt t="94183" x="4656138" y="3378200"/>
          <p14:tracePt t="94190" x="4656138" y="3403600"/>
          <p14:tracePt t="94198" x="4656138" y="3416300"/>
          <p14:tracePt t="94206" x="4656138" y="3429000"/>
          <p14:tracePt t="94214" x="4656138" y="3454400"/>
          <p14:tracePt t="94222" x="4643438" y="3467100"/>
          <p14:tracePt t="94231" x="4643438" y="3479800"/>
          <p14:tracePt t="94237" x="4630738" y="3503613"/>
          <p14:tracePt t="94244" x="4630738" y="3516313"/>
          <p14:tracePt t="94252" x="4630738" y="3529013"/>
          <p14:tracePt t="94261" x="4619625" y="3541713"/>
          <p14:tracePt t="94277" x="4619625" y="3567113"/>
          <p14:tracePt t="94283" x="4619625" y="3579813"/>
          <p14:tracePt t="94294" x="4606925" y="3590925"/>
          <p14:tracePt t="94300" x="4594225" y="3616325"/>
          <p14:tracePt t="94306" x="4594225" y="3629025"/>
          <p14:tracePt t="94314" x="4581525" y="3641725"/>
          <p14:tracePt t="94321" x="4568825" y="3667125"/>
          <p14:tracePt t="94330" x="4568825" y="3679825"/>
          <p14:tracePt t="94337" x="4568825" y="3692525"/>
          <p14:tracePt t="94347" x="4556125" y="3703638"/>
          <p14:tracePt t="94353" x="4556125" y="3716338"/>
          <p14:tracePt t="94371" x="4543425" y="3716338"/>
          <p14:tracePt t="94380" x="4543425" y="3729038"/>
          <p14:tracePt t="94397" x="4543425" y="3741738"/>
          <p14:tracePt t="94408" x="4543425" y="3754438"/>
          <p14:tracePt t="94416" x="4543425" y="3767138"/>
          <p14:tracePt t="94430" x="4543425" y="3779838"/>
          <p14:tracePt t="94437" x="4543425" y="3792538"/>
          <p14:tracePt t="94463" x="4543425" y="3803650"/>
          <p14:tracePt t="97079" x="4543425" y="3816350"/>
          <p14:tracePt t="97086" x="4543425" y="3841750"/>
          <p14:tracePt t="97094" x="4543425" y="3854450"/>
          <p14:tracePt t="97102" x="4543425" y="3879850"/>
          <p14:tracePt t="97109" x="4543425" y="3892550"/>
          <p14:tracePt t="97116" x="4543425" y="3916363"/>
          <p14:tracePt t="97124" x="4543425" y="3929063"/>
          <p14:tracePt t="97133" x="4543425" y="3941763"/>
          <p14:tracePt t="97140" x="4543425" y="3967163"/>
          <p14:tracePt t="97148" x="4543425" y="3992563"/>
          <p14:tracePt t="97154" x="4543425" y="4005263"/>
          <p14:tracePt t="97162" x="4543425" y="4017963"/>
          <p14:tracePt t="97170" x="4543425" y="4029075"/>
          <p14:tracePt t="97179" x="4543425" y="4067175"/>
          <p14:tracePt t="97193" x="4543425" y="4079875"/>
          <p14:tracePt t="97199" x="4543425" y="4092575"/>
          <p14:tracePt t="97202" x="4530725" y="4117975"/>
          <p14:tracePt t="97208" x="4530725" y="4141788"/>
          <p14:tracePt t="97217" x="4530725" y="4167188"/>
          <p14:tracePt t="97224" x="4530725" y="4179888"/>
          <p14:tracePt t="97232" x="4518025" y="4217988"/>
          <p14:tracePt t="97240" x="4518025" y="4230688"/>
          <p14:tracePt t="97249" x="4518025" y="4254500"/>
          <p14:tracePt t="97256" x="4518025" y="4267200"/>
          <p14:tracePt t="97265" x="4518025" y="4279900"/>
          <p14:tracePt t="97270" x="4518025" y="4305300"/>
          <p14:tracePt t="97279" x="4506913" y="4318000"/>
          <p14:tracePt t="97286" x="4506913" y="4330700"/>
          <p14:tracePt t="97295" x="4506913" y="4341813"/>
          <p14:tracePt t="97302" x="4494213" y="4367213"/>
          <p14:tracePt t="97310" x="4494213" y="4379913"/>
          <p14:tracePt t="97317" x="4494213" y="4392613"/>
          <p14:tracePt t="97327" x="4494213" y="4418013"/>
          <p14:tracePt t="97331" x="4494213" y="4430713"/>
          <p14:tracePt t="97340" x="4494213" y="4443413"/>
          <p14:tracePt t="97347" x="4481513" y="4467225"/>
          <p14:tracePt t="97356" x="4481513" y="4479925"/>
          <p14:tracePt t="97364" x="4481513" y="4492625"/>
          <p14:tracePt t="97371" x="4468813" y="4518025"/>
          <p14:tracePt t="97380" x="4456113" y="4543425"/>
          <p14:tracePt t="97387" x="4456113" y="4554538"/>
          <p14:tracePt t="97393" x="4456113" y="4567238"/>
          <p14:tracePt t="97401" x="4443413" y="4592638"/>
          <p14:tracePt t="97410" x="4443413" y="4605338"/>
          <p14:tracePt t="97417" x="4443413" y="4630738"/>
          <p14:tracePt t="97427" x="4430713" y="4656138"/>
          <p14:tracePt t="97433" x="4430713" y="4692650"/>
          <p14:tracePt t="97442" x="4430713" y="4718050"/>
          <p14:tracePt t="97449" x="4430713" y="4743450"/>
          <p14:tracePt t="97455" x="4430713" y="4768850"/>
          <p14:tracePt t="97463" x="4430713" y="4792663"/>
          <p14:tracePt t="97471" x="4430713" y="4805363"/>
          <p14:tracePt t="97480" x="4430713" y="4830763"/>
          <p14:tracePt t="97487" x="4430713" y="4843463"/>
          <p14:tracePt t="97497" x="4430713" y="4856163"/>
          <p14:tracePt t="97504" x="4430713" y="4879975"/>
          <p14:tracePt t="97513" x="4430713" y="4892675"/>
          <p14:tracePt t="97518" x="4418013" y="4905375"/>
          <p14:tracePt t="97527" x="4418013" y="4930775"/>
          <p14:tracePt t="97533" x="4418013" y="4943475"/>
          <p14:tracePt t="97543" x="4418013" y="4956175"/>
          <p14:tracePt t="97549" x="4418013" y="4968875"/>
          <p14:tracePt t="97558" x="4418013" y="4992688"/>
          <p14:tracePt t="97566" x="4418013" y="5005388"/>
          <p14:tracePt t="97571" x="4418013" y="5018088"/>
          <p14:tracePt t="97580" x="4418013" y="5043488"/>
          <p14:tracePt t="97587" x="4418013" y="5056188"/>
          <p14:tracePt t="97597" x="4418013" y="5068888"/>
          <p14:tracePt t="97603" x="4418013" y="5081588"/>
          <p14:tracePt t="97613" x="4418013" y="5105400"/>
          <p14:tracePt t="97620" x="4430713" y="5118100"/>
          <p14:tracePt t="97628" x="4430713" y="5130800"/>
          <p14:tracePt t="97634" x="4430713" y="5156200"/>
          <p14:tracePt t="97643" x="4443413" y="5168900"/>
          <p14:tracePt t="97649" x="4443413" y="5181600"/>
          <p14:tracePt t="97658" x="4443413" y="5194300"/>
          <p14:tracePt t="97755" x="4443413" y="5205413"/>
          <p14:tracePt t="97783" x="4443413" y="5218113"/>
          <p14:tracePt t="97811" x="4443413" y="5230813"/>
          <p14:tracePt t="101492" x="4456113" y="5230813"/>
          <p14:tracePt t="101569" x="4456113" y="5218113"/>
          <p14:tracePt t="101607" x="4468813" y="5205413"/>
          <p14:tracePt t="101643" x="4481513" y="5194300"/>
          <p14:tracePt t="101649" x="4494213" y="5194300"/>
          <p14:tracePt t="101657" x="4518025" y="5194300"/>
          <p14:tracePt t="101665" x="4518025" y="5168900"/>
          <p14:tracePt t="101672" x="4543425" y="5168900"/>
          <p14:tracePt t="101680" x="4556125" y="5156200"/>
          <p14:tracePt t="101688" x="4568825" y="5143500"/>
          <p14:tracePt t="101704" x="4594225" y="5130800"/>
          <p14:tracePt t="101711" x="4594225" y="5118100"/>
          <p14:tracePt t="101718" x="4606925" y="5118100"/>
          <p14:tracePt t="101728" x="4630738" y="5105400"/>
          <p14:tracePt t="101734" x="4656138" y="5092700"/>
          <p14:tracePt t="101745" x="4694238" y="5068888"/>
          <p14:tracePt t="101750" x="4743450" y="5043488"/>
          <p14:tracePt t="101759" x="4806950" y="5018088"/>
          <p14:tracePt t="101767" x="4894263" y="4992688"/>
          <p14:tracePt t="101772" x="5006975" y="4968875"/>
          <p14:tracePt t="101781" x="5106988" y="4943475"/>
          <p14:tracePt t="101788" x="5207000" y="4918075"/>
          <p14:tracePt t="101797" x="5294313" y="4892675"/>
          <p14:tracePt t="101804" x="5370513" y="4868863"/>
          <p14:tracePt t="101812" x="5445125" y="4843463"/>
          <p14:tracePt t="101820" x="5495925" y="4830763"/>
          <p14:tracePt t="101828" x="5519738" y="4805363"/>
          <p14:tracePt t="101834" x="5557838" y="4792663"/>
          <p14:tracePt t="101844" x="5595938" y="4768850"/>
          <p14:tracePt t="101850" x="5619750" y="4756150"/>
          <p14:tracePt t="101859" x="5657850" y="4705350"/>
          <p14:tracePt t="101866" x="5670550" y="4656138"/>
          <p14:tracePt t="101874" x="5695950" y="4592638"/>
          <p14:tracePt t="101882" x="5732463" y="4543425"/>
          <p14:tracePt t="101890" x="5783263" y="4492625"/>
          <p14:tracePt t="101897" x="5808663" y="4467225"/>
          <p14:tracePt t="101904" x="5845175" y="4418013"/>
          <p14:tracePt t="101914" x="5870575" y="4379913"/>
          <p14:tracePt t="101920" x="5908675" y="4330700"/>
          <p14:tracePt t="101928" x="5957888" y="4267200"/>
          <p14:tracePt t="101936" x="6008688" y="4192588"/>
          <p14:tracePt t="101945" x="6034088" y="4141788"/>
          <p14:tracePt t="101952" x="6108700" y="4067175"/>
          <p14:tracePt t="101959" x="6170613" y="3979863"/>
          <p14:tracePt t="101966" x="6234113" y="3905250"/>
          <p14:tracePt t="101974" x="6283325" y="3829050"/>
          <p14:tracePt t="101982" x="6346825" y="3754438"/>
          <p14:tracePt t="101990" x="6396038" y="3679825"/>
          <p14:tracePt t="101999" x="6434138" y="3603625"/>
          <p14:tracePt t="102006" x="6483350" y="3529013"/>
          <p14:tracePt t="102014" x="6508750" y="3441700"/>
          <p14:tracePt t="102020" x="6546850" y="3367088"/>
          <p14:tracePt t="102028" x="6572250" y="3316288"/>
          <p14:tracePt t="102036" x="6584950" y="3254375"/>
          <p14:tracePt t="102044" x="6608763" y="3216275"/>
          <p14:tracePt t="102052" x="6634163" y="3190875"/>
          <p14:tracePt t="102062" x="6646863" y="3141663"/>
          <p14:tracePt t="102067" x="6684963" y="3078163"/>
          <p14:tracePt t="102074" x="6708775" y="3041650"/>
          <p14:tracePt t="102082" x="6746875" y="2978150"/>
          <p14:tracePt t="102090" x="6759575" y="2941638"/>
          <p14:tracePt t="102098" x="6784975" y="2903538"/>
          <p14:tracePt t="102106" x="6797675" y="2878138"/>
          <p14:tracePt t="102114" x="6821488" y="2840038"/>
          <p14:tracePt t="102122" x="6834188" y="2803525"/>
          <p14:tracePt t="102131" x="6859588" y="2740025"/>
          <p14:tracePt t="102136" x="6884988" y="2716213"/>
          <p14:tracePt t="102145" x="6884988" y="2690813"/>
          <p14:tracePt t="102152" x="6897688" y="2665413"/>
          <p14:tracePt t="102161" x="6910388" y="2652713"/>
          <p14:tracePt t="102168" x="6910388" y="2640013"/>
          <p14:tracePt t="102180" x="6910388" y="2616200"/>
          <p14:tracePt t="102194" x="6910388" y="2603500"/>
          <p14:tracePt t="102198" x="6910388" y="2578100"/>
          <p14:tracePt t="102222" x="6910388" y="2565400"/>
          <p14:tracePt t="102250" x="6921500" y="2565400"/>
          <p14:tracePt t="102265" x="6921500" y="2552700"/>
          <p14:tracePt t="102276" x="6921500" y="2540000"/>
          <p14:tracePt t="102381" x="6910388" y="2540000"/>
          <p14:tracePt t="102388" x="6897688" y="2540000"/>
          <p14:tracePt t="102397" x="6884988" y="2540000"/>
          <p14:tracePt t="102405" x="6872288" y="2540000"/>
          <p14:tracePt t="102429" x="6859588" y="2540000"/>
          <p14:tracePt t="103273" x="6846888" y="2540000"/>
          <p14:tracePt t="103289" x="6834188" y="2552700"/>
          <p14:tracePt t="103299" x="6834188" y="2565400"/>
          <p14:tracePt t="103306" x="6821488" y="2565400"/>
          <p14:tracePt t="103314" x="6821488" y="2578100"/>
          <p14:tracePt t="103331" x="6821488" y="2590800"/>
          <p14:tracePt t="103336" x="6821488" y="2603500"/>
          <p14:tracePt t="106093" x="6821488" y="2616200"/>
          <p14:tracePt t="106100" x="6821488" y="2627313"/>
          <p14:tracePt t="106110" x="6821488" y="2652713"/>
          <p14:tracePt t="106119" x="6821488" y="2690813"/>
          <p14:tracePt t="106125" x="6808788" y="2728913"/>
          <p14:tracePt t="106135" x="6808788" y="2752725"/>
          <p14:tracePt t="106140" x="6808788" y="2778125"/>
          <p14:tracePt t="106148" x="6797675" y="2816225"/>
          <p14:tracePt t="106153" x="6797675" y="2840038"/>
          <p14:tracePt t="106161" x="6797675" y="2852738"/>
          <p14:tracePt t="106170" x="6797675" y="2865438"/>
          <p14:tracePt t="106178" x="6797675" y="2890838"/>
          <p14:tracePt t="106186" x="6797675" y="2916238"/>
          <p14:tracePt t="106193" x="6784975" y="2941638"/>
          <p14:tracePt t="106201" x="6784975" y="2952750"/>
          <p14:tracePt t="106210" x="6784975" y="2978150"/>
          <p14:tracePt t="106215" x="6784975" y="3016250"/>
          <p14:tracePt t="106223" x="6784975" y="3028950"/>
          <p14:tracePt t="106231" x="6784975" y="3041650"/>
          <p14:tracePt t="106239" x="6772275" y="3054350"/>
          <p14:tracePt t="106247" x="6772275" y="3078163"/>
          <p14:tracePt t="106255" x="6772275" y="3090863"/>
          <p14:tracePt t="106264" x="6772275" y="3103563"/>
          <p14:tracePt t="106271" x="6772275" y="3128963"/>
          <p14:tracePt t="106280" x="6772275" y="3141663"/>
          <p14:tracePt t="106285" x="6772275" y="3154363"/>
          <p14:tracePt t="106293" x="6759575" y="3178175"/>
          <p14:tracePt t="106301" x="6759575" y="3190875"/>
          <p14:tracePt t="106310" x="6759575" y="3203575"/>
          <p14:tracePt t="106318" x="6759575" y="3228975"/>
          <p14:tracePt t="106328" x="6759575" y="3254375"/>
          <p14:tracePt t="106334" x="6759575" y="3278188"/>
          <p14:tracePt t="106340" x="6759575" y="3290888"/>
          <p14:tracePt t="106348" x="6759575" y="3303588"/>
          <p14:tracePt t="106356" x="6759575" y="3316288"/>
          <p14:tracePt t="106364" x="6759575" y="3341688"/>
          <p14:tracePt t="106372" x="6759575" y="3354388"/>
          <p14:tracePt t="106381" x="6759575" y="3367088"/>
          <p14:tracePt t="106388" x="6759575" y="3390900"/>
          <p14:tracePt t="106397" x="6759575" y="3403600"/>
          <p14:tracePt t="106402" x="6759575" y="3416300"/>
          <p14:tracePt t="106411" x="6759575" y="3441700"/>
          <p14:tracePt t="106418" x="6759575" y="3454400"/>
          <p14:tracePt t="106428" x="6759575" y="3467100"/>
          <p14:tracePt t="106433" x="6759575" y="3479800"/>
          <p14:tracePt t="106445" x="6772275" y="3503613"/>
          <p14:tracePt t="106459" x="6772275" y="3516313"/>
          <p14:tracePt t="106465" x="6772275" y="3541713"/>
          <p14:tracePt t="106480" x="6772275" y="3567113"/>
          <p14:tracePt t="106497" x="6772275" y="3579813"/>
          <p14:tracePt t="106504" x="6772275" y="3590925"/>
          <p14:tracePt t="106513" x="6772275" y="3603625"/>
          <p14:tracePt t="106528" x="6772275" y="3616325"/>
          <p14:tracePt t="106592" x="6772275" y="3629025"/>
          <p14:tracePt t="106608" x="6772275" y="3641725"/>
          <p14:tracePt t="106616" x="6772275" y="3654425"/>
          <p14:tracePt t="106623" x="6772275" y="3667125"/>
          <p14:tracePt t="106632" x="6772275" y="3679825"/>
          <p14:tracePt t="106640" x="6772275" y="3692525"/>
          <p14:tracePt t="106654" x="6772275" y="3703638"/>
          <p14:tracePt t="106670" x="6772275" y="3716338"/>
          <p14:tracePt t="110503" x="6759575" y="3741738"/>
          <p14:tracePt t="110512" x="6759575" y="3754438"/>
          <p14:tracePt t="110520" x="6734175" y="3767138"/>
          <p14:tracePt t="110531" x="6721475" y="3803650"/>
          <p14:tracePt t="110537" x="6696075" y="3829050"/>
          <p14:tracePt t="110541" x="6684963" y="3867150"/>
          <p14:tracePt t="110549" x="6646863" y="3916363"/>
          <p14:tracePt t="110556" x="6621463" y="3954463"/>
          <p14:tracePt t="110565" x="6596063" y="3979863"/>
          <p14:tracePt t="110572" x="6572250" y="4041775"/>
          <p14:tracePt t="110581" x="6559550" y="4067175"/>
          <p14:tracePt t="110587" x="6534150" y="4092575"/>
          <p14:tracePt t="110597" x="6521450" y="4117975"/>
          <p14:tracePt t="110602" x="6496050" y="4154488"/>
          <p14:tracePt t="110611" x="6496050" y="4167188"/>
          <p14:tracePt t="110618" x="6472238" y="4179888"/>
          <p14:tracePt t="110627" x="6459538" y="4205288"/>
          <p14:tracePt t="110634" x="6459538" y="4217988"/>
          <p14:tracePt t="110642" x="6446838" y="4230688"/>
          <p14:tracePt t="110650" x="6434138" y="4254500"/>
          <p14:tracePt t="110658" x="6421438" y="4279900"/>
          <p14:tracePt t="110666" x="6408738" y="4292600"/>
          <p14:tracePt t="110672" x="6396038" y="4318000"/>
          <p14:tracePt t="110681" x="6370638" y="4330700"/>
          <p14:tracePt t="110687" x="6359525" y="4354513"/>
          <p14:tracePt t="110697" x="6334125" y="4392613"/>
          <p14:tracePt t="110703" x="6321425" y="4405313"/>
          <p14:tracePt t="110711" x="6308725" y="4418013"/>
          <p14:tracePt t="110720" x="6296025" y="4443413"/>
          <p14:tracePt t="110727" x="6283325" y="4454525"/>
          <p14:tracePt t="110733" x="6283325" y="4479925"/>
          <p14:tracePt t="110742" x="6270625" y="4479925"/>
          <p14:tracePt t="110750" x="6270625" y="4492625"/>
          <p14:tracePt t="110758" x="6259513" y="4492625"/>
          <p14:tracePt t="110863" x="6246813" y="4492625"/>
          <p14:tracePt t="111127" x="6234113" y="4492625"/>
          <p14:tracePt t="111479" x="6221413" y="4492625"/>
          <p14:tracePt t="111494" x="6208713" y="4492625"/>
          <p14:tracePt t="111504" x="6146800" y="4518025"/>
          <p14:tracePt t="111513" x="6034088" y="4530725"/>
          <p14:tracePt t="111522" x="5932488" y="4543425"/>
          <p14:tracePt t="111527" x="5832475" y="4543425"/>
          <p14:tracePt t="111536" x="5732463" y="4543425"/>
          <p14:tracePt t="111540" x="5632450" y="4543425"/>
          <p14:tracePt t="111549" x="5495925" y="4543425"/>
          <p14:tracePt t="111556" x="5345113" y="4518025"/>
          <p14:tracePt t="111565" x="5181600" y="4492625"/>
          <p14:tracePt t="111572" x="4994275" y="4454525"/>
          <p14:tracePt t="111581" x="4806950" y="4430713"/>
          <p14:tracePt t="111586" x="4581525" y="4392613"/>
          <p14:tracePt t="111594" x="4356100" y="4367213"/>
          <p14:tracePt t="111602" x="4092575" y="4330700"/>
          <p14:tracePt t="111611" x="3905250" y="4305300"/>
          <p14:tracePt t="111618" x="3717925" y="4267200"/>
          <p14:tracePt t="111627" x="3530600" y="4217988"/>
          <p14:tracePt t="111634" x="3354388" y="4141788"/>
          <p14:tracePt t="111644" x="3192463" y="4067175"/>
          <p14:tracePt t="111648" x="3054350" y="3992563"/>
          <p14:tracePt t="111656" x="2928938" y="3941763"/>
          <p14:tracePt t="111665" x="2828925" y="3905250"/>
          <p14:tracePt t="111672" x="2741613" y="3854450"/>
          <p14:tracePt t="111681" x="2628900" y="3779838"/>
          <p14:tracePt t="111687" x="2541588" y="3716338"/>
          <p14:tracePt t="111697" x="2428875" y="3641725"/>
          <p14:tracePt t="111703" x="2316163" y="3541713"/>
          <p14:tracePt t="111711" x="2216150" y="3429000"/>
          <p14:tracePt t="111718" x="2103438" y="3316288"/>
          <p14:tracePt t="111727" x="1990725" y="3216275"/>
          <p14:tracePt t="111734" x="1878013" y="3103563"/>
          <p14:tracePt t="111742" x="1765300" y="3003550"/>
          <p14:tracePt t="111750" x="1689100" y="2916238"/>
          <p14:tracePt t="111758" x="1589088" y="2803525"/>
          <p14:tracePt t="111766" x="1501775" y="2703513"/>
          <p14:tracePt t="111771" x="1414463" y="2616200"/>
          <p14:tracePt t="111781" x="1352550" y="2503488"/>
          <p14:tracePt t="111788" x="1301750" y="2414588"/>
          <p14:tracePt t="111797" x="1252538" y="2327275"/>
          <p14:tracePt t="111803" x="1176338" y="2214563"/>
          <p14:tracePt t="111811" x="1101725" y="2114550"/>
          <p14:tracePt t="111820" x="1014413" y="2001838"/>
          <p14:tracePt t="111828" x="938213" y="1889125"/>
          <p14:tracePt t="111834" x="876300" y="1789113"/>
          <p14:tracePt t="111844" x="814388" y="1689100"/>
          <p14:tracePt t="111850" x="750888" y="1589088"/>
          <p14:tracePt t="111858" x="712788" y="1476375"/>
          <p14:tracePt t="111866" x="625475" y="1363663"/>
          <p14:tracePt t="111873" x="550863" y="1250950"/>
          <p14:tracePt t="111882" x="450850" y="1138238"/>
          <p14:tracePt t="111890" x="376238" y="1025525"/>
          <p14:tracePt t="111897" x="287338" y="938213"/>
          <p14:tracePt t="111904" x="212725" y="825500"/>
          <p14:tracePt t="111914" x="125413" y="725488"/>
          <p14:tracePt t="111920" x="50800" y="6254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9428122-FF64-426D-9379-5B3FD53750F9}"/>
              </a:ext>
            </a:extLst>
          </p:cNvPr>
          <p:cNvPicPr>
            <a:picLocks noChangeAspect="1"/>
          </p:cNvPicPr>
          <p:nvPr/>
        </p:nvPicPr>
        <p:blipFill rotWithShape="1">
          <a:blip r:embed="rId3"/>
          <a:srcRect b="35649"/>
          <a:stretch/>
        </p:blipFill>
        <p:spPr>
          <a:xfrm>
            <a:off x="-12879" y="2575774"/>
            <a:ext cx="8278780" cy="5519870"/>
          </a:xfrm>
          <a:prstGeom prst="rect">
            <a:avLst/>
          </a:prstGeom>
        </p:spPr>
      </p:pic>
      <p:pic>
        <p:nvPicPr>
          <p:cNvPr id="5" name="Picture 4">
            <a:extLst>
              <a:ext uri="{FF2B5EF4-FFF2-40B4-BE49-F238E27FC236}">
                <a16:creationId xmlns="" xmlns:a16="http://schemas.microsoft.com/office/drawing/2014/main" id="{082AC232-738B-432A-A654-8A7C1140D055}"/>
              </a:ext>
            </a:extLst>
          </p:cNvPr>
          <p:cNvPicPr>
            <a:picLocks noChangeAspect="1"/>
          </p:cNvPicPr>
          <p:nvPr/>
        </p:nvPicPr>
        <p:blipFill>
          <a:blip r:embed="rId4"/>
          <a:stretch>
            <a:fillRect/>
          </a:stretch>
        </p:blipFill>
        <p:spPr>
          <a:xfrm>
            <a:off x="8927997" y="2575774"/>
            <a:ext cx="3391744" cy="2096866"/>
          </a:xfrm>
          <a:prstGeom prst="rect">
            <a:avLst/>
          </a:prstGeom>
        </p:spPr>
      </p:pic>
      <p:sp>
        <p:nvSpPr>
          <p:cNvPr id="7" name="TextBox 6">
            <a:extLst>
              <a:ext uri="{FF2B5EF4-FFF2-40B4-BE49-F238E27FC236}">
                <a16:creationId xmlns="" xmlns:a16="http://schemas.microsoft.com/office/drawing/2014/main" id="{62B19724-70AD-47D5-B8B3-1C99A73570F1}"/>
              </a:ext>
            </a:extLst>
          </p:cNvPr>
          <p:cNvSpPr txBox="1"/>
          <p:nvPr/>
        </p:nvSpPr>
        <p:spPr>
          <a:xfrm>
            <a:off x="595651" y="1469206"/>
            <a:ext cx="6655154" cy="707886"/>
          </a:xfrm>
          <a:prstGeom prst="rect">
            <a:avLst/>
          </a:prstGeom>
          <a:noFill/>
        </p:spPr>
        <p:txBody>
          <a:bodyPr wrap="square" rtlCol="0">
            <a:spAutoFit/>
          </a:bodyPr>
          <a:lstStyle/>
          <a:p>
            <a:pPr marL="571500" indent="-571500">
              <a:buClrTx/>
              <a:buFont typeface="Wingdings" panose="05000000000000000000" pitchFamily="2" charset="2"/>
              <a:buChar char="v"/>
            </a:pPr>
            <a:r>
              <a:rPr lang="en-US" sz="4000" b="1" kern="1200" dirty="0" err="1">
                <a:solidFill>
                  <a:srgbClr val="006600"/>
                </a:solidFill>
                <a:latin typeface="Times New Roman" panose="02020603050405020304" pitchFamily="18" charset="0"/>
                <a:ea typeface="+mn-ea"/>
                <a:cs typeface="Times New Roman" panose="02020603050405020304" pitchFamily="18" charset="0"/>
              </a:rPr>
              <a:t>Luyện</a:t>
            </a:r>
            <a:r>
              <a:rPr lang="en-US" sz="4000" b="1" kern="1200" dirty="0">
                <a:solidFill>
                  <a:srgbClr val="006600"/>
                </a:solidFill>
                <a:latin typeface="Times New Roman" panose="02020603050405020304" pitchFamily="18" charset="0"/>
                <a:ea typeface="+mn-ea"/>
                <a:cs typeface="Times New Roman" panose="02020603050405020304" pitchFamily="18" charset="0"/>
              </a:rPr>
              <a:t> </a:t>
            </a:r>
            <a:r>
              <a:rPr lang="en-US" sz="4000" b="1" kern="1200" dirty="0" err="1">
                <a:solidFill>
                  <a:srgbClr val="006600"/>
                </a:solidFill>
                <a:latin typeface="Times New Roman" panose="02020603050405020304" pitchFamily="18" charset="0"/>
                <a:ea typeface="+mn-ea"/>
                <a:cs typeface="Times New Roman" panose="02020603050405020304" pitchFamily="18" charset="0"/>
              </a:rPr>
              <a:t>đọc</a:t>
            </a:r>
            <a:r>
              <a:rPr lang="en-US" sz="4000" b="1" dirty="0">
                <a:solidFill>
                  <a:srgbClr val="006600"/>
                </a:solidFill>
                <a:latin typeface="Times New Roman" panose="02020603050405020304" pitchFamily="18" charset="0"/>
                <a:cs typeface="Times New Roman" panose="02020603050405020304" pitchFamily="18" charset="0"/>
              </a:rPr>
              <a:t> </a:t>
            </a:r>
            <a:r>
              <a:rPr lang="en-US" sz="4000" b="1" dirty="0" err="1">
                <a:solidFill>
                  <a:srgbClr val="006600"/>
                </a:solidFill>
                <a:latin typeface="Times New Roman" panose="02020603050405020304" pitchFamily="18" charset="0"/>
                <a:cs typeface="Times New Roman" panose="02020603050405020304" pitchFamily="18" charset="0"/>
              </a:rPr>
              <a:t>câu</a:t>
            </a:r>
            <a:r>
              <a:rPr lang="en-US" sz="4000" b="1" dirty="0">
                <a:solidFill>
                  <a:srgbClr val="006600"/>
                </a:solidFill>
                <a:latin typeface="Times New Roman" panose="02020603050405020304" pitchFamily="18" charset="0"/>
                <a:cs typeface="Times New Roman" panose="02020603050405020304" pitchFamily="18" charset="0"/>
              </a:rPr>
              <a:t> </a:t>
            </a:r>
            <a:r>
              <a:rPr lang="en-US" sz="4000" b="1" dirty="0" err="1">
                <a:solidFill>
                  <a:srgbClr val="006600"/>
                </a:solidFill>
                <a:latin typeface="Times New Roman" panose="02020603050405020304" pitchFamily="18" charset="0"/>
                <a:cs typeface="Times New Roman" panose="02020603050405020304" pitchFamily="18" charset="0"/>
              </a:rPr>
              <a:t>và</a:t>
            </a:r>
            <a:r>
              <a:rPr lang="en-US" sz="4000" b="1" dirty="0">
                <a:solidFill>
                  <a:srgbClr val="006600"/>
                </a:solidFill>
                <a:latin typeface="Times New Roman" panose="02020603050405020304" pitchFamily="18" charset="0"/>
                <a:cs typeface="Times New Roman" panose="02020603050405020304" pitchFamily="18" charset="0"/>
              </a:rPr>
              <a:t> </a:t>
            </a:r>
            <a:r>
              <a:rPr lang="en-US" sz="4000" b="1" dirty="0" err="1">
                <a:solidFill>
                  <a:srgbClr val="006600"/>
                </a:solidFill>
                <a:latin typeface="Times New Roman" panose="02020603050405020304" pitchFamily="18" charset="0"/>
                <a:cs typeface="Times New Roman" panose="02020603050405020304" pitchFamily="18" charset="0"/>
              </a:rPr>
              <a:t>đoạn</a:t>
            </a:r>
            <a:endParaRPr lang="en-US" sz="4000" b="1" kern="1200" dirty="0">
              <a:solidFill>
                <a:srgbClr val="006600"/>
              </a:solidFill>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 xmlns:a16="http://schemas.microsoft.com/office/drawing/2014/main" id="{3643FDA9-65A5-4BA4-AAF4-9693F90068C7}"/>
              </a:ext>
            </a:extLst>
          </p:cNvPr>
          <p:cNvSpPr/>
          <p:nvPr/>
        </p:nvSpPr>
        <p:spPr>
          <a:xfrm>
            <a:off x="5221084" y="239528"/>
            <a:ext cx="1877438" cy="830997"/>
          </a:xfrm>
          <a:prstGeom prst="rect">
            <a:avLst/>
          </a:prstGeom>
          <a:noFill/>
        </p:spPr>
        <p:txBody>
          <a:bodyPr wrap="none" lIns="91440" tIns="45720" rIns="91440" bIns="45720">
            <a:spAutoFit/>
          </a:bodyPr>
          <a:lstStyle/>
          <a:p>
            <a:pPr algn="ct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5605416"/>
      </p:ext>
    </p:extLst>
  </p:cSld>
  <p:clrMapOvr>
    <a:masterClrMapping/>
  </p:clrMapOvr>
  <p:transition spd="slow" advTm="4973">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564277A-D049-40BF-B13A-01BAECE8A0FE}"/>
              </a:ext>
            </a:extLst>
          </p:cNvPr>
          <p:cNvPicPr>
            <a:picLocks noChangeAspect="1"/>
          </p:cNvPicPr>
          <p:nvPr/>
        </p:nvPicPr>
        <p:blipFill>
          <a:blip r:embed="rId4"/>
          <a:stretch>
            <a:fillRect/>
          </a:stretch>
        </p:blipFill>
        <p:spPr>
          <a:xfrm rot="16200000">
            <a:off x="336745" y="1385639"/>
            <a:ext cx="511318" cy="511318"/>
          </a:xfrm>
          <a:prstGeom prst="rect">
            <a:avLst/>
          </a:prstGeom>
        </p:spPr>
      </p:pic>
      <p:sp>
        <p:nvSpPr>
          <p:cNvPr id="4" name="Rectangle 3">
            <a:extLst>
              <a:ext uri="{FF2B5EF4-FFF2-40B4-BE49-F238E27FC236}">
                <a16:creationId xmlns="" xmlns:a16="http://schemas.microsoft.com/office/drawing/2014/main" id="{EC54E1B8-DFD5-4BE7-91B8-A965147165EE}"/>
              </a:ext>
            </a:extLst>
          </p:cNvPr>
          <p:cNvSpPr/>
          <p:nvPr/>
        </p:nvSpPr>
        <p:spPr>
          <a:xfrm>
            <a:off x="848063" y="1287355"/>
            <a:ext cx="2108269" cy="707886"/>
          </a:xfrm>
          <a:prstGeom prst="rect">
            <a:avLst/>
          </a:prstGeom>
        </p:spPr>
        <p:txBody>
          <a:bodyPr wrap="none">
            <a:spAutoFit/>
          </a:bodyPr>
          <a:lstStyle/>
          <a:p>
            <a:pPr algn="ctr"/>
            <a:r>
              <a:rPr lang="en-US" sz="4000" b="1" kern="1200" dirty="0" err="1">
                <a:solidFill>
                  <a:srgbClr val="002060"/>
                </a:solidFill>
                <a:latin typeface="Times New Roman" panose="02020603050405020304" pitchFamily="18" charset="0"/>
                <a:cs typeface="Times New Roman" panose="02020603050405020304" pitchFamily="18" charset="0"/>
              </a:rPr>
              <a:t>Đọc</a:t>
            </a:r>
            <a:r>
              <a:rPr lang="en-US" sz="4000" b="1" kern="1200" dirty="0">
                <a:solidFill>
                  <a:srgbClr val="002060"/>
                </a:solidFill>
                <a:latin typeface="Times New Roman" panose="02020603050405020304" pitchFamily="18" charset="0"/>
                <a:cs typeface="Times New Roman" panose="02020603050405020304" pitchFamily="18" charset="0"/>
              </a:rPr>
              <a:t> </a:t>
            </a:r>
            <a:r>
              <a:rPr lang="en-US" sz="4000" b="1" kern="1200" dirty="0" err="1">
                <a:solidFill>
                  <a:srgbClr val="002060"/>
                </a:solidFill>
                <a:latin typeface="Times New Roman" panose="02020603050405020304" pitchFamily="18" charset="0"/>
                <a:cs typeface="Times New Roman" panose="02020603050405020304" pitchFamily="18" charset="0"/>
              </a:rPr>
              <a:t>câu</a:t>
            </a:r>
            <a:r>
              <a:rPr lang="en-US" sz="4000" b="1" kern="1200" dirty="0">
                <a:solidFill>
                  <a:srgbClr val="00206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 xmlns:a16="http://schemas.microsoft.com/office/drawing/2014/main" id="{F7B603EC-37AF-4079-85F9-EDB712325DC3}"/>
              </a:ext>
            </a:extLst>
          </p:cNvPr>
          <p:cNvSpPr txBox="1"/>
          <p:nvPr/>
        </p:nvSpPr>
        <p:spPr>
          <a:xfrm>
            <a:off x="200711" y="2235980"/>
            <a:ext cx="11790578" cy="3416320"/>
          </a:xfrm>
          <a:prstGeom prst="rect">
            <a:avLst/>
          </a:prstGeom>
          <a:noFill/>
        </p:spPr>
        <p:txBody>
          <a:bodyPr wrap="square">
            <a:spAutoFit/>
          </a:bodyPr>
          <a:lstStyle/>
          <a:p>
            <a:pPr indent="534988" algn="just"/>
            <a:r>
              <a:rPr lang="vi-VN" sz="3600" dirty="0">
                <a:solidFill>
                  <a:schemeClr val="accent1">
                    <a:lumMod val="50000"/>
                  </a:schemeClr>
                </a:solidFill>
                <a:latin typeface="+mj-lt"/>
              </a:rPr>
              <a:t>Ng­ười ta gọi cô là gió. </a:t>
            </a:r>
            <a:r>
              <a:rPr lang="vi-VN" sz="3600" dirty="0">
                <a:solidFill>
                  <a:srgbClr val="00B050"/>
                </a:solidFill>
                <a:latin typeface="+mj-lt"/>
              </a:rPr>
              <a:t>Việc của cô là đi khắp đó đây. </a:t>
            </a:r>
            <a:r>
              <a:rPr lang="vi-VN" sz="3600" dirty="0">
                <a:solidFill>
                  <a:srgbClr val="0070C0"/>
                </a:solidFill>
                <a:latin typeface="+mj-lt"/>
              </a:rPr>
              <a:t>Trên mặt sông, mặt biển, cô giúp cho những chiếc thuyền đi nhanh hơn. </a:t>
            </a:r>
            <a:r>
              <a:rPr lang="vi-VN" sz="3600" dirty="0">
                <a:solidFill>
                  <a:schemeClr val="tx1">
                    <a:lumMod val="65000"/>
                    <a:lumOff val="35000"/>
                  </a:schemeClr>
                </a:solidFill>
                <a:latin typeface="+mj-lt"/>
              </a:rPr>
              <a:t>Cô đưa mây về làm mưa trên các miền đất khô hạn.</a:t>
            </a:r>
            <a:r>
              <a:rPr lang="vi-VN" sz="3600" dirty="0">
                <a:solidFill>
                  <a:schemeClr val="accent2">
                    <a:lumMod val="75000"/>
                  </a:schemeClr>
                </a:solidFill>
                <a:latin typeface="+mj-lt"/>
              </a:rPr>
              <a:t>Vì tính cô hay giúp người nên ai cũng yêu cô.</a:t>
            </a:r>
            <a:r>
              <a:rPr lang="vi-VN" sz="3600" dirty="0">
                <a:solidFill>
                  <a:srgbClr val="5C5E02"/>
                </a:solidFill>
                <a:latin typeface="+mj-lt"/>
              </a:rPr>
              <a:t> </a:t>
            </a:r>
            <a:r>
              <a:rPr lang="vi-VN" sz="3600" dirty="0">
                <a:solidFill>
                  <a:srgbClr val="7030A0"/>
                </a:solidFill>
                <a:latin typeface="+mj-lt"/>
              </a:rPr>
              <a:t>Cô không có hình dáng, màu sắc nhưng cô đi đến đâu ai cũng biết ngay:</a:t>
            </a:r>
          </a:p>
          <a:p>
            <a:pPr algn="just"/>
            <a:r>
              <a:rPr lang="en-US" sz="3600" dirty="0">
                <a:solidFill>
                  <a:srgbClr val="7030A0"/>
                </a:solidFill>
                <a:latin typeface="Times New Roman" panose="02020603050405020304" pitchFamily="18" charset="0"/>
                <a:cs typeface="Times New Roman" panose="02020603050405020304" pitchFamily="18" charset="0"/>
              </a:rPr>
              <a:t>    - </a:t>
            </a:r>
            <a:r>
              <a:rPr lang="en-US" sz="3600" dirty="0" err="1">
                <a:solidFill>
                  <a:srgbClr val="7030A0"/>
                </a:solidFill>
                <a:latin typeface="Times New Roman" panose="02020603050405020304" pitchFamily="18" charset="0"/>
                <a:cs typeface="Times New Roman" panose="02020603050405020304" pitchFamily="18" charset="0"/>
              </a:rPr>
              <a:t>Cô</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gió</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kìa</a:t>
            </a:r>
            <a:r>
              <a:rPr lang="en-US" sz="3600" dirty="0">
                <a:solidFill>
                  <a:srgbClr val="7030A0"/>
                </a:solidFill>
                <a:latin typeface="Times New Roman" panose="02020603050405020304" pitchFamily="18" charset="0"/>
                <a:cs typeface="Times New Roman" panose="02020603050405020304" pitchFamily="18" charset="0"/>
              </a:rPr>
              <a:t> ! </a:t>
            </a:r>
          </a:p>
        </p:txBody>
      </p:sp>
      <p:sp>
        <p:nvSpPr>
          <p:cNvPr id="6" name="Rectangle 5">
            <a:extLst>
              <a:ext uri="{FF2B5EF4-FFF2-40B4-BE49-F238E27FC236}">
                <a16:creationId xmlns="" xmlns:a16="http://schemas.microsoft.com/office/drawing/2014/main" id="{8D79FD7A-96A2-448C-87DF-274AD6344779}"/>
              </a:ext>
            </a:extLst>
          </p:cNvPr>
          <p:cNvSpPr/>
          <p:nvPr/>
        </p:nvSpPr>
        <p:spPr>
          <a:xfrm>
            <a:off x="5043024" y="436259"/>
            <a:ext cx="1877438" cy="830997"/>
          </a:xfrm>
          <a:prstGeom prst="rect">
            <a:avLst/>
          </a:prstGeom>
          <a:noFill/>
        </p:spPr>
        <p:txBody>
          <a:bodyPr wrap="none" lIns="91440" tIns="45720" rIns="91440" bIns="45720">
            <a:spAutoFit/>
          </a:bodyPr>
          <a:lstStyle/>
          <a:p>
            <a:pPr algn="ct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63441466"/>
      </p:ext>
    </p:extLst>
  </p:cSld>
  <p:clrMapOvr>
    <a:masterClrMapping/>
  </p:clrMapOvr>
  <mc:AlternateContent xmlns:mc="http://schemas.openxmlformats.org/markup-compatibility/2006" xmlns:p14="http://schemas.microsoft.com/office/powerpoint/2010/main">
    <mc:Choice Requires="p14">
      <p:transition spd="slow" p14:dur="800" advTm="31960">
        <p:circle/>
      </p:transition>
    </mc:Choice>
    <mc:Fallback xmlns="">
      <p:transition spd="slow" advTm="3196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Google Shape;818;p36">
            <a:extLst>
              <a:ext uri="{FF2B5EF4-FFF2-40B4-BE49-F238E27FC236}">
                <a16:creationId xmlns="" xmlns:a16="http://schemas.microsoft.com/office/drawing/2014/main" id="{F7B456AC-0265-4FC0-A91F-9A5667BA4758}"/>
              </a:ext>
            </a:extLst>
          </p:cNvPr>
          <p:cNvSpPr/>
          <p:nvPr/>
        </p:nvSpPr>
        <p:spPr>
          <a:xfrm>
            <a:off x="670931" y="95139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endParaRPr sz="2700">
              <a:solidFill>
                <a:srgbClr val="002060"/>
              </a:solidFill>
            </a:endParaRPr>
          </a:p>
        </p:txBody>
      </p:sp>
      <p:sp>
        <p:nvSpPr>
          <p:cNvPr id="5" name="TextBox 4">
            <a:extLst>
              <a:ext uri="{FF2B5EF4-FFF2-40B4-BE49-F238E27FC236}">
                <a16:creationId xmlns="" xmlns:a16="http://schemas.microsoft.com/office/drawing/2014/main" id="{4A293705-A92D-43FA-BA5E-2AE11C84E76B}"/>
              </a:ext>
            </a:extLst>
          </p:cNvPr>
          <p:cNvSpPr txBox="1"/>
          <p:nvPr/>
        </p:nvSpPr>
        <p:spPr>
          <a:xfrm>
            <a:off x="698256" y="603322"/>
            <a:ext cx="3632198" cy="523220"/>
          </a:xfrm>
          <a:prstGeom prst="rect">
            <a:avLst/>
          </a:prstGeom>
          <a:noFill/>
        </p:spPr>
        <p:txBody>
          <a:bodyPr wrap="square">
            <a:spAutoFit/>
          </a:bodyPr>
          <a:lstStyle/>
          <a:p>
            <a:r>
              <a:rPr lang="vi-VN" sz="2700" dirty="0">
                <a:solidFill>
                  <a:srgbClr val="002060"/>
                </a:solidFill>
                <a:latin typeface="+mj-lt"/>
                <a:cs typeface="Arial" panose="020B0604020202020204" pitchFamily="34" charset="0"/>
              </a:rPr>
              <a:t>Ng­ười ta gọi cô là gió. </a:t>
            </a:r>
            <a:endParaRPr lang="en-US" sz="2700" dirty="0">
              <a:solidFill>
                <a:srgbClr val="002060"/>
              </a:solidFill>
              <a:latin typeface="+mj-lt"/>
              <a:cs typeface="Arial" panose="020B0604020202020204" pitchFamily="34" charset="0"/>
            </a:endParaRPr>
          </a:p>
        </p:txBody>
      </p:sp>
      <p:sp>
        <p:nvSpPr>
          <p:cNvPr id="6" name="TextBox 5">
            <a:extLst>
              <a:ext uri="{FF2B5EF4-FFF2-40B4-BE49-F238E27FC236}">
                <a16:creationId xmlns="" xmlns:a16="http://schemas.microsoft.com/office/drawing/2014/main" id="{AA7FE620-67D4-4FAC-98AA-2DADCEB9E428}"/>
              </a:ext>
            </a:extLst>
          </p:cNvPr>
          <p:cNvSpPr txBox="1"/>
          <p:nvPr/>
        </p:nvSpPr>
        <p:spPr>
          <a:xfrm>
            <a:off x="3862892" y="587933"/>
            <a:ext cx="5037665" cy="523220"/>
          </a:xfrm>
          <a:prstGeom prst="rect">
            <a:avLst/>
          </a:prstGeom>
          <a:noFill/>
        </p:spPr>
        <p:txBody>
          <a:bodyPr wrap="square">
            <a:spAutoFit/>
          </a:bodyPr>
          <a:lstStyle/>
          <a:p>
            <a:r>
              <a:rPr lang="vi-VN" sz="2700" dirty="0">
                <a:solidFill>
                  <a:srgbClr val="002060"/>
                </a:solidFill>
                <a:latin typeface="+mj-lt"/>
                <a:cs typeface="Arial" panose="020B0604020202020204" pitchFamily="34" charset="0"/>
              </a:rPr>
              <a:t>Việc của cô là đi khắp đó đây. </a:t>
            </a:r>
            <a:endParaRPr lang="en-US" sz="2700" dirty="0">
              <a:solidFill>
                <a:srgbClr val="002060"/>
              </a:solidFill>
              <a:latin typeface="+mj-lt"/>
              <a:cs typeface="Arial" panose="020B0604020202020204" pitchFamily="34" charset="0"/>
            </a:endParaRPr>
          </a:p>
        </p:txBody>
      </p:sp>
      <p:sp>
        <p:nvSpPr>
          <p:cNvPr id="7" name="TextBox 6">
            <a:extLst>
              <a:ext uri="{FF2B5EF4-FFF2-40B4-BE49-F238E27FC236}">
                <a16:creationId xmlns="" xmlns:a16="http://schemas.microsoft.com/office/drawing/2014/main" id="{06746CB1-7ABD-4B40-817D-2EC26AC49E00}"/>
              </a:ext>
            </a:extLst>
          </p:cNvPr>
          <p:cNvSpPr txBox="1"/>
          <p:nvPr/>
        </p:nvSpPr>
        <p:spPr>
          <a:xfrm>
            <a:off x="8068696" y="573290"/>
            <a:ext cx="4459499" cy="523220"/>
          </a:xfrm>
          <a:prstGeom prst="rect">
            <a:avLst/>
          </a:prstGeom>
          <a:noFill/>
        </p:spPr>
        <p:txBody>
          <a:bodyPr wrap="square">
            <a:spAutoFit/>
          </a:bodyPr>
          <a:lstStyle/>
          <a:p>
            <a:r>
              <a:rPr lang="vi-VN" sz="2700" dirty="0">
                <a:solidFill>
                  <a:srgbClr val="002060"/>
                </a:solidFill>
                <a:latin typeface="+mj-lt"/>
                <a:cs typeface="Arial" panose="020B0604020202020204" pitchFamily="34" charset="0"/>
              </a:rPr>
              <a:t>Trên mặt sông, mặt </a:t>
            </a:r>
            <a:endParaRPr lang="en-US" sz="2700" dirty="0">
              <a:solidFill>
                <a:srgbClr val="002060"/>
              </a:solidFill>
              <a:latin typeface="+mj-lt"/>
              <a:cs typeface="Arial" panose="020B0604020202020204" pitchFamily="34" charset="0"/>
            </a:endParaRPr>
          </a:p>
        </p:txBody>
      </p:sp>
      <p:sp>
        <p:nvSpPr>
          <p:cNvPr id="8" name="TextBox 7">
            <a:extLst>
              <a:ext uri="{FF2B5EF4-FFF2-40B4-BE49-F238E27FC236}">
                <a16:creationId xmlns="" xmlns:a16="http://schemas.microsoft.com/office/drawing/2014/main" id="{9BF8CD66-6EDE-455B-900D-BC1AD4DE63E9}"/>
              </a:ext>
            </a:extLst>
          </p:cNvPr>
          <p:cNvSpPr txBox="1"/>
          <p:nvPr/>
        </p:nvSpPr>
        <p:spPr>
          <a:xfrm>
            <a:off x="143254" y="1044289"/>
            <a:ext cx="8019971" cy="523220"/>
          </a:xfrm>
          <a:prstGeom prst="rect">
            <a:avLst/>
          </a:prstGeom>
          <a:noFill/>
        </p:spPr>
        <p:txBody>
          <a:bodyPr wrap="square">
            <a:spAutoFit/>
          </a:bodyPr>
          <a:lstStyle/>
          <a:p>
            <a:r>
              <a:rPr lang="vi-VN" sz="2700" dirty="0">
                <a:solidFill>
                  <a:srgbClr val="002060"/>
                </a:solidFill>
                <a:latin typeface="+mj-lt"/>
                <a:cs typeface="Arial" panose="020B0604020202020204" pitchFamily="34" charset="0"/>
              </a:rPr>
              <a:t> biển, cô giúp cho những chiếc thuyền đi nhanh hơn.</a:t>
            </a:r>
            <a:endParaRPr lang="en-US" sz="2700" dirty="0">
              <a:solidFill>
                <a:srgbClr val="002060"/>
              </a:solidFill>
              <a:latin typeface="+mj-lt"/>
              <a:cs typeface="Arial" panose="020B0604020202020204" pitchFamily="34" charset="0"/>
            </a:endParaRPr>
          </a:p>
        </p:txBody>
      </p:sp>
      <p:sp>
        <p:nvSpPr>
          <p:cNvPr id="9" name="TextBox 8">
            <a:extLst>
              <a:ext uri="{FF2B5EF4-FFF2-40B4-BE49-F238E27FC236}">
                <a16:creationId xmlns="" xmlns:a16="http://schemas.microsoft.com/office/drawing/2014/main" id="{143F1226-8255-4464-A1C2-F430C81B9D6F}"/>
              </a:ext>
            </a:extLst>
          </p:cNvPr>
          <p:cNvSpPr txBox="1"/>
          <p:nvPr/>
        </p:nvSpPr>
        <p:spPr>
          <a:xfrm>
            <a:off x="7360398" y="1072846"/>
            <a:ext cx="4580466" cy="523220"/>
          </a:xfrm>
          <a:prstGeom prst="rect">
            <a:avLst/>
          </a:prstGeom>
          <a:noFill/>
        </p:spPr>
        <p:txBody>
          <a:bodyPr wrap="square">
            <a:spAutoFit/>
          </a:bodyPr>
          <a:lstStyle/>
          <a:p>
            <a:r>
              <a:rPr lang="vi-VN" sz="2700" dirty="0">
                <a:solidFill>
                  <a:srgbClr val="002060"/>
                </a:solidFill>
                <a:latin typeface="+mj-lt"/>
                <a:cs typeface="Arial" panose="020B0604020202020204" pitchFamily="34" charset="0"/>
              </a:rPr>
              <a:t> Cô đưa mây về làm mưa trên  </a:t>
            </a:r>
            <a:endParaRPr lang="en-US" sz="2700" dirty="0">
              <a:solidFill>
                <a:srgbClr val="002060"/>
              </a:solidFill>
              <a:latin typeface="+mj-lt"/>
              <a:cs typeface="Arial" panose="020B0604020202020204" pitchFamily="34" charset="0"/>
            </a:endParaRPr>
          </a:p>
        </p:txBody>
      </p:sp>
      <p:sp>
        <p:nvSpPr>
          <p:cNvPr id="10" name="TextBox 9">
            <a:extLst>
              <a:ext uri="{FF2B5EF4-FFF2-40B4-BE49-F238E27FC236}">
                <a16:creationId xmlns="" xmlns:a16="http://schemas.microsoft.com/office/drawing/2014/main" id="{504B8F8C-94C9-4D5E-9B78-CB9F5318C929}"/>
              </a:ext>
            </a:extLst>
          </p:cNvPr>
          <p:cNvSpPr txBox="1"/>
          <p:nvPr/>
        </p:nvSpPr>
        <p:spPr>
          <a:xfrm>
            <a:off x="231822" y="1511251"/>
            <a:ext cx="3479799" cy="523220"/>
          </a:xfrm>
          <a:prstGeom prst="rect">
            <a:avLst/>
          </a:prstGeom>
          <a:noFill/>
        </p:spPr>
        <p:txBody>
          <a:bodyPr wrap="square">
            <a:spAutoFit/>
          </a:bodyPr>
          <a:lstStyle/>
          <a:p>
            <a:r>
              <a:rPr lang="vi-VN" sz="2700" dirty="0">
                <a:solidFill>
                  <a:srgbClr val="002060"/>
                </a:solidFill>
                <a:latin typeface="+mj-lt"/>
                <a:cs typeface="Arial" panose="020B0604020202020204" pitchFamily="34" charset="0"/>
              </a:rPr>
              <a:t>các miền đất khô hạn. </a:t>
            </a:r>
            <a:endParaRPr lang="en-US" sz="2700" dirty="0">
              <a:solidFill>
                <a:srgbClr val="002060"/>
              </a:solidFill>
              <a:latin typeface="+mj-lt"/>
              <a:cs typeface="Arial" panose="020B0604020202020204" pitchFamily="34" charset="0"/>
            </a:endParaRPr>
          </a:p>
        </p:txBody>
      </p:sp>
      <p:sp>
        <p:nvSpPr>
          <p:cNvPr id="11" name="TextBox 10">
            <a:extLst>
              <a:ext uri="{FF2B5EF4-FFF2-40B4-BE49-F238E27FC236}">
                <a16:creationId xmlns="" xmlns:a16="http://schemas.microsoft.com/office/drawing/2014/main" id="{A42FA081-840E-4044-A9E5-625FA7FF2738}"/>
              </a:ext>
            </a:extLst>
          </p:cNvPr>
          <p:cNvSpPr txBox="1"/>
          <p:nvPr/>
        </p:nvSpPr>
        <p:spPr>
          <a:xfrm>
            <a:off x="3158303" y="1500814"/>
            <a:ext cx="7289799" cy="523220"/>
          </a:xfrm>
          <a:prstGeom prst="rect">
            <a:avLst/>
          </a:prstGeom>
          <a:noFill/>
        </p:spPr>
        <p:txBody>
          <a:bodyPr wrap="square">
            <a:spAutoFit/>
          </a:bodyPr>
          <a:lstStyle/>
          <a:p>
            <a:r>
              <a:rPr lang="vi-VN" sz="2700" dirty="0">
                <a:solidFill>
                  <a:srgbClr val="002060"/>
                </a:solidFill>
                <a:latin typeface="+mj-lt"/>
                <a:cs typeface="Arial" panose="020B0604020202020204" pitchFamily="34" charset="0"/>
              </a:rPr>
              <a:t> Vì tính cô hay giúp người nên ai cũng yêu cô. </a:t>
            </a:r>
            <a:endParaRPr lang="en-US" sz="2700" dirty="0">
              <a:solidFill>
                <a:srgbClr val="002060"/>
              </a:solidFill>
              <a:latin typeface="+mj-lt"/>
              <a:cs typeface="Arial" panose="020B0604020202020204" pitchFamily="34" charset="0"/>
            </a:endParaRPr>
          </a:p>
        </p:txBody>
      </p:sp>
      <p:sp>
        <p:nvSpPr>
          <p:cNvPr id="12" name="TextBox 11">
            <a:extLst>
              <a:ext uri="{FF2B5EF4-FFF2-40B4-BE49-F238E27FC236}">
                <a16:creationId xmlns="" xmlns:a16="http://schemas.microsoft.com/office/drawing/2014/main" id="{DF2BFF82-719F-495E-AA1B-36E9B48D0A41}"/>
              </a:ext>
            </a:extLst>
          </p:cNvPr>
          <p:cNvSpPr txBox="1"/>
          <p:nvPr/>
        </p:nvSpPr>
        <p:spPr>
          <a:xfrm>
            <a:off x="9070727" y="1477019"/>
            <a:ext cx="2911315" cy="523220"/>
          </a:xfrm>
          <a:prstGeom prst="rect">
            <a:avLst/>
          </a:prstGeom>
          <a:noFill/>
        </p:spPr>
        <p:txBody>
          <a:bodyPr wrap="square">
            <a:spAutoFit/>
          </a:bodyPr>
          <a:lstStyle/>
          <a:p>
            <a:pPr indent="534988"/>
            <a:r>
              <a:rPr lang="vi-VN" sz="2700" dirty="0">
                <a:solidFill>
                  <a:srgbClr val="002060"/>
                </a:solidFill>
                <a:latin typeface="+mj-lt"/>
                <a:cs typeface="Arial" panose="020B0604020202020204" pitchFamily="34" charset="0"/>
              </a:rPr>
              <a:t>Cô không có  </a:t>
            </a:r>
          </a:p>
        </p:txBody>
      </p:sp>
      <p:sp>
        <p:nvSpPr>
          <p:cNvPr id="13" name="TextBox 12">
            <a:extLst>
              <a:ext uri="{FF2B5EF4-FFF2-40B4-BE49-F238E27FC236}">
                <a16:creationId xmlns="" xmlns:a16="http://schemas.microsoft.com/office/drawing/2014/main" id="{AC868C1A-1E8B-4E92-9799-08950820D366}"/>
              </a:ext>
            </a:extLst>
          </p:cNvPr>
          <p:cNvSpPr txBox="1"/>
          <p:nvPr/>
        </p:nvSpPr>
        <p:spPr>
          <a:xfrm>
            <a:off x="596403" y="2288664"/>
            <a:ext cx="2785535" cy="523220"/>
          </a:xfrm>
          <a:prstGeom prst="rect">
            <a:avLst/>
          </a:prstGeom>
          <a:noFill/>
        </p:spPr>
        <p:txBody>
          <a:bodyPr wrap="square">
            <a:spAutoFit/>
          </a:bodyPr>
          <a:lstStyle/>
          <a:p>
            <a:pPr indent="534988" algn="just"/>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Cô</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gió</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kìa</a:t>
            </a:r>
            <a:r>
              <a:rPr lang="en-US" sz="2700" dirty="0">
                <a:solidFill>
                  <a:srgbClr val="002060"/>
                </a:solidFill>
                <a:latin typeface="Times New Roman" panose="02020603050405020304" pitchFamily="18" charset="0"/>
                <a:cs typeface="Times New Roman" panose="02020603050405020304" pitchFamily="18" charset="0"/>
              </a:rPr>
              <a:t> ! </a:t>
            </a:r>
          </a:p>
        </p:txBody>
      </p:sp>
      <p:sp>
        <p:nvSpPr>
          <p:cNvPr id="14" name="TextBox 13">
            <a:extLst>
              <a:ext uri="{FF2B5EF4-FFF2-40B4-BE49-F238E27FC236}">
                <a16:creationId xmlns="" xmlns:a16="http://schemas.microsoft.com/office/drawing/2014/main" id="{CF75CFCC-44E0-4543-8857-AE413AFD2398}"/>
              </a:ext>
            </a:extLst>
          </p:cNvPr>
          <p:cNvSpPr txBox="1"/>
          <p:nvPr/>
        </p:nvSpPr>
        <p:spPr>
          <a:xfrm>
            <a:off x="670931" y="2724284"/>
            <a:ext cx="11540068" cy="523220"/>
          </a:xfrm>
          <a:prstGeom prst="rect">
            <a:avLst/>
          </a:prstGeom>
          <a:noFill/>
        </p:spPr>
        <p:txBody>
          <a:bodyPr wrap="square">
            <a:spAutoFit/>
          </a:bodyPr>
          <a:lstStyle/>
          <a:p>
            <a:pPr algn="just"/>
            <a:r>
              <a:rPr lang="en-US" sz="2700" dirty="0" err="1">
                <a:solidFill>
                  <a:srgbClr val="002060"/>
                </a:solidFill>
                <a:latin typeface="Times New Roman" panose="02020603050405020304" pitchFamily="18" charset="0"/>
                <a:cs typeface="Times New Roman" panose="02020603050405020304" pitchFamily="18" charset="0"/>
              </a:rPr>
              <a:t>Cô</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cất</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tiếng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chào</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bông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hoa</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lá</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cờ</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chào</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con </a:t>
            </a:r>
            <a:r>
              <a:rPr lang="en-US" sz="2700" dirty="0" err="1">
                <a:solidFill>
                  <a:srgbClr val="002060"/>
                </a:solidFill>
                <a:latin typeface="Times New Roman" panose="02020603050405020304" pitchFamily="18" charset="0"/>
                <a:cs typeface="Times New Roman" panose="02020603050405020304" pitchFamily="18" charset="0"/>
              </a:rPr>
              <a:t>thuyền</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 xmlns:a16="http://schemas.microsoft.com/office/drawing/2014/main" id="{794E5E0F-FC8A-485A-BAD4-AD1C1D96F22F}"/>
              </a:ext>
            </a:extLst>
          </p:cNvPr>
          <p:cNvSpPr txBox="1"/>
          <p:nvPr/>
        </p:nvSpPr>
        <p:spPr>
          <a:xfrm>
            <a:off x="135632" y="3131228"/>
            <a:ext cx="6815668" cy="523220"/>
          </a:xfrm>
          <a:prstGeom prst="rect">
            <a:avLst/>
          </a:prstGeom>
          <a:noFill/>
        </p:spPr>
        <p:txBody>
          <a:bodyPr wrap="square">
            <a:spAutoFit/>
          </a:bodyPr>
          <a:lstStyle/>
          <a:p>
            <a:pPr algn="just"/>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chong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chóng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đang</a:t>
            </a:r>
            <a:r>
              <a:rPr lang="en-US" sz="2700" dirty="0">
                <a:solidFill>
                  <a:srgbClr val="002060"/>
                </a:solidFill>
                <a:latin typeface="Times New Roman" panose="02020603050405020304" pitchFamily="18" charset="0"/>
                <a:cs typeface="Times New Roman" panose="02020603050405020304" pitchFamily="18" charset="0"/>
              </a:rPr>
              <a:t> quay… </a:t>
            </a:r>
          </a:p>
        </p:txBody>
      </p:sp>
      <p:sp>
        <p:nvSpPr>
          <p:cNvPr id="16" name="TextBox 15">
            <a:extLst>
              <a:ext uri="{FF2B5EF4-FFF2-40B4-BE49-F238E27FC236}">
                <a16:creationId xmlns="" xmlns:a16="http://schemas.microsoft.com/office/drawing/2014/main" id="{08F1ED6C-459C-41F7-8A78-9B87C8506581}"/>
              </a:ext>
            </a:extLst>
          </p:cNvPr>
          <p:cNvSpPr txBox="1"/>
          <p:nvPr/>
        </p:nvSpPr>
        <p:spPr>
          <a:xfrm>
            <a:off x="3065432" y="3546204"/>
            <a:ext cx="3742267" cy="523220"/>
          </a:xfrm>
          <a:prstGeom prst="rect">
            <a:avLst/>
          </a:prstGeom>
          <a:noFill/>
        </p:spPr>
        <p:txBody>
          <a:bodyPr wrap="square">
            <a:spAutoFit/>
          </a:bodyPr>
          <a:lstStyle/>
          <a:p>
            <a:pPr algn="just"/>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Tôi</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là</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ngọn</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gió</a:t>
            </a:r>
            <a:endParaRPr lang="en-US" sz="2700" dirty="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F49C6AB4-400E-44F1-948E-696A34F8B0E6}"/>
              </a:ext>
            </a:extLst>
          </p:cNvPr>
          <p:cNvSpPr txBox="1"/>
          <p:nvPr/>
        </p:nvSpPr>
        <p:spPr>
          <a:xfrm>
            <a:off x="3866784" y="3948509"/>
            <a:ext cx="3437467" cy="523220"/>
          </a:xfrm>
          <a:prstGeom prst="rect">
            <a:avLst/>
          </a:prstGeom>
          <a:noFill/>
        </p:spPr>
        <p:txBody>
          <a:bodyPr wrap="square">
            <a:spAutoFit/>
          </a:bodyPr>
          <a:lstStyle/>
          <a:p>
            <a:pPr algn="just"/>
            <a:r>
              <a:rPr lang="en-US" sz="2700" dirty="0">
                <a:solidFill>
                  <a:srgbClr val="002060"/>
                </a:solidFill>
                <a:latin typeface="Times New Roman" panose="02020603050405020304" pitchFamily="18" charset="0"/>
                <a:cs typeface="Times New Roman" panose="02020603050405020304" pitchFamily="18" charset="0"/>
              </a:rPr>
              <a:t> </a:t>
            </a:r>
            <a:r>
              <a:rPr lang="vi-VN" sz="2700" dirty="0">
                <a:solidFill>
                  <a:srgbClr val="002060"/>
                </a:solidFill>
                <a:latin typeface="Times New Roman" panose="02020603050405020304" pitchFamily="18" charset="0"/>
                <a:cs typeface="Times New Roman" panose="02020603050405020304" pitchFamily="18" charset="0"/>
              </a:rPr>
              <a:t>Ở khắp mọi nơi</a:t>
            </a:r>
          </a:p>
        </p:txBody>
      </p:sp>
      <p:sp>
        <p:nvSpPr>
          <p:cNvPr id="18" name="TextBox 17">
            <a:extLst>
              <a:ext uri="{FF2B5EF4-FFF2-40B4-BE49-F238E27FC236}">
                <a16:creationId xmlns="" xmlns:a16="http://schemas.microsoft.com/office/drawing/2014/main" id="{A7434648-4E0D-410C-8631-734D23CDC9BA}"/>
              </a:ext>
            </a:extLst>
          </p:cNvPr>
          <p:cNvSpPr txBox="1"/>
          <p:nvPr/>
        </p:nvSpPr>
        <p:spPr>
          <a:xfrm>
            <a:off x="3047763" y="4282328"/>
            <a:ext cx="4436533" cy="523220"/>
          </a:xfrm>
          <a:prstGeom prst="rect">
            <a:avLst/>
          </a:prstGeom>
          <a:noFill/>
        </p:spPr>
        <p:txBody>
          <a:bodyPr wrap="square">
            <a:spAutoFit/>
          </a:bodyPr>
          <a:lstStyle/>
          <a:p>
            <a:pPr algn="just"/>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Công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việc</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của</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tôi</a:t>
            </a:r>
            <a:endParaRPr lang="en-US" sz="2700" dirty="0">
              <a:solidFill>
                <a:srgbClr val="00206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10A47061-0019-40C5-9BFA-41AB57235427}"/>
              </a:ext>
            </a:extLst>
          </p:cNvPr>
          <p:cNvSpPr txBox="1"/>
          <p:nvPr/>
        </p:nvSpPr>
        <p:spPr>
          <a:xfrm>
            <a:off x="3030829" y="4685134"/>
            <a:ext cx="4436533" cy="523220"/>
          </a:xfrm>
          <a:prstGeom prst="rect">
            <a:avLst/>
          </a:prstGeom>
          <a:noFill/>
        </p:spPr>
        <p:txBody>
          <a:bodyPr wrap="square">
            <a:spAutoFit/>
          </a:bodyPr>
          <a:lstStyle/>
          <a:p>
            <a:pPr algn="just"/>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Không</a:t>
            </a:r>
            <a:r>
              <a:rPr lang="en-US" sz="2700" dirty="0">
                <a:solidFill>
                  <a:srgbClr val="002060"/>
                </a:solidFill>
                <a:latin typeface="Times New Roman" panose="02020603050405020304" pitchFamily="18" charset="0"/>
                <a:cs typeface="Times New Roman" panose="02020603050405020304" pitchFamily="18" charset="0"/>
              </a:rPr>
              <a:t> bao </a:t>
            </a:r>
            <a:r>
              <a:rPr lang="en-US" sz="2700" dirty="0" err="1">
                <a:solidFill>
                  <a:srgbClr val="002060"/>
                </a:solidFill>
                <a:latin typeface="Times New Roman" panose="02020603050405020304" pitchFamily="18" charset="0"/>
                <a:cs typeface="Times New Roman" panose="02020603050405020304" pitchFamily="18" charset="0"/>
              </a:rPr>
              <a:t>giờ</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nghỉ</a:t>
            </a:r>
            <a:r>
              <a:rPr lang="en-US" sz="2700" dirty="0">
                <a:solidFill>
                  <a:srgbClr val="00206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 xmlns:a16="http://schemas.microsoft.com/office/drawing/2014/main" id="{83F80CBC-FF15-49BD-B55A-14376C7EF0DA}"/>
              </a:ext>
            </a:extLst>
          </p:cNvPr>
          <p:cNvSpPr txBox="1"/>
          <p:nvPr/>
        </p:nvSpPr>
        <p:spPr>
          <a:xfrm>
            <a:off x="523712" y="5090904"/>
            <a:ext cx="7721600" cy="523220"/>
          </a:xfrm>
          <a:prstGeom prst="rect">
            <a:avLst/>
          </a:prstGeom>
          <a:noFill/>
        </p:spPr>
        <p:txBody>
          <a:bodyPr wrap="square">
            <a:spAutoFit/>
          </a:bodyPr>
          <a:lstStyle/>
          <a:p>
            <a:pPr algn="just"/>
            <a:r>
              <a:rPr lang="vi-VN" sz="2700" dirty="0">
                <a:solidFill>
                  <a:srgbClr val="002060"/>
                </a:solidFill>
                <a:latin typeface="+mj-lt"/>
              </a:rPr>
              <a:t>Cô không có dáng hình, nhưng điều đó chẳng sao. </a:t>
            </a:r>
            <a:endParaRPr lang="en-US" sz="2700" dirty="0">
              <a:solidFill>
                <a:srgbClr val="002060"/>
              </a:solidFill>
              <a:latin typeface="+mj-lt"/>
            </a:endParaRPr>
          </a:p>
        </p:txBody>
      </p:sp>
      <p:sp>
        <p:nvSpPr>
          <p:cNvPr id="21" name="TextBox 20">
            <a:extLst>
              <a:ext uri="{FF2B5EF4-FFF2-40B4-BE49-F238E27FC236}">
                <a16:creationId xmlns="" xmlns:a16="http://schemas.microsoft.com/office/drawing/2014/main" id="{FA00ECEB-4C84-40D3-A5A0-5DDD23221380}"/>
              </a:ext>
            </a:extLst>
          </p:cNvPr>
          <p:cNvSpPr txBox="1"/>
          <p:nvPr/>
        </p:nvSpPr>
        <p:spPr>
          <a:xfrm>
            <a:off x="7458773" y="5098803"/>
            <a:ext cx="5808133" cy="523220"/>
          </a:xfrm>
          <a:prstGeom prst="rect">
            <a:avLst/>
          </a:prstGeom>
          <a:noFill/>
        </p:spPr>
        <p:txBody>
          <a:bodyPr wrap="square">
            <a:spAutoFit/>
          </a:bodyPr>
          <a:lstStyle/>
          <a:p>
            <a:pPr algn="just"/>
            <a:r>
              <a:rPr lang="vi-VN" sz="2700" dirty="0">
                <a:solidFill>
                  <a:srgbClr val="002060"/>
                </a:solidFill>
                <a:latin typeface="+mj-lt"/>
              </a:rPr>
              <a:t>Hình dáng của cô là ở những</a:t>
            </a:r>
            <a:r>
              <a:rPr lang="en-US" sz="2700" dirty="0">
                <a:solidFill>
                  <a:srgbClr val="002060"/>
                </a:solidFill>
                <a:latin typeface="+mj-lt"/>
              </a:rPr>
              <a:t> </a:t>
            </a:r>
            <a:r>
              <a:rPr lang="en-US" sz="2700" dirty="0" err="1">
                <a:solidFill>
                  <a:srgbClr val="002060"/>
                </a:solidFill>
                <a:latin typeface="Times New Roman" panose="02020603050405020304" pitchFamily="18" charset="0"/>
                <a:cs typeface="Times New Roman" panose="02020603050405020304" pitchFamily="18" charset="0"/>
              </a:rPr>
              <a:t>việc</a:t>
            </a:r>
            <a:r>
              <a:rPr lang="vi-VN" sz="2700" dirty="0">
                <a:solidFill>
                  <a:srgbClr val="002060"/>
                </a:solidFill>
                <a:latin typeface="+mj-lt"/>
              </a:rPr>
              <a:t> </a:t>
            </a:r>
            <a:r>
              <a:rPr lang="en-US" sz="2700" dirty="0">
                <a:solidFill>
                  <a:srgbClr val="002060"/>
                </a:solidFill>
                <a:latin typeface="+mj-lt"/>
              </a:rPr>
              <a:t>	</a:t>
            </a:r>
          </a:p>
        </p:txBody>
      </p:sp>
      <p:sp>
        <p:nvSpPr>
          <p:cNvPr id="22" name="TextBox 21">
            <a:extLst>
              <a:ext uri="{FF2B5EF4-FFF2-40B4-BE49-F238E27FC236}">
                <a16:creationId xmlns="" xmlns:a16="http://schemas.microsoft.com/office/drawing/2014/main" id="{D5166B9C-D10F-48DA-A87E-F49341352474}"/>
              </a:ext>
            </a:extLst>
          </p:cNvPr>
          <p:cNvSpPr txBox="1"/>
          <p:nvPr/>
        </p:nvSpPr>
        <p:spPr>
          <a:xfrm>
            <a:off x="215155" y="5507243"/>
            <a:ext cx="5808133" cy="523220"/>
          </a:xfrm>
          <a:prstGeom prst="rect">
            <a:avLst/>
          </a:prstGeom>
          <a:noFill/>
        </p:spPr>
        <p:txBody>
          <a:bodyPr wrap="square">
            <a:spAutoFit/>
          </a:bodyPr>
          <a:lstStyle/>
          <a:p>
            <a:pPr algn="just"/>
            <a:r>
              <a:rPr lang="vi-VN" sz="2700" dirty="0">
                <a:solidFill>
                  <a:srgbClr val="002060"/>
                </a:solidFill>
                <a:latin typeface="+mj-lt"/>
              </a:rPr>
              <a:t>có ích mà cô làm cho người kh</a:t>
            </a:r>
            <a:r>
              <a:rPr lang="en-US" sz="2700" dirty="0" err="1">
                <a:solidFill>
                  <a:srgbClr val="002060"/>
                </a:solidFill>
                <a:latin typeface="Times New Roman" panose="02020603050405020304" pitchFamily="18" charset="0"/>
                <a:cs typeface="Times New Roman" panose="02020603050405020304" pitchFamily="18" charset="0"/>
              </a:rPr>
              <a:t>ác</a:t>
            </a:r>
            <a:r>
              <a:rPr lang="en-US" sz="2700" dirty="0">
                <a:solidFill>
                  <a:srgbClr val="002060"/>
                </a:solidFill>
                <a:latin typeface="Times New Roman" panose="02020603050405020304" pitchFamily="18" charset="0"/>
                <a:cs typeface="Times New Roman" panose="02020603050405020304" pitchFamily="18" charset="0"/>
              </a:rPr>
              <a:t>.</a:t>
            </a:r>
            <a:r>
              <a:rPr lang="en-US" sz="2700" dirty="0">
                <a:solidFill>
                  <a:srgbClr val="002060"/>
                </a:solidFill>
                <a:latin typeface="+mj-lt"/>
              </a:rPr>
              <a:t>	</a:t>
            </a:r>
          </a:p>
        </p:txBody>
      </p:sp>
      <p:sp>
        <p:nvSpPr>
          <p:cNvPr id="23" name="TextBox 22">
            <a:extLst>
              <a:ext uri="{FF2B5EF4-FFF2-40B4-BE49-F238E27FC236}">
                <a16:creationId xmlns="" xmlns:a16="http://schemas.microsoft.com/office/drawing/2014/main" id="{AB41703A-AE4B-4E26-876A-20DC0BBD7A24}"/>
              </a:ext>
            </a:extLst>
          </p:cNvPr>
          <p:cNvSpPr txBox="1"/>
          <p:nvPr/>
        </p:nvSpPr>
        <p:spPr>
          <a:xfrm>
            <a:off x="4806622" y="5506589"/>
            <a:ext cx="7494494" cy="523220"/>
          </a:xfrm>
          <a:prstGeom prst="rect">
            <a:avLst/>
          </a:prstGeom>
          <a:noFill/>
        </p:spPr>
        <p:txBody>
          <a:bodyPr wrap="square">
            <a:spAutoFit/>
          </a:bodyPr>
          <a:lstStyle/>
          <a:p>
            <a:pPr algn="just"/>
            <a:r>
              <a:rPr lang="vi-VN" sz="2700" dirty="0">
                <a:solidFill>
                  <a:srgbClr val="002060"/>
                </a:solidFill>
                <a:latin typeface="+mj-lt"/>
              </a:rPr>
              <a:t> Dù không trông thấy cô, người ta vẫn nhận ra cô </a:t>
            </a:r>
            <a:endParaRPr lang="en-US" sz="2700" dirty="0">
              <a:solidFill>
                <a:srgbClr val="002060"/>
              </a:solidFill>
              <a:latin typeface="+mj-lt"/>
            </a:endParaRPr>
          </a:p>
        </p:txBody>
      </p:sp>
      <p:sp>
        <p:nvSpPr>
          <p:cNvPr id="24" name="TextBox 23">
            <a:extLst>
              <a:ext uri="{FF2B5EF4-FFF2-40B4-BE49-F238E27FC236}">
                <a16:creationId xmlns="" xmlns:a16="http://schemas.microsoft.com/office/drawing/2014/main" id="{2545668C-CDD1-4306-A53D-F40548CCC10F}"/>
              </a:ext>
            </a:extLst>
          </p:cNvPr>
          <p:cNvSpPr txBox="1"/>
          <p:nvPr/>
        </p:nvSpPr>
        <p:spPr>
          <a:xfrm>
            <a:off x="229218" y="5955237"/>
            <a:ext cx="3854824" cy="523220"/>
          </a:xfrm>
          <a:prstGeom prst="rect">
            <a:avLst/>
          </a:prstGeom>
          <a:noFill/>
        </p:spPr>
        <p:txBody>
          <a:bodyPr wrap="square">
            <a:spAutoFit/>
          </a:bodyPr>
          <a:lstStyle/>
          <a:p>
            <a:pPr algn="just"/>
            <a:r>
              <a:rPr lang="vi-VN" sz="2700" dirty="0">
                <a:solidFill>
                  <a:srgbClr val="002060"/>
                </a:solidFill>
                <a:latin typeface="+mj-lt"/>
              </a:rPr>
              <a:t>ngay và gọi tên cô: gió</a:t>
            </a:r>
            <a:r>
              <a:rPr lang="en-US" sz="2700" dirty="0">
                <a:solidFill>
                  <a:srgbClr val="002060"/>
                </a:solidFill>
                <a:latin typeface="+mj-lt"/>
              </a:rPr>
              <a:t> </a:t>
            </a:r>
            <a:r>
              <a:rPr lang="vi-VN" sz="2700" dirty="0">
                <a:solidFill>
                  <a:srgbClr val="002060"/>
                </a:solidFill>
                <a:latin typeface="+mj-lt"/>
              </a:rPr>
              <a:t>!</a:t>
            </a:r>
            <a:endParaRPr lang="en-US" sz="2700" dirty="0">
              <a:solidFill>
                <a:srgbClr val="002060"/>
              </a:solidFill>
              <a:latin typeface="+mj-lt"/>
            </a:endParaRPr>
          </a:p>
        </p:txBody>
      </p:sp>
      <p:sp>
        <p:nvSpPr>
          <p:cNvPr id="25" name="TextBox 24">
            <a:extLst>
              <a:ext uri="{FF2B5EF4-FFF2-40B4-BE49-F238E27FC236}">
                <a16:creationId xmlns="" xmlns:a16="http://schemas.microsoft.com/office/drawing/2014/main" id="{ACD7B962-A419-41F0-A927-D0C5D29EE5DE}"/>
              </a:ext>
            </a:extLst>
          </p:cNvPr>
          <p:cNvSpPr txBox="1"/>
          <p:nvPr/>
        </p:nvSpPr>
        <p:spPr>
          <a:xfrm>
            <a:off x="6381724" y="6349881"/>
            <a:ext cx="3065929" cy="523220"/>
          </a:xfrm>
          <a:prstGeom prst="rect">
            <a:avLst/>
          </a:prstGeom>
          <a:noFill/>
        </p:spPr>
        <p:txBody>
          <a:bodyPr wrap="square">
            <a:spAutoFit/>
          </a:bodyPr>
          <a:lstStyle/>
          <a:p>
            <a:pPr algn="just"/>
            <a:r>
              <a:rPr lang="en-US" sz="2700" i="1" dirty="0">
                <a:solidFill>
                  <a:srgbClr val="002060"/>
                </a:solidFill>
                <a:latin typeface="Times New Roman" panose="02020603050405020304" pitchFamily="18" charset="0"/>
                <a:cs typeface="Times New Roman" panose="02020603050405020304" pitchFamily="18" charset="0"/>
              </a:rPr>
              <a:t>Theo</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Xuân</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Quỳnh</a:t>
            </a:r>
            <a:endParaRPr lang="en-US" sz="2700" dirty="0">
              <a:solidFill>
                <a:srgbClr val="002060"/>
              </a:solidFill>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9949225C-3A40-4C99-8D90-5C5418050D53}"/>
              </a:ext>
            </a:extLst>
          </p:cNvPr>
          <p:cNvPicPr>
            <a:picLocks noChangeAspect="1"/>
          </p:cNvPicPr>
          <p:nvPr/>
        </p:nvPicPr>
        <p:blipFill>
          <a:blip r:embed="rId4"/>
          <a:stretch>
            <a:fillRect/>
          </a:stretch>
        </p:blipFill>
        <p:spPr>
          <a:xfrm rot="16200000">
            <a:off x="215156" y="160107"/>
            <a:ext cx="511318" cy="511318"/>
          </a:xfrm>
          <a:prstGeom prst="rect">
            <a:avLst/>
          </a:prstGeom>
        </p:spPr>
      </p:pic>
      <p:sp>
        <p:nvSpPr>
          <p:cNvPr id="27" name="Rectangle 26">
            <a:extLst>
              <a:ext uri="{FF2B5EF4-FFF2-40B4-BE49-F238E27FC236}">
                <a16:creationId xmlns="" xmlns:a16="http://schemas.microsoft.com/office/drawing/2014/main" id="{F2A693EC-980C-401D-B8A3-44514F0B5A6D}"/>
              </a:ext>
            </a:extLst>
          </p:cNvPr>
          <p:cNvSpPr/>
          <p:nvPr/>
        </p:nvSpPr>
        <p:spPr>
          <a:xfrm>
            <a:off x="659617" y="121082"/>
            <a:ext cx="1620957" cy="523220"/>
          </a:xfrm>
          <a:prstGeom prst="rect">
            <a:avLst/>
          </a:prstGeom>
        </p:spPr>
        <p:txBody>
          <a:bodyPr wrap="none">
            <a:spAutoFit/>
          </a:bodyPr>
          <a:lstStyle/>
          <a:p>
            <a:pPr algn="ctr"/>
            <a:r>
              <a:rPr lang="en-US" sz="2800" b="1" kern="1200" dirty="0">
                <a:solidFill>
                  <a:srgbClr val="002060"/>
                </a:solidFill>
                <a:latin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cs typeface="Times New Roman" panose="02020603050405020304" pitchFamily="18" charset="0"/>
              </a:rPr>
              <a:t>Đọc</a:t>
            </a:r>
            <a:r>
              <a:rPr lang="en-US" sz="2800" b="1" kern="1200" dirty="0">
                <a:solidFill>
                  <a:srgbClr val="002060"/>
                </a:solidFill>
                <a:latin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cs typeface="Times New Roman" panose="02020603050405020304" pitchFamily="18" charset="0"/>
              </a:rPr>
              <a:t>câu</a:t>
            </a:r>
            <a:r>
              <a:rPr lang="en-US" sz="2800" b="1" kern="1200" dirty="0">
                <a:solidFill>
                  <a:srgbClr val="002060"/>
                </a:solidFill>
                <a:latin typeface="Times New Roman" panose="02020603050405020304" pitchFamily="18" charset="0"/>
                <a:cs typeface="Times New Roman" panose="02020603050405020304" pitchFamily="18" charset="0"/>
              </a:rPr>
              <a:t>:</a:t>
            </a:r>
          </a:p>
        </p:txBody>
      </p:sp>
      <p:sp>
        <p:nvSpPr>
          <p:cNvPr id="28" name="Rectangle 27">
            <a:extLst>
              <a:ext uri="{FF2B5EF4-FFF2-40B4-BE49-F238E27FC236}">
                <a16:creationId xmlns="" xmlns:a16="http://schemas.microsoft.com/office/drawing/2014/main" id="{72D48C2A-CF7F-4168-9E50-65384986CF7E}"/>
              </a:ext>
            </a:extLst>
          </p:cNvPr>
          <p:cNvSpPr/>
          <p:nvPr/>
        </p:nvSpPr>
        <p:spPr>
          <a:xfrm>
            <a:off x="4993083" y="-120578"/>
            <a:ext cx="1736373" cy="769441"/>
          </a:xfrm>
          <a:prstGeom prst="rect">
            <a:avLst/>
          </a:prstGeom>
          <a:noFill/>
        </p:spPr>
        <p:txBody>
          <a:bodyPr wrap="none" lIns="91440" tIns="45720" rIns="91440" bIns="45720">
            <a:spAutoFit/>
          </a:bodyPr>
          <a:lstStyle/>
          <a:p>
            <a:pPr algn="ctr"/>
            <a:r>
              <a:rPr lang="en-US" sz="44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44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4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44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728415D6-8D3B-4005-8252-ED0F26DAB261}"/>
              </a:ext>
            </a:extLst>
          </p:cNvPr>
          <p:cNvSpPr txBox="1"/>
          <p:nvPr/>
        </p:nvSpPr>
        <p:spPr>
          <a:xfrm>
            <a:off x="-288521" y="1907758"/>
            <a:ext cx="9084734" cy="523220"/>
          </a:xfrm>
          <a:prstGeom prst="rect">
            <a:avLst/>
          </a:prstGeom>
          <a:noFill/>
        </p:spPr>
        <p:txBody>
          <a:bodyPr wrap="square">
            <a:spAutoFit/>
          </a:bodyPr>
          <a:lstStyle/>
          <a:p>
            <a:pPr indent="534988" algn="just"/>
            <a:r>
              <a:rPr lang="vi-VN" sz="2800" dirty="0">
                <a:solidFill>
                  <a:srgbClr val="002060"/>
                </a:solidFill>
                <a:latin typeface="+mj-lt"/>
                <a:cs typeface="Arial" panose="020B0604020202020204" pitchFamily="34" charset="0"/>
              </a:rPr>
              <a:t>hình dáng, màu sắc nhưng cô đi đến đâu ai cũng biết ngay:</a:t>
            </a:r>
          </a:p>
        </p:txBody>
      </p:sp>
      <p:sp>
        <p:nvSpPr>
          <p:cNvPr id="34" name="TextBox 33">
            <a:extLst>
              <a:ext uri="{FF2B5EF4-FFF2-40B4-BE49-F238E27FC236}">
                <a16:creationId xmlns="" xmlns:a16="http://schemas.microsoft.com/office/drawing/2014/main" id="{8F9A0DBF-5119-4E59-B544-C6128318626D}"/>
              </a:ext>
            </a:extLst>
          </p:cNvPr>
          <p:cNvSpPr txBox="1"/>
          <p:nvPr/>
        </p:nvSpPr>
        <p:spPr>
          <a:xfrm>
            <a:off x="3936112" y="3120506"/>
            <a:ext cx="4227113" cy="523220"/>
          </a:xfrm>
          <a:prstGeom prst="rect">
            <a:avLst/>
          </a:prstGeom>
          <a:noFill/>
        </p:spPr>
        <p:txBody>
          <a:bodyPr wrap="square" rtlCol="0">
            <a:spAutoFit/>
          </a:bodyPr>
          <a:lstStyle/>
          <a:p>
            <a:r>
              <a:rPr lang="en-US" sz="2700" dirty="0" err="1">
                <a:solidFill>
                  <a:srgbClr val="002060"/>
                </a:solidFill>
                <a:latin typeface="Times New Roman" panose="02020603050405020304" pitchFamily="18" charset="0"/>
                <a:cs typeface="Times New Roman" panose="02020603050405020304" pitchFamily="18" charset="0"/>
              </a:rPr>
              <a:t>Cô</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cất</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tiếng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hát</a:t>
            </a:r>
            <a:r>
              <a:rPr lang="en-US" sz="2700" dirty="0">
                <a:solidFill>
                  <a:srgbClr val="00206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752240222"/>
      </p:ext>
    </p:extLst>
  </p:cSld>
  <p:clrMapOvr>
    <a:masterClrMapping/>
  </p:clrMapOvr>
  <p:transition spd="slow" advTm="7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barn(inVertical)">
                                      <p:cBhvr>
                                        <p:cTn id="85" dur="500"/>
                                        <p:tgtEl>
                                          <p:spTgt spid="21"/>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arn(inVertical)">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barn(inVertical)">
                                      <p:cBhvr>
                                        <p:cTn id="93" dur="500"/>
                                        <p:tgtEl>
                                          <p:spTgt spid="23"/>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barn(inVertical)">
                                      <p:cBhvr>
                                        <p:cTn id="96" dur="500"/>
                                        <p:tgtEl>
                                          <p:spTgt spid="24"/>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barn(inVertical)">
                                      <p:cBhvr>
                                        <p:cTn id="9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30" grpId="0"/>
      <p:bldP spid="34" grpId="0"/>
    </p:bldLst>
  </p:timing>
  <p:extLst>
    <p:ext uri="{E180D4A7-C9FB-4DFB-919C-405C955672EB}">
      <p14:showEvtLst xmlns:p14="http://schemas.microsoft.com/office/powerpoint/2010/main">
        <p14:playEvt time="17649" objId="36"/>
        <p14:stopEvt time="71828" objId="3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828DC93-3C16-4FC8-AE2C-5D159179E0E5}"/>
              </a:ext>
            </a:extLst>
          </p:cNvPr>
          <p:cNvSpPr/>
          <p:nvPr/>
        </p:nvSpPr>
        <p:spPr>
          <a:xfrm>
            <a:off x="603660" y="693402"/>
            <a:ext cx="10935215" cy="2015936"/>
          </a:xfrm>
          <a:prstGeom prst="rect">
            <a:avLst/>
          </a:prstGeom>
        </p:spPr>
        <p:txBody>
          <a:bodyPr wrap="square">
            <a:spAutoFit/>
          </a:bodyPr>
          <a:lstStyle/>
          <a:p>
            <a:pPr indent="360363" algn="just"/>
            <a:r>
              <a:rPr lang="vi-VN" sz="2500" dirty="0">
                <a:solidFill>
                  <a:srgbClr val="002060"/>
                </a:solidFill>
                <a:latin typeface="+mj-lt"/>
              </a:rPr>
              <a:t>Ng­ười ta gọi cô là gió. Việc của cô là đi khắp đó đây. Trên mặt sông, mặt biển, cô giúp cho những chiếc thuyền đi nhanh hơn. Cô đưa mây về làm mưa trên các miền đất khô hạn. Vì tính cô hay giúp người nên ai cũng yêu cô. Cô không có hình dáng, màu sắc nhưng cô đi đến đâu ai cũng biết ngay:</a:t>
            </a:r>
          </a:p>
          <a:p>
            <a:pPr algn="just"/>
            <a:r>
              <a:rPr lang="en-US" sz="2500" dirty="0">
                <a:solidFill>
                  <a:srgbClr val="002060"/>
                </a:solidFill>
                <a:latin typeface="Times New Roman" panose="02020603050405020304" pitchFamily="18" charset="0"/>
                <a:cs typeface="Times New Roman" panose="02020603050405020304" pitchFamily="18" charset="0"/>
              </a:rPr>
              <a:t>    - </a:t>
            </a:r>
            <a:r>
              <a:rPr lang="en-US" sz="2500" dirty="0" err="1">
                <a:solidFill>
                  <a:srgbClr val="002060"/>
                </a:solidFill>
                <a:latin typeface="Times New Roman" panose="02020603050405020304" pitchFamily="18" charset="0"/>
                <a:cs typeface="Times New Roman" panose="02020603050405020304" pitchFamily="18" charset="0"/>
              </a:rPr>
              <a:t>Cô</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gió</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kìa</a:t>
            </a:r>
            <a:r>
              <a:rPr lang="en-US" sz="2500" dirty="0">
                <a:solidFill>
                  <a:srgbClr val="002060"/>
                </a:solidFill>
                <a:latin typeface="Times New Roman" panose="02020603050405020304" pitchFamily="18" charset="0"/>
                <a:cs typeface="Times New Roman" panose="02020603050405020304" pitchFamily="18" charset="0"/>
              </a:rPr>
              <a:t> ! </a:t>
            </a:r>
          </a:p>
        </p:txBody>
      </p:sp>
      <p:sp>
        <p:nvSpPr>
          <p:cNvPr id="3" name="Rectangle 2">
            <a:extLst>
              <a:ext uri="{FF2B5EF4-FFF2-40B4-BE49-F238E27FC236}">
                <a16:creationId xmlns="" xmlns:a16="http://schemas.microsoft.com/office/drawing/2014/main" id="{93AC384C-F012-40A6-ACB7-83299F7DF16B}"/>
              </a:ext>
            </a:extLst>
          </p:cNvPr>
          <p:cNvSpPr/>
          <p:nvPr/>
        </p:nvSpPr>
        <p:spPr>
          <a:xfrm>
            <a:off x="546003" y="2709338"/>
            <a:ext cx="10927201" cy="892552"/>
          </a:xfrm>
          <a:prstGeom prst="rect">
            <a:avLst/>
          </a:prstGeom>
        </p:spPr>
        <p:txBody>
          <a:bodyPr wrap="square">
            <a:spAutoFit/>
          </a:bodyPr>
          <a:lstStyle/>
          <a:p>
            <a:pPr indent="452438" algn="just"/>
            <a:r>
              <a:rPr lang="en-US" sz="2500" dirty="0" err="1">
                <a:solidFill>
                  <a:srgbClr val="002060"/>
                </a:solidFill>
                <a:latin typeface="Times New Roman" panose="02020603050405020304" pitchFamily="18" charset="0"/>
                <a:cs typeface="Times New Roman" panose="02020603050405020304" pitchFamily="18" charset="0"/>
              </a:rPr>
              <a:t>Cô</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cất</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tiếng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chào</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những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bông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hoa</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những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lá</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cờ</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chào</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những</a:t>
            </a:r>
            <a:r>
              <a:rPr lang="en-US" sz="2500" dirty="0">
                <a:solidFill>
                  <a:srgbClr val="002060"/>
                </a:solidFill>
                <a:latin typeface="Times New Roman" panose="02020603050405020304" pitchFamily="18" charset="0"/>
                <a:cs typeface="Times New Roman" panose="02020603050405020304" pitchFamily="18" charset="0"/>
              </a:rPr>
              <a:t> con </a:t>
            </a:r>
            <a:r>
              <a:rPr lang="en-US" sz="2500" dirty="0" err="1">
                <a:solidFill>
                  <a:srgbClr val="002060"/>
                </a:solidFill>
                <a:latin typeface="Times New Roman" panose="02020603050405020304" pitchFamily="18" charset="0"/>
                <a:cs typeface="Times New Roman" panose="02020603050405020304" pitchFamily="18" charset="0"/>
              </a:rPr>
              <a:t>thuyền</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những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chong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chóng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đang</a:t>
            </a:r>
            <a:r>
              <a:rPr lang="en-US" sz="2500" dirty="0">
                <a:solidFill>
                  <a:srgbClr val="002060"/>
                </a:solidFill>
                <a:latin typeface="Times New Roman" panose="02020603050405020304" pitchFamily="18" charset="0"/>
                <a:cs typeface="Times New Roman" panose="02020603050405020304" pitchFamily="18" charset="0"/>
              </a:rPr>
              <a:t> quay… </a:t>
            </a:r>
            <a:r>
              <a:rPr lang="en-US" sz="2500" dirty="0" err="1">
                <a:solidFill>
                  <a:srgbClr val="002060"/>
                </a:solidFill>
                <a:latin typeface="Times New Roman" panose="02020603050405020304" pitchFamily="18" charset="0"/>
                <a:cs typeface="Times New Roman" panose="02020603050405020304" pitchFamily="18" charset="0"/>
              </a:rPr>
              <a:t>Cô</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cất</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tiếng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hát</a:t>
            </a:r>
            <a:r>
              <a:rPr lang="en-US" sz="2500" dirty="0">
                <a:solidFill>
                  <a:srgbClr val="00206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 xmlns:a16="http://schemas.microsoft.com/office/drawing/2014/main" id="{8520C29F-5C39-4513-93DC-771D90FACD03}"/>
              </a:ext>
            </a:extLst>
          </p:cNvPr>
          <p:cNvSpPr/>
          <p:nvPr/>
        </p:nvSpPr>
        <p:spPr>
          <a:xfrm>
            <a:off x="1581399" y="3431233"/>
            <a:ext cx="4392891" cy="1692771"/>
          </a:xfrm>
          <a:prstGeom prst="rect">
            <a:avLst/>
          </a:prstGeom>
        </p:spPr>
        <p:txBody>
          <a:bodyPr wrap="square">
            <a:spAutoFit/>
          </a:bodyPr>
          <a:lstStyle/>
          <a:p>
            <a:r>
              <a:rPr lang="en-US" sz="2500" dirty="0" err="1">
                <a:solidFill>
                  <a:srgbClr val="002060"/>
                </a:solidFill>
                <a:latin typeface="Times New Roman" panose="02020603050405020304" pitchFamily="18" charset="0"/>
                <a:cs typeface="Times New Roman" panose="02020603050405020304" pitchFamily="18" charset="0"/>
              </a:rPr>
              <a:t>Tôi</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là</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ngọn</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gió</a:t>
            </a:r>
            <a:endParaRPr lang="en-US" sz="2500" dirty="0">
              <a:solidFill>
                <a:srgbClr val="002060"/>
              </a:solidFill>
              <a:latin typeface="Times New Roman" panose="02020603050405020304" pitchFamily="18" charset="0"/>
              <a:cs typeface="Times New Roman" panose="02020603050405020304" pitchFamily="18" charset="0"/>
            </a:endParaRPr>
          </a:p>
          <a:p>
            <a:r>
              <a:rPr lang="vi-VN" sz="2500" dirty="0">
                <a:solidFill>
                  <a:srgbClr val="002060"/>
                </a:solidFill>
                <a:latin typeface="Times New Roman" panose="02020603050405020304" pitchFamily="18" charset="0"/>
                <a:cs typeface="Times New Roman" panose="02020603050405020304" pitchFamily="18" charset="0"/>
              </a:rPr>
              <a:t>Ở khắp mọi nơi</a:t>
            </a:r>
          </a:p>
          <a:p>
            <a:r>
              <a:rPr lang="en-US" sz="2500" dirty="0" err="1">
                <a:solidFill>
                  <a:srgbClr val="002060"/>
                </a:solidFill>
                <a:latin typeface="Times New Roman" panose="02020603050405020304" pitchFamily="18" charset="0"/>
                <a:cs typeface="Times New Roman" panose="02020603050405020304" pitchFamily="18" charset="0"/>
              </a:rPr>
              <a:t>Công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việc</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của</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tôi</a:t>
            </a:r>
            <a:endParaRPr lang="en-US" sz="2500" dirty="0">
              <a:solidFill>
                <a:srgbClr val="002060"/>
              </a:solidFill>
              <a:latin typeface="Times New Roman" panose="02020603050405020304" pitchFamily="18" charset="0"/>
              <a:cs typeface="Times New Roman" panose="02020603050405020304" pitchFamily="18" charset="0"/>
            </a:endParaRPr>
          </a:p>
          <a:p>
            <a:r>
              <a:rPr lang="en-US" sz="2500" dirty="0" err="1">
                <a:solidFill>
                  <a:srgbClr val="002060"/>
                </a:solidFill>
                <a:latin typeface="Times New Roman" panose="02020603050405020304" pitchFamily="18" charset="0"/>
                <a:cs typeface="Times New Roman" panose="02020603050405020304" pitchFamily="18" charset="0"/>
              </a:rPr>
              <a:t>Không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bao</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giờ</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nghỉ</a:t>
            </a:r>
            <a:r>
              <a:rPr lang="en-US" sz="2500" dirty="0">
                <a:solidFill>
                  <a:srgbClr val="002060"/>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 xmlns:a16="http://schemas.microsoft.com/office/drawing/2014/main" id="{31E7D9F8-F15D-48BF-BCF8-7C5CABD459FD}"/>
              </a:ext>
            </a:extLst>
          </p:cNvPr>
          <p:cNvSpPr/>
          <p:nvPr/>
        </p:nvSpPr>
        <p:spPr>
          <a:xfrm>
            <a:off x="-1060477" y="98856"/>
            <a:ext cx="6094157" cy="523220"/>
          </a:xfrm>
          <a:prstGeom prst="rect">
            <a:avLst/>
          </a:prstGeom>
        </p:spPr>
        <p:txBody>
          <a:bodyPr wrap="square">
            <a:spAutoFit/>
          </a:bodyPr>
          <a:lstStyle/>
          <a:p>
            <a:pPr lvl="0" algn="ctr">
              <a:buClrTx/>
              <a:defRPr/>
            </a:pPr>
            <a:r>
              <a:rPr lang="en-US" sz="2800" b="1" kern="1200" dirty="0" err="1">
                <a:solidFill>
                  <a:srgbClr val="002060"/>
                </a:solidFill>
                <a:latin typeface="Times New Roman" panose="02020603050405020304" pitchFamily="18" charset="0"/>
                <a:cs typeface="Times New Roman" panose="02020603050405020304" pitchFamily="18" charset="0"/>
              </a:rPr>
              <a:t>Đọc</a:t>
            </a:r>
            <a:r>
              <a:rPr lang="en-US" sz="2800" b="1" kern="1200" dirty="0">
                <a:solidFill>
                  <a:srgbClr val="002060"/>
                </a:solidFill>
                <a:latin typeface="Times New Roman" panose="02020603050405020304" pitchFamily="18" charset="0"/>
                <a:cs typeface="Times New Roman" panose="02020603050405020304" pitchFamily="18" charset="0"/>
              </a:rPr>
              <a:t> chia </a:t>
            </a:r>
            <a:r>
              <a:rPr lang="en-US" sz="2800" b="1" kern="1200" dirty="0" err="1">
                <a:solidFill>
                  <a:srgbClr val="002060"/>
                </a:solidFill>
                <a:latin typeface="Times New Roman" panose="02020603050405020304" pitchFamily="18" charset="0"/>
                <a:cs typeface="Times New Roman" panose="02020603050405020304" pitchFamily="18" charset="0"/>
              </a:rPr>
              <a:t>đoạn</a:t>
            </a:r>
            <a:endParaRPr lang="en-US" sz="2800" b="1" kern="1200"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8">
            <a:extLst>
              <a:ext uri="{FF2B5EF4-FFF2-40B4-BE49-F238E27FC236}">
                <a16:creationId xmlns="" xmlns:a16="http://schemas.microsoft.com/office/drawing/2014/main" id="{8917783A-0893-4030-B82E-C4E3FA2403B4}"/>
              </a:ext>
            </a:extLst>
          </p:cNvPr>
          <p:cNvSpPr/>
          <p:nvPr/>
        </p:nvSpPr>
        <p:spPr>
          <a:xfrm>
            <a:off x="495967" y="623019"/>
            <a:ext cx="11089819" cy="2009375"/>
          </a:xfrm>
          <a:prstGeom prst="roundRect">
            <a:avLst>
              <a:gd name="adj" fmla="val 11248"/>
            </a:avLst>
          </a:prstGeom>
          <a:noFill/>
          <a:ln w="38100" cap="flat" cmpd="sng" algn="ctr">
            <a:solidFill>
              <a:srgbClr val="E2873C"/>
            </a:solidFill>
            <a:prstDash val="solid"/>
            <a:miter lim="800000"/>
          </a:ln>
          <a:effectLst/>
        </p:spPr>
        <p:txBody>
          <a:bodyPr rtlCol="0" anchor="ctr"/>
          <a:lstStyle/>
          <a:p>
            <a:pPr algn="ctr">
              <a:buClrTx/>
              <a:buFontTx/>
              <a:buNone/>
              <a:defRPr/>
            </a:pPr>
            <a:endParaRPr lang="en-US" sz="1800" kern="1200">
              <a:solidFill>
                <a:srgbClr val="FFFFFF"/>
              </a:solidFill>
              <a:latin typeface="等线"/>
            </a:endParaRPr>
          </a:p>
        </p:txBody>
      </p:sp>
      <p:sp>
        <p:nvSpPr>
          <p:cNvPr id="7" name="Teardrop 6">
            <a:extLst>
              <a:ext uri="{FF2B5EF4-FFF2-40B4-BE49-F238E27FC236}">
                <a16:creationId xmlns="" xmlns:a16="http://schemas.microsoft.com/office/drawing/2014/main" id="{22AA46E5-DCF2-452E-9303-3B98D4009AF6}"/>
              </a:ext>
            </a:extLst>
          </p:cNvPr>
          <p:cNvSpPr/>
          <p:nvPr/>
        </p:nvSpPr>
        <p:spPr>
          <a:xfrm>
            <a:off x="105602" y="1418459"/>
            <a:ext cx="469229" cy="445491"/>
          </a:xfrm>
          <a:prstGeom prst="teardrop">
            <a:avLst/>
          </a:prstGeom>
          <a:solidFill>
            <a:srgbClr val="FFC000"/>
          </a:solidFill>
          <a:ln w="12700" cap="flat" cmpd="sng" algn="ctr">
            <a:solidFill>
              <a:srgbClr val="F7943D"/>
            </a:solidFill>
            <a:prstDash val="solid"/>
            <a:miter lim="800000"/>
          </a:ln>
          <a:effectLst/>
        </p:spPr>
        <p:txBody>
          <a:bodyPr rtlCol="0" anchor="ctr"/>
          <a:lstStyle/>
          <a:p>
            <a:pPr algn="ctr">
              <a:buClrTx/>
              <a:buFontTx/>
              <a:buNone/>
              <a:defRPr/>
            </a:pPr>
            <a:r>
              <a:rPr lang="en-US" sz="2800" kern="1200" dirty="0">
                <a:latin typeface="Arial" panose="020B0604020202020204" pitchFamily="34" charset="0"/>
              </a:rPr>
              <a:t>1</a:t>
            </a:r>
          </a:p>
        </p:txBody>
      </p:sp>
      <p:sp>
        <p:nvSpPr>
          <p:cNvPr id="8" name="Rounded Rectangle 12">
            <a:extLst>
              <a:ext uri="{FF2B5EF4-FFF2-40B4-BE49-F238E27FC236}">
                <a16:creationId xmlns="" xmlns:a16="http://schemas.microsoft.com/office/drawing/2014/main" id="{FAFB02D5-78BF-41B1-B6EB-B7DBC816B90C}"/>
              </a:ext>
            </a:extLst>
          </p:cNvPr>
          <p:cNvSpPr/>
          <p:nvPr/>
        </p:nvSpPr>
        <p:spPr>
          <a:xfrm>
            <a:off x="441042" y="2709338"/>
            <a:ext cx="11144744" cy="2414666"/>
          </a:xfrm>
          <a:prstGeom prst="roundRect">
            <a:avLst>
              <a:gd name="adj" fmla="val 11248"/>
            </a:avLst>
          </a:prstGeom>
          <a:noFill/>
          <a:ln w="38100" cap="flat" cmpd="sng" algn="ctr">
            <a:solidFill>
              <a:srgbClr val="E2873C"/>
            </a:solidFill>
            <a:prstDash val="solid"/>
            <a:miter lim="800000"/>
          </a:ln>
          <a:effectLst/>
        </p:spPr>
        <p:txBody>
          <a:bodyPr rtlCol="0" anchor="ctr"/>
          <a:lstStyle/>
          <a:p>
            <a:pPr algn="ctr">
              <a:buClrTx/>
              <a:buFontTx/>
              <a:buNone/>
              <a:defRPr/>
            </a:pPr>
            <a:endParaRPr lang="en-US" sz="1800" kern="1200">
              <a:solidFill>
                <a:srgbClr val="FFFFFF"/>
              </a:solidFill>
              <a:latin typeface="等线"/>
            </a:endParaRPr>
          </a:p>
        </p:txBody>
      </p:sp>
      <p:sp>
        <p:nvSpPr>
          <p:cNvPr id="9" name="Teardrop 8">
            <a:extLst>
              <a:ext uri="{FF2B5EF4-FFF2-40B4-BE49-F238E27FC236}">
                <a16:creationId xmlns="" xmlns:a16="http://schemas.microsoft.com/office/drawing/2014/main" id="{860C3694-8C1E-44FF-90D6-8EFD9C537F7B}"/>
              </a:ext>
            </a:extLst>
          </p:cNvPr>
          <p:cNvSpPr/>
          <p:nvPr/>
        </p:nvSpPr>
        <p:spPr>
          <a:xfrm>
            <a:off x="85985" y="3662444"/>
            <a:ext cx="491291" cy="498856"/>
          </a:xfrm>
          <a:prstGeom prst="teardrop">
            <a:avLst/>
          </a:prstGeom>
          <a:solidFill>
            <a:srgbClr val="F8D35C">
              <a:lumMod val="75000"/>
            </a:srgbClr>
          </a:solidFill>
          <a:ln w="12700" cap="flat" cmpd="sng" algn="ctr">
            <a:solidFill>
              <a:srgbClr val="F7943D"/>
            </a:solidFill>
            <a:prstDash val="solid"/>
            <a:miter lim="800000"/>
          </a:ln>
          <a:effectLst/>
        </p:spPr>
        <p:txBody>
          <a:bodyPr rtlCol="0" anchor="ctr"/>
          <a:lstStyle/>
          <a:p>
            <a:pPr algn="ctr">
              <a:buClrTx/>
              <a:buFontTx/>
              <a:buNone/>
              <a:defRPr/>
            </a:pPr>
            <a:r>
              <a:rPr lang="en-US" sz="2800" kern="1200" dirty="0">
                <a:latin typeface="Arial" panose="020B0604020202020204" pitchFamily="34" charset="0"/>
              </a:rPr>
              <a:t>2</a:t>
            </a:r>
          </a:p>
        </p:txBody>
      </p:sp>
      <p:pic>
        <p:nvPicPr>
          <p:cNvPr id="10" name="Picture 9">
            <a:extLst>
              <a:ext uri="{FF2B5EF4-FFF2-40B4-BE49-F238E27FC236}">
                <a16:creationId xmlns="" xmlns:a16="http://schemas.microsoft.com/office/drawing/2014/main" id="{931BC027-4C56-4EF3-BAA7-B6F25610E346}"/>
              </a:ext>
            </a:extLst>
          </p:cNvPr>
          <p:cNvPicPr>
            <a:picLocks noChangeAspect="1"/>
          </p:cNvPicPr>
          <p:nvPr/>
        </p:nvPicPr>
        <p:blipFill>
          <a:blip r:embed="rId4"/>
          <a:stretch>
            <a:fillRect/>
          </a:stretch>
        </p:blipFill>
        <p:spPr>
          <a:xfrm rot="16200000">
            <a:off x="319172" y="64776"/>
            <a:ext cx="511318" cy="511318"/>
          </a:xfrm>
          <a:prstGeom prst="rect">
            <a:avLst/>
          </a:prstGeom>
        </p:spPr>
      </p:pic>
      <p:sp>
        <p:nvSpPr>
          <p:cNvPr id="11" name="Rectangle 10">
            <a:extLst>
              <a:ext uri="{FF2B5EF4-FFF2-40B4-BE49-F238E27FC236}">
                <a16:creationId xmlns="" xmlns:a16="http://schemas.microsoft.com/office/drawing/2014/main" id="{08F6F3BE-19BF-49E4-959E-AFC0EE87CF82}"/>
              </a:ext>
            </a:extLst>
          </p:cNvPr>
          <p:cNvSpPr/>
          <p:nvPr/>
        </p:nvSpPr>
        <p:spPr>
          <a:xfrm>
            <a:off x="542642" y="5215966"/>
            <a:ext cx="10705867" cy="2062103"/>
          </a:xfrm>
          <a:prstGeom prst="rect">
            <a:avLst/>
          </a:prstGeom>
        </p:spPr>
        <p:txBody>
          <a:bodyPr wrap="square">
            <a:spAutoFit/>
          </a:bodyPr>
          <a:lstStyle/>
          <a:p>
            <a:r>
              <a:rPr lang="vi-VN" sz="2500" dirty="0">
                <a:solidFill>
                  <a:srgbClr val="002060"/>
                </a:solidFill>
                <a:latin typeface="+mj-lt"/>
              </a:rPr>
              <a:t>Cô không có dáng hình, nhưng điều đó chẳng sao. Hình dáng của cô là ở những việc có ích mà cô làm cho người khác. Dù không trông thấy cô, người ta vẫn nhận ra cô ngay và gọi tên cô: gió</a:t>
            </a:r>
            <a:r>
              <a:rPr lang="en-US" sz="2500" dirty="0">
                <a:solidFill>
                  <a:srgbClr val="002060"/>
                </a:solidFill>
                <a:latin typeface="+mj-lt"/>
              </a:rPr>
              <a:t> </a:t>
            </a:r>
            <a:r>
              <a:rPr lang="vi-VN" sz="2500" dirty="0">
                <a:solidFill>
                  <a:srgbClr val="002060"/>
                </a:solidFill>
                <a:latin typeface="+mj-lt"/>
              </a:rPr>
              <a:t>!</a:t>
            </a:r>
            <a:endParaRPr lang="en-US" sz="2500" dirty="0">
              <a:solidFill>
                <a:srgbClr val="002060"/>
              </a:solidFill>
              <a:latin typeface="+mj-lt"/>
            </a:endParaRPr>
          </a:p>
          <a:p>
            <a:r>
              <a:rPr lang="en-US" sz="2400" i="1" dirty="0">
                <a:solidFill>
                  <a:srgbClr val="002060"/>
                </a:solidFill>
                <a:latin typeface="Times New Roman" panose="02020603050405020304" pitchFamily="18" charset="0"/>
                <a:cs typeface="Times New Roman" panose="02020603050405020304" pitchFamily="18" charset="0"/>
              </a:rPr>
              <a:t>                                                                                     Theo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Quỳnh</a:t>
            </a:r>
            <a:endParaRPr lang="en-US" sz="2400" dirty="0">
              <a:solidFill>
                <a:srgbClr val="002060"/>
              </a:solidFill>
              <a:latin typeface="Times New Roman" panose="02020603050405020304" pitchFamily="18" charset="0"/>
              <a:cs typeface="Times New Roman" panose="02020603050405020304" pitchFamily="18" charset="0"/>
            </a:endParaRPr>
          </a:p>
          <a:p>
            <a:endParaRPr lang="en-US" sz="2500" dirty="0">
              <a:solidFill>
                <a:srgbClr val="002060"/>
              </a:solidFill>
              <a:latin typeface="+mj-lt"/>
            </a:endParaRPr>
          </a:p>
        </p:txBody>
      </p:sp>
      <p:sp>
        <p:nvSpPr>
          <p:cNvPr id="12" name="Rounded Rectangle 14">
            <a:extLst>
              <a:ext uri="{FF2B5EF4-FFF2-40B4-BE49-F238E27FC236}">
                <a16:creationId xmlns="" xmlns:a16="http://schemas.microsoft.com/office/drawing/2014/main" id="{A6B5A339-1BC2-49C2-B382-48B4D2CCF057}"/>
              </a:ext>
            </a:extLst>
          </p:cNvPr>
          <p:cNvSpPr/>
          <p:nvPr/>
        </p:nvSpPr>
        <p:spPr>
          <a:xfrm>
            <a:off x="393416" y="5215966"/>
            <a:ext cx="11255942" cy="1584673"/>
          </a:xfrm>
          <a:prstGeom prst="roundRect">
            <a:avLst>
              <a:gd name="adj" fmla="val 11248"/>
            </a:avLst>
          </a:prstGeom>
          <a:noFill/>
          <a:ln w="38100" cap="flat" cmpd="sng" algn="ctr">
            <a:solidFill>
              <a:srgbClr val="E2873C"/>
            </a:solidFill>
            <a:prstDash val="solid"/>
            <a:miter lim="800000"/>
          </a:ln>
          <a:effectLst/>
        </p:spPr>
        <p:txBody>
          <a:bodyPr rtlCol="0" anchor="ctr"/>
          <a:lstStyle/>
          <a:p>
            <a:pPr algn="ctr">
              <a:buClrTx/>
              <a:buFontTx/>
              <a:buNone/>
              <a:defRPr/>
            </a:pPr>
            <a:endParaRPr lang="en-US" sz="1800" kern="1200">
              <a:solidFill>
                <a:srgbClr val="FFFFFF"/>
              </a:solidFill>
              <a:latin typeface="等线"/>
            </a:endParaRPr>
          </a:p>
        </p:txBody>
      </p:sp>
      <p:sp>
        <p:nvSpPr>
          <p:cNvPr id="13" name="Teardrop 12">
            <a:extLst>
              <a:ext uri="{FF2B5EF4-FFF2-40B4-BE49-F238E27FC236}">
                <a16:creationId xmlns="" xmlns:a16="http://schemas.microsoft.com/office/drawing/2014/main" id="{9B461EF5-4D6E-4890-A046-BE4B46621696}"/>
              </a:ext>
            </a:extLst>
          </p:cNvPr>
          <p:cNvSpPr/>
          <p:nvPr/>
        </p:nvSpPr>
        <p:spPr>
          <a:xfrm>
            <a:off x="-25021" y="5798312"/>
            <a:ext cx="491291" cy="498856"/>
          </a:xfrm>
          <a:prstGeom prst="teardrop">
            <a:avLst/>
          </a:prstGeom>
          <a:solidFill>
            <a:srgbClr val="F8D35C">
              <a:lumMod val="75000"/>
            </a:srgbClr>
          </a:solidFill>
          <a:ln w="12700" cap="flat" cmpd="sng" algn="ctr">
            <a:solidFill>
              <a:srgbClr val="F7943D"/>
            </a:solidFill>
            <a:prstDash val="solid"/>
            <a:miter lim="800000"/>
          </a:ln>
          <a:effectLst/>
        </p:spPr>
        <p:txBody>
          <a:bodyPr rtlCol="0" anchor="ctr"/>
          <a:lstStyle/>
          <a:p>
            <a:pPr algn="ctr">
              <a:buClrTx/>
              <a:buFontTx/>
              <a:buNone/>
              <a:defRPr/>
            </a:pPr>
            <a:r>
              <a:rPr lang="en-US" sz="2800" kern="1200" dirty="0">
                <a:latin typeface="Arial" panose="020B0604020202020204" pitchFamily="34" charset="0"/>
              </a:rPr>
              <a:t>3</a:t>
            </a:r>
          </a:p>
        </p:txBody>
      </p:sp>
      <p:sp>
        <p:nvSpPr>
          <p:cNvPr id="14" name="Rectangle 13">
            <a:extLst>
              <a:ext uri="{FF2B5EF4-FFF2-40B4-BE49-F238E27FC236}">
                <a16:creationId xmlns="" xmlns:a16="http://schemas.microsoft.com/office/drawing/2014/main" id="{4A8746C6-84E2-4DFE-8C36-5DC19413EB3D}"/>
              </a:ext>
            </a:extLst>
          </p:cNvPr>
          <p:cNvSpPr/>
          <p:nvPr/>
        </p:nvSpPr>
        <p:spPr>
          <a:xfrm>
            <a:off x="5228863" y="-108874"/>
            <a:ext cx="1454244" cy="646331"/>
          </a:xfrm>
          <a:prstGeom prst="rect">
            <a:avLst/>
          </a:prstGeom>
          <a:noFill/>
        </p:spPr>
        <p:txBody>
          <a:bodyPr wrap="none" lIns="91440" tIns="45720" rIns="91440" bIns="45720">
            <a:spAutoFit/>
          </a:bodyPr>
          <a:lstStyle/>
          <a:p>
            <a:pPr algn="ctr"/>
            <a:r>
              <a:rPr lang="en-US" sz="36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36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36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36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560887"/>
      </p:ext>
    </p:extLst>
  </p:cSld>
  <p:clrMapOvr>
    <a:masterClrMapping/>
  </p:clrMapOvr>
  <mc:AlternateContent xmlns:mc="http://schemas.openxmlformats.org/markup-compatibility/2006" xmlns:p14="http://schemas.microsoft.com/office/powerpoint/2010/main">
    <mc:Choice Requires="p14">
      <p:transition spd="slow" p14:dur="1500" advTm="28443">
        <p14:reveal/>
      </p:transition>
    </mc:Choice>
    <mc:Fallback xmlns="">
      <p:transition spd="slow" advTm="284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440" y="4562901"/>
            <a:ext cx="12283440" cy="2295101"/>
            <a:chOff x="-91440" y="4352544"/>
            <a:chExt cx="12283440" cy="2505456"/>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91439" y="952562"/>
            <a:ext cx="1412240" cy="1432602"/>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9" y="29334"/>
            <a:ext cx="2731607" cy="896634"/>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5" y="-239109"/>
            <a:ext cx="3241356" cy="1057285"/>
          </a:xfrm>
          <a:prstGeom prst="rect">
            <a:avLst/>
          </a:prstGeom>
        </p:spPr>
      </p:pic>
      <p:sp>
        <p:nvSpPr>
          <p:cNvPr id="19" name="Rectangle 18"/>
          <p:cNvSpPr/>
          <p:nvPr/>
        </p:nvSpPr>
        <p:spPr>
          <a:xfrm>
            <a:off x="837290" y="74252"/>
            <a:ext cx="6246509" cy="646331"/>
          </a:xfrm>
          <a:prstGeom prst="rect">
            <a:avLst/>
          </a:prstGeom>
        </p:spPr>
        <p:txBody>
          <a:bodyPr wrap="square">
            <a:spAutoFit/>
          </a:bodyPr>
          <a:lstStyle/>
          <a:p>
            <a:pPr algn="ctr">
              <a:buClrTx/>
              <a:buFontTx/>
              <a:buNone/>
              <a:defRPr/>
            </a:pPr>
            <a:r>
              <a:rPr lang="en-US" altLang="zh-CN" sz="3600" b="1" dirty="0" err="1">
                <a:solidFill>
                  <a:srgbClr val="0070C0"/>
                </a:solidFill>
                <a:latin typeface="+mj-lt"/>
                <a:ea typeface="inpin heiti" charset="-122"/>
                <a:cs typeface="Times New Roman" panose="02020603050405020304" pitchFamily="18" charset="0"/>
              </a:rPr>
              <a:t>Luyện</a:t>
            </a:r>
            <a:r>
              <a:rPr lang="en-US" altLang="zh-CN" sz="3600" b="1" dirty="0">
                <a:solidFill>
                  <a:srgbClr val="0070C0"/>
                </a:solidFill>
                <a:latin typeface="+mj-lt"/>
                <a:ea typeface="inpin heiti" charset="-122"/>
                <a:cs typeface="Times New Roman" panose="02020603050405020304" pitchFamily="18" charset="0"/>
              </a:rPr>
              <a:t> </a:t>
            </a:r>
            <a:r>
              <a:rPr lang="en-US" altLang="zh-CN" sz="3600" b="1" dirty="0" err="1">
                <a:solidFill>
                  <a:srgbClr val="0070C0"/>
                </a:solidFill>
                <a:latin typeface="+mj-lt"/>
                <a:ea typeface="inpin heiti" charset="-122"/>
                <a:cs typeface="Times New Roman" panose="02020603050405020304" pitchFamily="18" charset="0"/>
              </a:rPr>
              <a:t>đọc</a:t>
            </a:r>
            <a:r>
              <a:rPr lang="en-US" altLang="zh-CN" sz="3600" b="1" dirty="0">
                <a:solidFill>
                  <a:srgbClr val="0070C0"/>
                </a:solidFill>
                <a:latin typeface="+mj-lt"/>
                <a:ea typeface="inpin heiti" charset="-122"/>
                <a:cs typeface="Times New Roman" panose="02020603050405020304" pitchFamily="18" charset="0"/>
              </a:rPr>
              <a:t> </a:t>
            </a:r>
            <a:r>
              <a:rPr lang="en-US" altLang="zh-CN" sz="3600" b="1" dirty="0" err="1">
                <a:solidFill>
                  <a:srgbClr val="0070C0"/>
                </a:solidFill>
                <a:latin typeface="+mj-lt"/>
                <a:ea typeface="inpin heiti" charset="-122"/>
                <a:cs typeface="Times New Roman" panose="02020603050405020304" pitchFamily="18" charset="0"/>
              </a:rPr>
              <a:t>nhóm</a:t>
            </a:r>
            <a:endParaRPr lang="zh-CN" altLang="en-US" sz="3600" b="1" dirty="0">
              <a:solidFill>
                <a:srgbClr val="0070C0"/>
              </a:solidFill>
              <a:latin typeface="+mj-lt"/>
              <a:ea typeface="inpin heiti" charset="-122"/>
              <a:cs typeface="Times New Roman" panose="02020603050405020304" pitchFamily="18" charset="0"/>
            </a:endParaRPr>
          </a:p>
        </p:txBody>
      </p:sp>
      <p:pic>
        <p:nvPicPr>
          <p:cNvPr id="31" name="Picture 30"/>
          <p:cNvPicPr>
            <a:picLocks noChangeAspect="1"/>
          </p:cNvPicPr>
          <p:nvPr/>
        </p:nvPicPr>
        <p:blipFill>
          <a:blip r:embed="rId6"/>
          <a:stretch>
            <a:fillRect/>
          </a:stretch>
        </p:blipFill>
        <p:spPr>
          <a:xfrm>
            <a:off x="7337259" y="14024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3" cy="1842094"/>
          </a:xfrm>
          <a:prstGeom prst="rect">
            <a:avLst/>
          </a:prstGeom>
        </p:spPr>
      </p:pic>
      <p:pic>
        <p:nvPicPr>
          <p:cNvPr id="14" name="Picture 13">
            <a:extLst>
              <a:ext uri="{FF2B5EF4-FFF2-40B4-BE49-F238E27FC236}">
                <a16:creationId xmlns="" xmlns:a16="http://schemas.microsoft.com/office/drawing/2014/main" id="{E0A969E4-A215-432B-8388-17F90B4372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6955" y="140248"/>
            <a:ext cx="580335" cy="580334"/>
          </a:xfrm>
          <a:prstGeom prst="rect">
            <a:avLst/>
          </a:prstGeom>
        </p:spPr>
      </p:pic>
      <p:sp>
        <p:nvSpPr>
          <p:cNvPr id="3" name="Rectangle 2"/>
          <p:cNvSpPr/>
          <p:nvPr/>
        </p:nvSpPr>
        <p:spPr>
          <a:xfrm>
            <a:off x="2001221" y="1323035"/>
            <a:ext cx="3078779" cy="712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70C0"/>
                </a:solidFill>
              </a:rPr>
              <a:t>Yêu cầu</a:t>
            </a:r>
            <a:endParaRPr lang="en-US" sz="3200" b="1">
              <a:solidFill>
                <a:srgbClr val="0070C0"/>
              </a:solidFill>
            </a:endParaRPr>
          </a:p>
        </p:txBody>
      </p:sp>
      <p:sp>
        <p:nvSpPr>
          <p:cNvPr id="4" name="Rectangle 3"/>
          <p:cNvSpPr/>
          <p:nvPr/>
        </p:nvSpPr>
        <p:spPr>
          <a:xfrm>
            <a:off x="614682" y="2099400"/>
            <a:ext cx="6908799"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B050"/>
                </a:solidFill>
              </a:rPr>
              <a:t>- Phân công đọc theo đoạn.</a:t>
            </a:r>
            <a:endParaRPr lang="en-US" sz="3200">
              <a:solidFill>
                <a:srgbClr val="00B050"/>
              </a:solidFill>
            </a:endParaRPr>
          </a:p>
        </p:txBody>
      </p:sp>
      <p:sp>
        <p:nvSpPr>
          <p:cNvPr id="6" name="Rectangle 5"/>
          <p:cNvSpPr/>
          <p:nvPr/>
        </p:nvSpPr>
        <p:spPr>
          <a:xfrm>
            <a:off x="626047" y="3012971"/>
            <a:ext cx="78232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B050"/>
                </a:solidFill>
              </a:rPr>
              <a:t>- Tất cả các thành viên đều đọc.</a:t>
            </a:r>
            <a:endParaRPr lang="en-US" sz="3200">
              <a:solidFill>
                <a:srgbClr val="00B050"/>
              </a:solidFill>
            </a:endParaRPr>
          </a:p>
        </p:txBody>
      </p:sp>
    </p:spTree>
    <p:extLst>
      <p:ext uri="{BB962C8B-B14F-4D97-AF65-F5344CB8AC3E}">
        <p14:creationId xmlns:p14="http://schemas.microsoft.com/office/powerpoint/2010/main" val="47872654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par>
                                <p:cTn id="13" presetID="22" presetClass="entr" presetSubtype="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1000"/>
                                        <p:tgtEl>
                                          <p:spTgt spid="16"/>
                                        </p:tgtEl>
                                      </p:cBhvr>
                                    </p:animEffect>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250"/>
                                        <p:tgtEl>
                                          <p:spTgt spid="10"/>
                                        </p:tgtEl>
                                      </p:cBhvr>
                                    </p:animEffect>
                                    <p:anim calcmode="lin" valueType="num">
                                      <p:cBhvr>
                                        <p:cTn id="19" dur="1250" fill="hold"/>
                                        <p:tgtEl>
                                          <p:spTgt spid="10"/>
                                        </p:tgtEl>
                                        <p:attrNameLst>
                                          <p:attrName>ppt_x</p:attrName>
                                        </p:attrNameLst>
                                      </p:cBhvr>
                                      <p:tavLst>
                                        <p:tav tm="0">
                                          <p:val>
                                            <p:strVal val="#ppt_x"/>
                                          </p:val>
                                        </p:tav>
                                        <p:tav tm="100000">
                                          <p:val>
                                            <p:strVal val="#ppt_x"/>
                                          </p:val>
                                        </p:tav>
                                      </p:tavLst>
                                    </p:anim>
                                    <p:anim calcmode="lin" valueType="num">
                                      <p:cBhvr>
                                        <p:cTn id="20"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9A4C781-48C0-4F72-85DB-0416C9033CE6}"/>
              </a:ext>
            </a:extLst>
          </p:cNvPr>
          <p:cNvSpPr/>
          <p:nvPr/>
        </p:nvSpPr>
        <p:spPr>
          <a:xfrm>
            <a:off x="552318" y="1436320"/>
            <a:ext cx="11021023" cy="3046988"/>
          </a:xfrm>
          <a:prstGeom prst="rect">
            <a:avLst/>
          </a:prstGeom>
        </p:spPr>
        <p:txBody>
          <a:bodyPr wrap="square">
            <a:spAutoFit/>
          </a:bodyPr>
          <a:lstStyle/>
          <a:p>
            <a:pPr indent="534988" algn="just"/>
            <a:r>
              <a:rPr lang="vi-VN" sz="3200" dirty="0">
                <a:solidFill>
                  <a:srgbClr val="002060"/>
                </a:solidFill>
                <a:latin typeface="+mj-lt"/>
              </a:rPr>
              <a:t>Ng­ười ta gọi cô là gió. Việc của cô là đi khắp đó đây. Trên mặt sông, mặt biển, cô giúp cho những chiếc thuyền đi nhanh hơn. Cô đưa mây về làm mưa trên các miền đất khô hạn. Vì tính cô hay giúp người nên ai cũng yêu cô. Cô không có hình dáng, màu sắc nhưng cô đi đến đâu ai cũng biết ngay:</a:t>
            </a:r>
          </a:p>
          <a:p>
            <a:pPr algn="just"/>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Cô</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kìa</a:t>
            </a:r>
            <a:r>
              <a:rPr lang="en-US" sz="3200" dirty="0">
                <a:solidFill>
                  <a:srgbClr val="002060"/>
                </a:solidFill>
                <a:latin typeface="Times New Roman" panose="02020603050405020304" pitchFamily="18" charset="0"/>
                <a:cs typeface="Times New Roman" panose="02020603050405020304" pitchFamily="18" charset="0"/>
              </a:rPr>
              <a:t> ! </a:t>
            </a:r>
          </a:p>
        </p:txBody>
      </p:sp>
      <p:sp>
        <p:nvSpPr>
          <p:cNvPr id="3" name="Teardrop 2">
            <a:extLst>
              <a:ext uri="{FF2B5EF4-FFF2-40B4-BE49-F238E27FC236}">
                <a16:creationId xmlns="" xmlns:a16="http://schemas.microsoft.com/office/drawing/2014/main" id="{FB3F6630-D057-47F7-A2F8-68AA5E54AD9E}"/>
              </a:ext>
            </a:extLst>
          </p:cNvPr>
          <p:cNvSpPr/>
          <p:nvPr/>
        </p:nvSpPr>
        <p:spPr>
          <a:xfrm>
            <a:off x="499927" y="150528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buClrTx/>
              <a:buFontTx/>
              <a:buNone/>
              <a:defRPr/>
            </a:pPr>
            <a:r>
              <a:rPr lang="en-US" sz="2800" kern="1200" dirty="0">
                <a:solidFill>
                  <a:srgbClr val="002060"/>
                </a:solidFill>
                <a:latin typeface="Arial" panose="020B0604020202020204" pitchFamily="34" charset="0"/>
              </a:rPr>
              <a:t>1</a:t>
            </a:r>
          </a:p>
        </p:txBody>
      </p:sp>
      <p:sp>
        <p:nvSpPr>
          <p:cNvPr id="4" name="Rectangle 3">
            <a:extLst>
              <a:ext uri="{FF2B5EF4-FFF2-40B4-BE49-F238E27FC236}">
                <a16:creationId xmlns="" xmlns:a16="http://schemas.microsoft.com/office/drawing/2014/main" id="{85D9BA6A-4478-4384-9049-1A380C9F256F}"/>
              </a:ext>
            </a:extLst>
          </p:cNvPr>
          <p:cNvSpPr/>
          <p:nvPr/>
        </p:nvSpPr>
        <p:spPr>
          <a:xfrm>
            <a:off x="1065558" y="683247"/>
            <a:ext cx="3163046" cy="615553"/>
          </a:xfrm>
          <a:prstGeom prst="rect">
            <a:avLst/>
          </a:prstGeom>
        </p:spPr>
        <p:txBody>
          <a:bodyPr wrap="none">
            <a:spAutoFit/>
          </a:bodyPr>
          <a:lstStyle/>
          <a:p>
            <a:pPr algn="ctr"/>
            <a:r>
              <a:rPr lang="en-US" sz="3400" b="1" kern="1200" dirty="0" err="1">
                <a:solidFill>
                  <a:srgbClr val="002060"/>
                </a:solidFill>
                <a:latin typeface="Times New Roman" panose="02020603050405020304" pitchFamily="18" charset="0"/>
                <a:cs typeface="Times New Roman" panose="02020603050405020304" pitchFamily="18" charset="0"/>
              </a:rPr>
              <a:t>Luyện</a:t>
            </a:r>
            <a:r>
              <a:rPr lang="en-US" sz="3400" b="1" kern="1200" dirty="0">
                <a:solidFill>
                  <a:srgbClr val="002060"/>
                </a:solidFill>
                <a:latin typeface="Times New Roman" panose="02020603050405020304" pitchFamily="18" charset="0"/>
                <a:cs typeface="Times New Roman" panose="02020603050405020304" pitchFamily="18" charset="0"/>
              </a:rPr>
              <a:t> </a:t>
            </a:r>
            <a:r>
              <a:rPr lang="en-US" sz="3400" b="1" kern="1200" dirty="0" err="1">
                <a:solidFill>
                  <a:srgbClr val="002060"/>
                </a:solidFill>
                <a:latin typeface="Times New Roman" panose="02020603050405020304" pitchFamily="18" charset="0"/>
                <a:cs typeface="Times New Roman" panose="02020603050405020304" pitchFamily="18" charset="0"/>
              </a:rPr>
              <a:t>đọc</a:t>
            </a:r>
            <a:r>
              <a:rPr lang="en-US" sz="3400" b="1" kern="1200" dirty="0">
                <a:solidFill>
                  <a:srgbClr val="002060"/>
                </a:solidFill>
                <a:latin typeface="Times New Roman" panose="02020603050405020304" pitchFamily="18" charset="0"/>
                <a:cs typeface="Times New Roman" panose="02020603050405020304" pitchFamily="18" charset="0"/>
              </a:rPr>
              <a:t> </a:t>
            </a:r>
            <a:r>
              <a:rPr lang="en-US" sz="3400" b="1" kern="1200" dirty="0" err="1">
                <a:solidFill>
                  <a:srgbClr val="002060"/>
                </a:solidFill>
                <a:latin typeface="Times New Roman" panose="02020603050405020304" pitchFamily="18" charset="0"/>
                <a:cs typeface="Times New Roman" panose="02020603050405020304" pitchFamily="18" charset="0"/>
              </a:rPr>
              <a:t>đoạn</a:t>
            </a:r>
            <a:endParaRPr lang="en-US" sz="3400" b="1" kern="1200"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1797A1E9-DC9B-48B3-B920-48DDA9E5F163}"/>
              </a:ext>
            </a:extLst>
          </p:cNvPr>
          <p:cNvPicPr>
            <a:picLocks noChangeAspect="1"/>
          </p:cNvPicPr>
          <p:nvPr/>
        </p:nvPicPr>
        <p:blipFill>
          <a:blip r:embed="rId4"/>
          <a:stretch>
            <a:fillRect/>
          </a:stretch>
        </p:blipFill>
        <p:spPr>
          <a:xfrm rot="16200000">
            <a:off x="554240" y="709747"/>
            <a:ext cx="511318" cy="511318"/>
          </a:xfrm>
          <a:prstGeom prst="rect">
            <a:avLst/>
          </a:prstGeom>
        </p:spPr>
      </p:pic>
      <p:sp>
        <p:nvSpPr>
          <p:cNvPr id="6" name="Rectangle 5">
            <a:extLst>
              <a:ext uri="{FF2B5EF4-FFF2-40B4-BE49-F238E27FC236}">
                <a16:creationId xmlns="" xmlns:a16="http://schemas.microsoft.com/office/drawing/2014/main" id="{6834B4DC-EDD2-475A-9AE3-61F0A299B024}"/>
              </a:ext>
            </a:extLst>
          </p:cNvPr>
          <p:cNvSpPr/>
          <p:nvPr/>
        </p:nvSpPr>
        <p:spPr>
          <a:xfrm>
            <a:off x="567483" y="4586340"/>
            <a:ext cx="9474803" cy="646331"/>
          </a:xfrm>
          <a:prstGeom prst="rect">
            <a:avLst/>
          </a:prstGeom>
        </p:spPr>
        <p:txBody>
          <a:bodyPr wrap="square">
            <a:spAutoFit/>
          </a:bodyPr>
          <a:lstStyle/>
          <a:p>
            <a:r>
              <a:rPr lang="vi-VN" sz="3600" b="1" dirty="0">
                <a:solidFill>
                  <a:srgbClr val="002060"/>
                </a:solidFill>
                <a:latin typeface="+mj-lt"/>
              </a:rPr>
              <a:t>Vì tính cô hay giúp người nên ai cũng yêu cô. </a:t>
            </a:r>
            <a:endParaRPr lang="vi-VN" sz="2400" b="1" dirty="0">
              <a:solidFill>
                <a:srgbClr val="002060"/>
              </a:solidFill>
              <a:latin typeface="+mj-lt"/>
            </a:endParaRPr>
          </a:p>
        </p:txBody>
      </p:sp>
      <p:cxnSp>
        <p:nvCxnSpPr>
          <p:cNvPr id="7" name="Straight Connector 6">
            <a:extLst>
              <a:ext uri="{FF2B5EF4-FFF2-40B4-BE49-F238E27FC236}">
                <a16:creationId xmlns="" xmlns:a16="http://schemas.microsoft.com/office/drawing/2014/main" id="{6D9CA4E7-2AC1-4AAE-8E96-353A81D27403}"/>
              </a:ext>
            </a:extLst>
          </p:cNvPr>
          <p:cNvCxnSpPr/>
          <p:nvPr/>
        </p:nvCxnSpPr>
        <p:spPr>
          <a:xfrm flipV="1">
            <a:off x="5653949" y="4576726"/>
            <a:ext cx="79915" cy="492841"/>
          </a:xfrm>
          <a:prstGeom prst="line">
            <a:avLst/>
          </a:prstGeom>
          <a:noFill/>
          <a:ln w="38100" cap="flat" cmpd="sng" algn="ctr">
            <a:solidFill>
              <a:srgbClr val="FF0000"/>
            </a:solidFill>
            <a:prstDash val="solid"/>
          </a:ln>
          <a:effectLst/>
        </p:spPr>
      </p:cxnSp>
      <p:sp>
        <p:nvSpPr>
          <p:cNvPr id="11" name="Rectangle 10">
            <a:extLst>
              <a:ext uri="{FF2B5EF4-FFF2-40B4-BE49-F238E27FC236}">
                <a16:creationId xmlns="" xmlns:a16="http://schemas.microsoft.com/office/drawing/2014/main" id="{4AE8D1A5-6A4E-4E6A-A0C3-DDDC94F24D3B}"/>
              </a:ext>
            </a:extLst>
          </p:cNvPr>
          <p:cNvSpPr/>
          <p:nvPr/>
        </p:nvSpPr>
        <p:spPr>
          <a:xfrm>
            <a:off x="4993059" y="59716"/>
            <a:ext cx="1877438" cy="830997"/>
          </a:xfrm>
          <a:prstGeom prst="rect">
            <a:avLst/>
          </a:prstGeom>
          <a:noFill/>
        </p:spPr>
        <p:txBody>
          <a:bodyPr wrap="none" lIns="91440" tIns="45720" rIns="91440" bIns="45720">
            <a:spAutoFit/>
          </a:bodyPr>
          <a:lstStyle/>
          <a:p>
            <a:pPr algn="ct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 xmlns:a16="http://schemas.microsoft.com/office/drawing/2014/main" id="{7C446E52-EAE8-435A-912B-B298C9A676A4}"/>
              </a:ext>
            </a:extLst>
          </p:cNvPr>
          <p:cNvCxnSpPr/>
          <p:nvPr/>
        </p:nvCxnSpPr>
        <p:spPr>
          <a:xfrm flipV="1">
            <a:off x="9573833" y="4576726"/>
            <a:ext cx="79915" cy="492841"/>
          </a:xfrm>
          <a:prstGeom prst="line">
            <a:avLst/>
          </a:prstGeom>
          <a:noFill/>
          <a:ln w="38100" cap="flat" cmpd="sng" algn="ctr">
            <a:solidFill>
              <a:srgbClr val="FF0000"/>
            </a:solidFill>
            <a:prstDash val="solid"/>
          </a:ln>
          <a:effectLst/>
        </p:spPr>
      </p:cxnSp>
      <p:cxnSp>
        <p:nvCxnSpPr>
          <p:cNvPr id="14" name="Straight Connector 13">
            <a:extLst>
              <a:ext uri="{FF2B5EF4-FFF2-40B4-BE49-F238E27FC236}">
                <a16:creationId xmlns="" xmlns:a16="http://schemas.microsoft.com/office/drawing/2014/main" id="{939C92C3-E753-43AD-B542-8B11159EF918}"/>
              </a:ext>
            </a:extLst>
          </p:cNvPr>
          <p:cNvCxnSpPr/>
          <p:nvPr/>
        </p:nvCxnSpPr>
        <p:spPr>
          <a:xfrm flipV="1">
            <a:off x="9489739" y="4573669"/>
            <a:ext cx="79915" cy="492841"/>
          </a:xfrm>
          <a:prstGeom prst="line">
            <a:avLst/>
          </a:prstGeom>
          <a:noFill/>
          <a:ln w="38100" cap="flat" cmpd="sng" algn="ctr">
            <a:solidFill>
              <a:srgbClr val="FF0000"/>
            </a:solidFill>
            <a:prstDash val="solid"/>
          </a:ln>
          <a:effectLst/>
        </p:spPr>
      </p:cxnSp>
    </p:spTree>
    <p:custDataLst>
      <p:tags r:id="rId1"/>
    </p:custDataLst>
    <p:extLst>
      <p:ext uri="{BB962C8B-B14F-4D97-AF65-F5344CB8AC3E}">
        <p14:creationId xmlns:p14="http://schemas.microsoft.com/office/powerpoint/2010/main" val="4177712704"/>
      </p:ext>
    </p:extLst>
  </p:cSld>
  <p:clrMapOvr>
    <a:masterClrMapping/>
  </p:clrMapOvr>
  <p:transition spd="slow" advTm="6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41671" objId="8"/>
        <p14:stopEvt time="65897" objId="8"/>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9A4C781-48C0-4F72-85DB-0416C9033CE6}"/>
              </a:ext>
            </a:extLst>
          </p:cNvPr>
          <p:cNvSpPr/>
          <p:nvPr/>
        </p:nvSpPr>
        <p:spPr>
          <a:xfrm>
            <a:off x="552318" y="1436320"/>
            <a:ext cx="11021023" cy="4031873"/>
          </a:xfrm>
          <a:prstGeom prst="rect">
            <a:avLst/>
          </a:prstGeom>
        </p:spPr>
        <p:txBody>
          <a:bodyPr wrap="square">
            <a:spAutoFit/>
          </a:bodyPr>
          <a:lstStyle/>
          <a:p>
            <a:pPr indent="534988" algn="just"/>
            <a:r>
              <a:rPr lang="en-US" sz="3200" smtClean="0">
                <a:solidFill>
                  <a:srgbClr val="002060"/>
                </a:solidFill>
                <a:latin typeface="+mj-lt"/>
              </a:rPr>
              <a:t>  </a:t>
            </a:r>
            <a:r>
              <a:rPr lang="en-US" sz="3200" smtClean="0">
                <a:solidFill>
                  <a:srgbClr val="002060"/>
                </a:solidFill>
                <a:latin typeface="Times New Roman" pitchFamily="18" charset="0"/>
                <a:cs typeface="Times New Roman" pitchFamily="18" charset="0"/>
              </a:rPr>
              <a:t>Cô cất tiếng chào những bông hoa, những lá cờ, chào những con thuyền, những chong chóng đang quay… Cô cất tiếng hát:</a:t>
            </a:r>
          </a:p>
          <a:p>
            <a:pPr indent="534988" algn="just"/>
            <a:r>
              <a:rPr lang="en-US" sz="3200">
                <a:solidFill>
                  <a:srgbClr val="002060"/>
                </a:solidFill>
                <a:latin typeface="Times New Roman" pitchFamily="18" charset="0"/>
                <a:cs typeface="Times New Roman" pitchFamily="18" charset="0"/>
              </a:rPr>
              <a:t>	</a:t>
            </a:r>
            <a:r>
              <a:rPr lang="en-US" sz="3200" smtClean="0">
                <a:solidFill>
                  <a:srgbClr val="002060"/>
                </a:solidFill>
                <a:latin typeface="Times New Roman" pitchFamily="18" charset="0"/>
                <a:cs typeface="Times New Roman" pitchFamily="18" charset="0"/>
              </a:rPr>
              <a:t>		Tôi là ngọn gió</a:t>
            </a:r>
          </a:p>
          <a:p>
            <a:pPr indent="534988" algn="just"/>
            <a:r>
              <a:rPr lang="en-US" sz="3200">
                <a:solidFill>
                  <a:srgbClr val="002060"/>
                </a:solidFill>
                <a:latin typeface="Times New Roman" pitchFamily="18" charset="0"/>
                <a:cs typeface="Times New Roman" pitchFamily="18" charset="0"/>
              </a:rPr>
              <a:t>	</a:t>
            </a:r>
            <a:r>
              <a:rPr lang="en-US" sz="3200" smtClean="0">
                <a:solidFill>
                  <a:srgbClr val="002060"/>
                </a:solidFill>
                <a:latin typeface="Times New Roman" pitchFamily="18" charset="0"/>
                <a:cs typeface="Times New Roman" pitchFamily="18" charset="0"/>
              </a:rPr>
              <a:t>		Ở khắp mọi nơi</a:t>
            </a:r>
          </a:p>
          <a:p>
            <a:pPr indent="534988" algn="just"/>
            <a:r>
              <a:rPr lang="en-US" sz="3200">
                <a:solidFill>
                  <a:srgbClr val="002060"/>
                </a:solidFill>
                <a:latin typeface="Times New Roman" pitchFamily="18" charset="0"/>
                <a:cs typeface="Times New Roman" pitchFamily="18" charset="0"/>
              </a:rPr>
              <a:t>	</a:t>
            </a:r>
            <a:r>
              <a:rPr lang="en-US" sz="3200" smtClean="0">
                <a:solidFill>
                  <a:srgbClr val="002060"/>
                </a:solidFill>
                <a:latin typeface="Times New Roman" pitchFamily="18" charset="0"/>
                <a:cs typeface="Times New Roman" pitchFamily="18" charset="0"/>
              </a:rPr>
              <a:t>		Công việc của tôi</a:t>
            </a:r>
          </a:p>
          <a:p>
            <a:pPr indent="534988" algn="just"/>
            <a:r>
              <a:rPr lang="en-US" sz="3200">
                <a:solidFill>
                  <a:srgbClr val="002060"/>
                </a:solidFill>
                <a:latin typeface="Times New Roman" pitchFamily="18" charset="0"/>
                <a:cs typeface="Times New Roman" pitchFamily="18" charset="0"/>
              </a:rPr>
              <a:t>	</a:t>
            </a:r>
            <a:r>
              <a:rPr lang="en-US" sz="3200" smtClean="0">
                <a:solidFill>
                  <a:srgbClr val="002060"/>
                </a:solidFill>
                <a:latin typeface="Times New Roman" pitchFamily="18" charset="0"/>
                <a:cs typeface="Times New Roman" pitchFamily="18" charset="0"/>
              </a:rPr>
              <a:t>		không bao giờ nghỉ …</a:t>
            </a:r>
          </a:p>
          <a:p>
            <a:pPr indent="534988" algn="just"/>
            <a:r>
              <a:rPr lang="en-US" sz="3200">
                <a:solidFill>
                  <a:srgbClr val="002060"/>
                </a:solidFill>
                <a:latin typeface="Times New Roman" pitchFamily="18" charset="0"/>
                <a:cs typeface="Times New Roman" pitchFamily="18" charset="0"/>
              </a:rPr>
              <a:t>	</a:t>
            </a:r>
            <a:r>
              <a:rPr lang="en-US" sz="3200" smtClean="0">
                <a:solidFill>
                  <a:srgbClr val="002060"/>
                </a:solidFill>
                <a:latin typeface="Times New Roman" pitchFamily="18" charset="0"/>
                <a:cs typeface="Times New Roman" pitchFamily="18" charset="0"/>
              </a:rPr>
              <a:t>		</a:t>
            </a:r>
          </a:p>
          <a:p>
            <a:pPr indent="534988" algn="just"/>
            <a:endParaRPr lang="vi-VN" sz="3200" dirty="0">
              <a:solidFill>
                <a:srgbClr val="002060"/>
              </a:solidFill>
              <a:latin typeface="Times New Roman" pitchFamily="18" charset="0"/>
              <a:cs typeface="Times New Roman" pitchFamily="18" charset="0"/>
            </a:endParaRPr>
          </a:p>
        </p:txBody>
      </p:sp>
      <p:sp>
        <p:nvSpPr>
          <p:cNvPr id="3" name="Teardrop 2">
            <a:extLst>
              <a:ext uri="{FF2B5EF4-FFF2-40B4-BE49-F238E27FC236}">
                <a16:creationId xmlns="" xmlns:a16="http://schemas.microsoft.com/office/drawing/2014/main" id="{FB3F6630-D057-47F7-A2F8-68AA5E54AD9E}"/>
              </a:ext>
            </a:extLst>
          </p:cNvPr>
          <p:cNvSpPr/>
          <p:nvPr/>
        </p:nvSpPr>
        <p:spPr>
          <a:xfrm>
            <a:off x="499927" y="150528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buClrTx/>
              <a:buFontTx/>
              <a:buNone/>
              <a:defRPr/>
            </a:pPr>
            <a:r>
              <a:rPr lang="en-US" sz="2800" dirty="0">
                <a:solidFill>
                  <a:srgbClr val="002060"/>
                </a:solidFill>
                <a:latin typeface="Arial" panose="020B0604020202020204" pitchFamily="34" charset="0"/>
              </a:rPr>
              <a:t>2</a:t>
            </a:r>
            <a:endParaRPr lang="en-US" sz="2800" kern="1200" dirty="0">
              <a:solidFill>
                <a:srgbClr val="002060"/>
              </a:solidFill>
              <a:latin typeface="Arial" panose="020B0604020202020204" pitchFamily="34" charset="0"/>
            </a:endParaRPr>
          </a:p>
        </p:txBody>
      </p:sp>
      <p:sp>
        <p:nvSpPr>
          <p:cNvPr id="4" name="Rectangle 3">
            <a:extLst>
              <a:ext uri="{FF2B5EF4-FFF2-40B4-BE49-F238E27FC236}">
                <a16:creationId xmlns="" xmlns:a16="http://schemas.microsoft.com/office/drawing/2014/main" id="{85D9BA6A-4478-4384-9049-1A380C9F256F}"/>
              </a:ext>
            </a:extLst>
          </p:cNvPr>
          <p:cNvSpPr/>
          <p:nvPr/>
        </p:nvSpPr>
        <p:spPr>
          <a:xfrm>
            <a:off x="1065558" y="683247"/>
            <a:ext cx="3163046" cy="615553"/>
          </a:xfrm>
          <a:prstGeom prst="rect">
            <a:avLst/>
          </a:prstGeom>
        </p:spPr>
        <p:txBody>
          <a:bodyPr wrap="none">
            <a:spAutoFit/>
          </a:bodyPr>
          <a:lstStyle/>
          <a:p>
            <a:pPr algn="ctr"/>
            <a:r>
              <a:rPr lang="en-US" sz="3400" b="1" kern="1200" dirty="0" err="1">
                <a:solidFill>
                  <a:srgbClr val="002060"/>
                </a:solidFill>
                <a:latin typeface="Times New Roman" panose="02020603050405020304" pitchFamily="18" charset="0"/>
                <a:cs typeface="Times New Roman" panose="02020603050405020304" pitchFamily="18" charset="0"/>
              </a:rPr>
              <a:t>Luyện</a:t>
            </a:r>
            <a:r>
              <a:rPr lang="en-US" sz="3400" b="1" kern="1200" dirty="0">
                <a:solidFill>
                  <a:srgbClr val="002060"/>
                </a:solidFill>
                <a:latin typeface="Times New Roman" panose="02020603050405020304" pitchFamily="18" charset="0"/>
                <a:cs typeface="Times New Roman" panose="02020603050405020304" pitchFamily="18" charset="0"/>
              </a:rPr>
              <a:t> </a:t>
            </a:r>
            <a:r>
              <a:rPr lang="en-US" sz="3400" b="1" kern="1200" dirty="0" err="1">
                <a:solidFill>
                  <a:srgbClr val="002060"/>
                </a:solidFill>
                <a:latin typeface="Times New Roman" panose="02020603050405020304" pitchFamily="18" charset="0"/>
                <a:cs typeface="Times New Roman" panose="02020603050405020304" pitchFamily="18" charset="0"/>
              </a:rPr>
              <a:t>đọc</a:t>
            </a:r>
            <a:r>
              <a:rPr lang="en-US" sz="3400" b="1" kern="1200" dirty="0">
                <a:solidFill>
                  <a:srgbClr val="002060"/>
                </a:solidFill>
                <a:latin typeface="Times New Roman" panose="02020603050405020304" pitchFamily="18" charset="0"/>
                <a:cs typeface="Times New Roman" panose="02020603050405020304" pitchFamily="18" charset="0"/>
              </a:rPr>
              <a:t> </a:t>
            </a:r>
            <a:r>
              <a:rPr lang="en-US" sz="3400" b="1" kern="1200" dirty="0" err="1">
                <a:solidFill>
                  <a:srgbClr val="002060"/>
                </a:solidFill>
                <a:latin typeface="Times New Roman" panose="02020603050405020304" pitchFamily="18" charset="0"/>
                <a:cs typeface="Times New Roman" panose="02020603050405020304" pitchFamily="18" charset="0"/>
              </a:rPr>
              <a:t>đoạn</a:t>
            </a:r>
            <a:endParaRPr lang="en-US" sz="3400" b="1" kern="1200"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1797A1E9-DC9B-48B3-B920-48DDA9E5F163}"/>
              </a:ext>
            </a:extLst>
          </p:cNvPr>
          <p:cNvPicPr>
            <a:picLocks noChangeAspect="1"/>
          </p:cNvPicPr>
          <p:nvPr/>
        </p:nvPicPr>
        <p:blipFill>
          <a:blip r:embed="rId4"/>
          <a:stretch>
            <a:fillRect/>
          </a:stretch>
        </p:blipFill>
        <p:spPr>
          <a:xfrm rot="16200000">
            <a:off x="554240" y="709747"/>
            <a:ext cx="511318" cy="511318"/>
          </a:xfrm>
          <a:prstGeom prst="rect">
            <a:avLst/>
          </a:prstGeom>
        </p:spPr>
      </p:pic>
      <p:sp>
        <p:nvSpPr>
          <p:cNvPr id="11" name="Rectangle 10">
            <a:extLst>
              <a:ext uri="{FF2B5EF4-FFF2-40B4-BE49-F238E27FC236}">
                <a16:creationId xmlns="" xmlns:a16="http://schemas.microsoft.com/office/drawing/2014/main" id="{4AE8D1A5-6A4E-4E6A-A0C3-DDDC94F24D3B}"/>
              </a:ext>
            </a:extLst>
          </p:cNvPr>
          <p:cNvSpPr/>
          <p:nvPr/>
        </p:nvSpPr>
        <p:spPr>
          <a:xfrm>
            <a:off x="4993059" y="59716"/>
            <a:ext cx="1877438" cy="830997"/>
          </a:xfrm>
          <a:prstGeom prst="rect">
            <a:avLst/>
          </a:prstGeom>
          <a:noFill/>
        </p:spPr>
        <p:txBody>
          <a:bodyPr wrap="none" lIns="91440" tIns="45720" rIns="91440" bIns="45720">
            <a:spAutoFit/>
          </a:bodyPr>
          <a:lstStyle/>
          <a:p>
            <a:pPr algn="ct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969156" y="4640738"/>
            <a:ext cx="10604185" cy="1137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itchFamily="18" charset="0"/>
                <a:cs typeface="Times New Roman" pitchFamily="18" charset="0"/>
              </a:rPr>
              <a:t>Cô cất tiếng chào những bông hoa, những lá cờ, những con thuyền, những chong chóng đang quay </a:t>
            </a:r>
            <a:r>
              <a:rPr lang="en-US" sz="3200" smtClean="0">
                <a:solidFill>
                  <a:schemeClr val="tx1"/>
                </a:solidFill>
              </a:rPr>
              <a:t>…</a:t>
            </a:r>
            <a:endParaRPr lang="en-US" sz="3200">
              <a:solidFill>
                <a:schemeClr val="tx1"/>
              </a:solidFill>
            </a:endParaRPr>
          </a:p>
        </p:txBody>
      </p:sp>
      <p:cxnSp>
        <p:nvCxnSpPr>
          <p:cNvPr id="12" name="Straight Connector 11">
            <a:extLst>
              <a:ext uri="{FF2B5EF4-FFF2-40B4-BE49-F238E27FC236}">
                <a16:creationId xmlns="" xmlns:a16="http://schemas.microsoft.com/office/drawing/2014/main" id="{95F378C0-CD66-47A5-A986-AAC173F77755}"/>
              </a:ext>
            </a:extLst>
          </p:cNvPr>
          <p:cNvCxnSpPr/>
          <p:nvPr/>
        </p:nvCxnSpPr>
        <p:spPr>
          <a:xfrm flipV="1">
            <a:off x="7124673" y="4712501"/>
            <a:ext cx="79915" cy="540000"/>
          </a:xfrm>
          <a:prstGeom prst="line">
            <a:avLst/>
          </a:prstGeom>
          <a:noFill/>
          <a:ln w="38100" cap="flat" cmpd="sng" algn="ctr">
            <a:solidFill>
              <a:srgbClr val="FF0000"/>
            </a:solidFill>
            <a:prstDash val="solid"/>
          </a:ln>
          <a:effectLst/>
        </p:spPr>
      </p:cxnSp>
      <p:cxnSp>
        <p:nvCxnSpPr>
          <p:cNvPr id="15" name="Straight Connector 14">
            <a:extLst>
              <a:ext uri="{FF2B5EF4-FFF2-40B4-BE49-F238E27FC236}">
                <a16:creationId xmlns="" xmlns:a16="http://schemas.microsoft.com/office/drawing/2014/main" id="{95F378C0-CD66-47A5-A986-AAC173F77755}"/>
              </a:ext>
            </a:extLst>
          </p:cNvPr>
          <p:cNvCxnSpPr/>
          <p:nvPr/>
        </p:nvCxnSpPr>
        <p:spPr>
          <a:xfrm flipV="1">
            <a:off x="9410671" y="4712501"/>
            <a:ext cx="79915" cy="540000"/>
          </a:xfrm>
          <a:prstGeom prst="line">
            <a:avLst/>
          </a:prstGeom>
          <a:noFill/>
          <a:ln w="38100" cap="flat" cmpd="sng" algn="ctr">
            <a:solidFill>
              <a:srgbClr val="FF0000"/>
            </a:solidFill>
            <a:prstDash val="solid"/>
          </a:ln>
          <a:effectLst/>
        </p:spPr>
      </p:cxnSp>
      <p:cxnSp>
        <p:nvCxnSpPr>
          <p:cNvPr id="16" name="Straight Connector 15">
            <a:extLst>
              <a:ext uri="{FF2B5EF4-FFF2-40B4-BE49-F238E27FC236}">
                <a16:creationId xmlns="" xmlns:a16="http://schemas.microsoft.com/office/drawing/2014/main" id="{95F378C0-CD66-47A5-A986-AAC173F77755}"/>
              </a:ext>
            </a:extLst>
          </p:cNvPr>
          <p:cNvCxnSpPr/>
          <p:nvPr/>
        </p:nvCxnSpPr>
        <p:spPr>
          <a:xfrm flipV="1">
            <a:off x="3983908" y="5217639"/>
            <a:ext cx="79915" cy="540000"/>
          </a:xfrm>
          <a:prstGeom prst="line">
            <a:avLst/>
          </a:prstGeom>
          <a:noFill/>
          <a:ln w="38100" cap="flat" cmpd="sng" algn="ctr">
            <a:solidFill>
              <a:srgbClr val="FF0000"/>
            </a:solidFill>
            <a:prstDash val="solid"/>
          </a:ln>
          <a:effectLst/>
        </p:spPr>
      </p:cxnSp>
      <p:cxnSp>
        <p:nvCxnSpPr>
          <p:cNvPr id="17" name="Straight Connector 16">
            <a:extLst>
              <a:ext uri="{FF2B5EF4-FFF2-40B4-BE49-F238E27FC236}">
                <a16:creationId xmlns="" xmlns:a16="http://schemas.microsoft.com/office/drawing/2014/main" id="{95F378C0-CD66-47A5-A986-AAC173F77755}"/>
              </a:ext>
            </a:extLst>
          </p:cNvPr>
          <p:cNvCxnSpPr/>
          <p:nvPr/>
        </p:nvCxnSpPr>
        <p:spPr>
          <a:xfrm flipV="1">
            <a:off x="9834742" y="5224603"/>
            <a:ext cx="79915" cy="526071"/>
          </a:xfrm>
          <a:prstGeom prst="line">
            <a:avLst/>
          </a:prstGeom>
          <a:noFill/>
          <a:ln w="38100" cap="flat" cmpd="sng" algn="ctr">
            <a:solidFill>
              <a:srgbClr val="FF0000"/>
            </a:solidFill>
            <a:prstDash val="solid"/>
          </a:ln>
          <a:effectLst/>
        </p:spPr>
      </p:cxnSp>
      <p:cxnSp>
        <p:nvCxnSpPr>
          <p:cNvPr id="18" name="Straight Connector 17">
            <a:extLst>
              <a:ext uri="{FF2B5EF4-FFF2-40B4-BE49-F238E27FC236}">
                <a16:creationId xmlns="" xmlns:a16="http://schemas.microsoft.com/office/drawing/2014/main" id="{95F378C0-CD66-47A5-A986-AAC173F77755}"/>
              </a:ext>
            </a:extLst>
          </p:cNvPr>
          <p:cNvCxnSpPr/>
          <p:nvPr/>
        </p:nvCxnSpPr>
        <p:spPr>
          <a:xfrm flipV="1">
            <a:off x="9914657" y="5278945"/>
            <a:ext cx="79915" cy="540000"/>
          </a:xfrm>
          <a:prstGeom prst="line">
            <a:avLst/>
          </a:prstGeom>
          <a:noFill/>
          <a:ln w="38100" cap="flat" cmpd="sng" algn="ctr">
            <a:solidFill>
              <a:srgbClr val="FF0000"/>
            </a:solidFill>
            <a:prstDash val="solid"/>
          </a:ln>
          <a:effectLst/>
        </p:spPr>
      </p:cxnSp>
    </p:spTree>
    <p:custDataLst>
      <p:tags r:id="rId1"/>
    </p:custDataLst>
    <p:extLst>
      <p:ext uri="{BB962C8B-B14F-4D97-AF65-F5344CB8AC3E}">
        <p14:creationId xmlns:p14="http://schemas.microsoft.com/office/powerpoint/2010/main" val="3890704214"/>
      </p:ext>
    </p:extLst>
  </p:cSld>
  <p:clrMapOvr>
    <a:masterClrMapping/>
  </p:clrMapOvr>
  <p:transition spd="slow" advTm="6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41671" objId="8"/>
        <p14:stopEvt time="65897" objId="8"/>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AFAB5F3-AC2A-455B-B1C1-460D5F620408}"/>
              </a:ext>
            </a:extLst>
          </p:cNvPr>
          <p:cNvSpPr/>
          <p:nvPr/>
        </p:nvSpPr>
        <p:spPr>
          <a:xfrm>
            <a:off x="526895" y="1558213"/>
            <a:ext cx="11207905" cy="2308324"/>
          </a:xfrm>
          <a:prstGeom prst="rect">
            <a:avLst/>
          </a:prstGeom>
        </p:spPr>
        <p:txBody>
          <a:bodyPr wrap="square">
            <a:spAutoFit/>
          </a:bodyPr>
          <a:lstStyle/>
          <a:p>
            <a:pPr indent="719138" algn="just"/>
            <a:r>
              <a:rPr lang="vi-VN" sz="3600" dirty="0">
                <a:solidFill>
                  <a:srgbClr val="002060"/>
                </a:solidFill>
                <a:latin typeface="+mj-lt"/>
              </a:rPr>
              <a:t>Cô không có dáng hình, nhưng điều đó chẳng sao. Hình dáng của cô là ở những việc có ích mà cô làm cho người khác. Dù không trông thấy cô, người ta vẫn nhận ra cô ngay và gọi tên cô: gió</a:t>
            </a:r>
            <a:r>
              <a:rPr lang="en-US" sz="3600" dirty="0">
                <a:solidFill>
                  <a:srgbClr val="002060"/>
                </a:solidFill>
                <a:latin typeface="+mj-lt"/>
              </a:rPr>
              <a:t> </a:t>
            </a:r>
            <a:r>
              <a:rPr lang="vi-VN" sz="3600" dirty="0">
                <a:solidFill>
                  <a:srgbClr val="002060"/>
                </a:solidFill>
                <a:latin typeface="+mj-lt"/>
              </a:rPr>
              <a:t>!</a:t>
            </a:r>
          </a:p>
        </p:txBody>
      </p:sp>
      <p:sp>
        <p:nvSpPr>
          <p:cNvPr id="3" name="Teardrop 2">
            <a:extLst>
              <a:ext uri="{FF2B5EF4-FFF2-40B4-BE49-F238E27FC236}">
                <a16:creationId xmlns="" xmlns:a16="http://schemas.microsoft.com/office/drawing/2014/main" id="{899DE21A-2523-4F4E-8683-5ADEFD8E4876}"/>
              </a:ext>
            </a:extLst>
          </p:cNvPr>
          <p:cNvSpPr/>
          <p:nvPr/>
        </p:nvSpPr>
        <p:spPr>
          <a:xfrm>
            <a:off x="710756" y="1621458"/>
            <a:ext cx="469229" cy="445491"/>
          </a:xfrm>
          <a:prstGeom prst="teardrop">
            <a:avLst/>
          </a:prstGeom>
          <a:solidFill>
            <a:schemeClr val="accent2"/>
          </a:solidFill>
          <a:ln w="12700" cap="flat" cmpd="sng" algn="ctr">
            <a:solidFill>
              <a:srgbClr val="6DAA2D"/>
            </a:solidFill>
            <a:prstDash val="solid"/>
            <a:miter lim="800000"/>
          </a:ln>
          <a:effectLst/>
        </p:spPr>
        <p:txBody>
          <a:bodyPr rtlCol="0" anchor="ctr"/>
          <a:lstStyle/>
          <a:p>
            <a:pPr algn="ctr">
              <a:buClrTx/>
              <a:buFontTx/>
              <a:buNone/>
              <a:defRPr/>
            </a:pPr>
            <a:r>
              <a:rPr lang="en-US" sz="2800" b="1" kern="1200" dirty="0">
                <a:solidFill>
                  <a:srgbClr val="002060"/>
                </a:solidFill>
                <a:latin typeface="+mj-lt"/>
              </a:rPr>
              <a:t>3</a:t>
            </a:r>
          </a:p>
        </p:txBody>
      </p:sp>
      <p:sp>
        <p:nvSpPr>
          <p:cNvPr id="5" name="Rectangle 4">
            <a:extLst>
              <a:ext uri="{FF2B5EF4-FFF2-40B4-BE49-F238E27FC236}">
                <a16:creationId xmlns="" xmlns:a16="http://schemas.microsoft.com/office/drawing/2014/main" id="{C56E94CF-E1E4-410A-B0B1-4BDD35BF4296}"/>
              </a:ext>
            </a:extLst>
          </p:cNvPr>
          <p:cNvSpPr/>
          <p:nvPr/>
        </p:nvSpPr>
        <p:spPr>
          <a:xfrm>
            <a:off x="501882" y="4263397"/>
            <a:ext cx="11060086" cy="1200329"/>
          </a:xfrm>
          <a:prstGeom prst="rect">
            <a:avLst/>
          </a:prstGeom>
        </p:spPr>
        <p:txBody>
          <a:bodyPr wrap="square">
            <a:spAutoFit/>
          </a:bodyPr>
          <a:lstStyle/>
          <a:p>
            <a:r>
              <a:rPr lang="vi-VN" sz="3600" b="1" dirty="0">
                <a:solidFill>
                  <a:srgbClr val="002060"/>
                </a:solidFill>
                <a:latin typeface="+mj-lt"/>
              </a:rPr>
              <a:t>Hình dáng của cô là ở những việc có ích mà cô làm cho người khác.</a:t>
            </a:r>
            <a:endParaRPr lang="vi-VN" sz="1800" b="1" dirty="0">
              <a:solidFill>
                <a:srgbClr val="002060"/>
              </a:solidFill>
              <a:latin typeface="+mj-lt"/>
            </a:endParaRPr>
          </a:p>
        </p:txBody>
      </p:sp>
      <p:cxnSp>
        <p:nvCxnSpPr>
          <p:cNvPr id="6" name="Straight Connector 5">
            <a:extLst>
              <a:ext uri="{FF2B5EF4-FFF2-40B4-BE49-F238E27FC236}">
                <a16:creationId xmlns="" xmlns:a16="http://schemas.microsoft.com/office/drawing/2014/main" id="{95F378C0-CD66-47A5-A986-AAC173F77755}"/>
              </a:ext>
            </a:extLst>
          </p:cNvPr>
          <p:cNvCxnSpPr/>
          <p:nvPr/>
        </p:nvCxnSpPr>
        <p:spPr>
          <a:xfrm flipV="1">
            <a:off x="4023664" y="4241372"/>
            <a:ext cx="79915" cy="540000"/>
          </a:xfrm>
          <a:prstGeom prst="line">
            <a:avLst/>
          </a:prstGeom>
          <a:noFill/>
          <a:ln w="38100" cap="flat" cmpd="sng" algn="ctr">
            <a:solidFill>
              <a:srgbClr val="FF0000"/>
            </a:solidFill>
            <a:prstDash val="solid"/>
          </a:ln>
          <a:effectLst/>
        </p:spPr>
      </p:cxnSp>
      <p:cxnSp>
        <p:nvCxnSpPr>
          <p:cNvPr id="7" name="Straight Connector 6">
            <a:extLst>
              <a:ext uri="{FF2B5EF4-FFF2-40B4-BE49-F238E27FC236}">
                <a16:creationId xmlns="" xmlns:a16="http://schemas.microsoft.com/office/drawing/2014/main" id="{1F99A75E-BC88-4E4C-A882-2E184CFDA3B1}"/>
              </a:ext>
            </a:extLst>
          </p:cNvPr>
          <p:cNvCxnSpPr/>
          <p:nvPr/>
        </p:nvCxnSpPr>
        <p:spPr>
          <a:xfrm flipV="1">
            <a:off x="8352633" y="4316987"/>
            <a:ext cx="79915" cy="540000"/>
          </a:xfrm>
          <a:prstGeom prst="line">
            <a:avLst/>
          </a:prstGeom>
          <a:noFill/>
          <a:ln w="38100" cap="flat" cmpd="sng" algn="ctr">
            <a:solidFill>
              <a:srgbClr val="FF0000"/>
            </a:solidFill>
            <a:prstDash val="solid"/>
          </a:ln>
          <a:effectLst/>
        </p:spPr>
      </p:cxnSp>
      <p:cxnSp>
        <p:nvCxnSpPr>
          <p:cNvPr id="10" name="Straight Connector 9">
            <a:extLst>
              <a:ext uri="{FF2B5EF4-FFF2-40B4-BE49-F238E27FC236}">
                <a16:creationId xmlns="" xmlns:a16="http://schemas.microsoft.com/office/drawing/2014/main" id="{A989B641-303B-408C-85C1-56504009584A}"/>
              </a:ext>
            </a:extLst>
          </p:cNvPr>
          <p:cNvCxnSpPr/>
          <p:nvPr/>
        </p:nvCxnSpPr>
        <p:spPr>
          <a:xfrm flipV="1">
            <a:off x="2999625" y="4781372"/>
            <a:ext cx="79915" cy="540000"/>
          </a:xfrm>
          <a:prstGeom prst="line">
            <a:avLst/>
          </a:prstGeom>
          <a:noFill/>
          <a:ln w="38100" cap="flat" cmpd="sng" algn="ctr">
            <a:solidFill>
              <a:srgbClr val="FF0000"/>
            </a:solidFill>
            <a:prstDash val="solid"/>
          </a:ln>
          <a:effectLst/>
        </p:spPr>
      </p:cxnSp>
      <p:cxnSp>
        <p:nvCxnSpPr>
          <p:cNvPr id="11" name="Straight Connector 10">
            <a:extLst>
              <a:ext uri="{FF2B5EF4-FFF2-40B4-BE49-F238E27FC236}">
                <a16:creationId xmlns="" xmlns:a16="http://schemas.microsoft.com/office/drawing/2014/main" id="{5F462470-0039-440D-B88E-30AE5D4DEA67}"/>
              </a:ext>
            </a:extLst>
          </p:cNvPr>
          <p:cNvCxnSpPr/>
          <p:nvPr/>
        </p:nvCxnSpPr>
        <p:spPr>
          <a:xfrm flipV="1">
            <a:off x="3090624" y="4781372"/>
            <a:ext cx="79915" cy="540000"/>
          </a:xfrm>
          <a:prstGeom prst="line">
            <a:avLst/>
          </a:prstGeom>
          <a:noFill/>
          <a:ln w="38100" cap="flat" cmpd="sng" algn="ctr">
            <a:solidFill>
              <a:srgbClr val="FF0000"/>
            </a:solidFill>
            <a:prstDash val="solid"/>
          </a:ln>
          <a:effectLst/>
        </p:spPr>
      </p:cxnSp>
      <p:sp>
        <p:nvSpPr>
          <p:cNvPr id="12" name="Rectangle 11">
            <a:extLst>
              <a:ext uri="{FF2B5EF4-FFF2-40B4-BE49-F238E27FC236}">
                <a16:creationId xmlns="" xmlns:a16="http://schemas.microsoft.com/office/drawing/2014/main" id="{6EF87078-D8D2-41BF-AA25-96172F744294}"/>
              </a:ext>
            </a:extLst>
          </p:cNvPr>
          <p:cNvSpPr/>
          <p:nvPr/>
        </p:nvSpPr>
        <p:spPr>
          <a:xfrm>
            <a:off x="1250905" y="802834"/>
            <a:ext cx="3339376" cy="646331"/>
          </a:xfrm>
          <a:prstGeom prst="rect">
            <a:avLst/>
          </a:prstGeom>
        </p:spPr>
        <p:txBody>
          <a:bodyPr wrap="none">
            <a:spAutoFit/>
          </a:bodyPr>
          <a:lstStyle/>
          <a:p>
            <a:pPr algn="ctr"/>
            <a:r>
              <a:rPr lang="en-US" sz="3600" b="1" kern="1200" dirty="0" err="1">
                <a:solidFill>
                  <a:srgbClr val="002060"/>
                </a:solidFill>
                <a:latin typeface="Times New Roman" panose="02020603050405020304" pitchFamily="18" charset="0"/>
                <a:cs typeface="Times New Roman" panose="02020603050405020304" pitchFamily="18" charset="0"/>
              </a:rPr>
              <a:t>Luyện</a:t>
            </a:r>
            <a:r>
              <a:rPr lang="en-US" sz="3600" b="1" kern="1200" dirty="0">
                <a:solidFill>
                  <a:srgbClr val="002060"/>
                </a:solidFill>
                <a:latin typeface="Times New Roman" panose="02020603050405020304" pitchFamily="18" charset="0"/>
                <a:cs typeface="Times New Roman" panose="02020603050405020304" pitchFamily="18" charset="0"/>
              </a:rPr>
              <a:t> </a:t>
            </a:r>
            <a:r>
              <a:rPr lang="en-US" sz="3600" b="1" kern="1200" dirty="0" err="1">
                <a:solidFill>
                  <a:srgbClr val="002060"/>
                </a:solidFill>
                <a:latin typeface="Times New Roman" panose="02020603050405020304" pitchFamily="18" charset="0"/>
                <a:cs typeface="Times New Roman" panose="02020603050405020304" pitchFamily="18" charset="0"/>
              </a:rPr>
              <a:t>đọc</a:t>
            </a:r>
            <a:r>
              <a:rPr lang="en-US" sz="3600" b="1" kern="1200" dirty="0">
                <a:solidFill>
                  <a:srgbClr val="002060"/>
                </a:solidFill>
                <a:latin typeface="Times New Roman" panose="02020603050405020304" pitchFamily="18" charset="0"/>
                <a:cs typeface="Times New Roman" panose="02020603050405020304" pitchFamily="18" charset="0"/>
              </a:rPr>
              <a:t> </a:t>
            </a:r>
            <a:r>
              <a:rPr lang="en-US" sz="3600" b="1" kern="1200" dirty="0" err="1">
                <a:solidFill>
                  <a:srgbClr val="002060"/>
                </a:solidFill>
                <a:latin typeface="Times New Roman" panose="02020603050405020304" pitchFamily="18" charset="0"/>
                <a:cs typeface="Times New Roman" panose="02020603050405020304" pitchFamily="18" charset="0"/>
              </a:rPr>
              <a:t>đoạn</a:t>
            </a:r>
            <a:endParaRPr lang="en-US" sz="3600" b="1" kern="1200" dirty="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02334AC4-C603-421B-8F84-C8B2F726C46F}"/>
              </a:ext>
            </a:extLst>
          </p:cNvPr>
          <p:cNvPicPr>
            <a:picLocks noChangeAspect="1"/>
          </p:cNvPicPr>
          <p:nvPr/>
        </p:nvPicPr>
        <p:blipFill>
          <a:blip r:embed="rId5"/>
          <a:stretch>
            <a:fillRect/>
          </a:stretch>
        </p:blipFill>
        <p:spPr>
          <a:xfrm rot="16200000">
            <a:off x="772237" y="876291"/>
            <a:ext cx="511318" cy="511318"/>
          </a:xfrm>
          <a:prstGeom prst="rect">
            <a:avLst/>
          </a:prstGeom>
        </p:spPr>
      </p:pic>
      <p:sp>
        <p:nvSpPr>
          <p:cNvPr id="14" name="Rectangle 13">
            <a:extLst>
              <a:ext uri="{FF2B5EF4-FFF2-40B4-BE49-F238E27FC236}">
                <a16:creationId xmlns="" xmlns:a16="http://schemas.microsoft.com/office/drawing/2014/main" id="{31556D88-A666-4E9D-9935-FD7928461CDD}"/>
              </a:ext>
            </a:extLst>
          </p:cNvPr>
          <p:cNvSpPr/>
          <p:nvPr/>
        </p:nvSpPr>
        <p:spPr>
          <a:xfrm>
            <a:off x="5088308" y="94942"/>
            <a:ext cx="1877438" cy="830997"/>
          </a:xfrm>
          <a:prstGeom prst="rect">
            <a:avLst/>
          </a:prstGeom>
          <a:noFill/>
        </p:spPr>
        <p:txBody>
          <a:bodyPr wrap="none" lIns="91440" tIns="45720" rIns="91440" bIns="45720">
            <a:spAutoFit/>
          </a:bodyPr>
          <a:lstStyle/>
          <a:p>
            <a:pPr algn="ct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17121854"/>
      </p:ext>
    </p:extLst>
  </p:cSld>
  <p:clrMapOvr>
    <a:masterClrMapping/>
  </p:clrMapOvr>
  <p:transition spd="slow" advTm="7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mod="1">
    <p:ext uri="{E180D4A7-C9FB-4DFB-919C-405C955672EB}">
      <p14:showEvtLst xmlns:p14="http://schemas.microsoft.com/office/powerpoint/2010/main">
        <p14:playEvt time="51011" objId="4"/>
        <p14:stopEvt time="75233"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828DC93-3C16-4FC8-AE2C-5D159179E0E5}"/>
              </a:ext>
            </a:extLst>
          </p:cNvPr>
          <p:cNvSpPr/>
          <p:nvPr/>
        </p:nvSpPr>
        <p:spPr>
          <a:xfrm>
            <a:off x="603660" y="699650"/>
            <a:ext cx="10935215" cy="2015936"/>
          </a:xfrm>
          <a:prstGeom prst="rect">
            <a:avLst/>
          </a:prstGeom>
        </p:spPr>
        <p:txBody>
          <a:bodyPr wrap="square">
            <a:spAutoFit/>
          </a:bodyPr>
          <a:lstStyle/>
          <a:p>
            <a:pPr indent="360363" algn="just"/>
            <a:r>
              <a:rPr lang="vi-VN" sz="2500" dirty="0">
                <a:solidFill>
                  <a:srgbClr val="002060"/>
                </a:solidFill>
                <a:latin typeface="+mj-lt"/>
              </a:rPr>
              <a:t>Ng­ười ta gọi cô là gió. Việc của cô là đi khắp đó đây. Trên mặt sông, mặt biển, cô giúp cho những chiếc thuyền đi nhanh hơn. Cô đưa mây về làm mưa trên các miền đất khô hạn. Vì tính cô hay giúp người nên ai cũng yêu cô. Cô không có hình dáng, màu sắc nhưng cô đi đến đâu ai cũng biết ngay:</a:t>
            </a:r>
          </a:p>
          <a:p>
            <a:pPr algn="just"/>
            <a:r>
              <a:rPr lang="en-US" sz="2500" dirty="0">
                <a:solidFill>
                  <a:srgbClr val="002060"/>
                </a:solidFill>
                <a:latin typeface="Times New Roman" panose="02020603050405020304" pitchFamily="18" charset="0"/>
                <a:cs typeface="Times New Roman" panose="02020603050405020304" pitchFamily="18" charset="0"/>
              </a:rPr>
              <a:t>    - </a:t>
            </a:r>
            <a:r>
              <a:rPr lang="en-US" sz="2500" dirty="0" err="1">
                <a:solidFill>
                  <a:srgbClr val="002060"/>
                </a:solidFill>
                <a:latin typeface="Times New Roman" panose="02020603050405020304" pitchFamily="18" charset="0"/>
                <a:cs typeface="Times New Roman" panose="02020603050405020304" pitchFamily="18" charset="0"/>
              </a:rPr>
              <a:t>Cô</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gió</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kìa</a:t>
            </a:r>
            <a:r>
              <a:rPr lang="en-US" sz="2500" dirty="0">
                <a:solidFill>
                  <a:srgbClr val="002060"/>
                </a:solidFill>
                <a:latin typeface="Times New Roman" panose="02020603050405020304" pitchFamily="18" charset="0"/>
                <a:cs typeface="Times New Roman" panose="02020603050405020304" pitchFamily="18" charset="0"/>
              </a:rPr>
              <a:t> ! </a:t>
            </a:r>
          </a:p>
        </p:txBody>
      </p:sp>
      <p:sp>
        <p:nvSpPr>
          <p:cNvPr id="3" name="Rectangle 2">
            <a:extLst>
              <a:ext uri="{FF2B5EF4-FFF2-40B4-BE49-F238E27FC236}">
                <a16:creationId xmlns="" xmlns:a16="http://schemas.microsoft.com/office/drawing/2014/main" id="{93AC384C-F012-40A6-ACB7-83299F7DF16B}"/>
              </a:ext>
            </a:extLst>
          </p:cNvPr>
          <p:cNvSpPr/>
          <p:nvPr/>
        </p:nvSpPr>
        <p:spPr>
          <a:xfrm>
            <a:off x="546003" y="2715586"/>
            <a:ext cx="10927201" cy="892552"/>
          </a:xfrm>
          <a:prstGeom prst="rect">
            <a:avLst/>
          </a:prstGeom>
          <a:noFill/>
          <a:ln>
            <a:noFill/>
          </a:ln>
        </p:spPr>
        <p:txBody>
          <a:bodyPr wrap="square">
            <a:spAutoFit/>
          </a:bodyPr>
          <a:lstStyle/>
          <a:p>
            <a:pPr indent="452438" algn="just"/>
            <a:r>
              <a:rPr lang="en-US" sz="2500" dirty="0" err="1">
                <a:solidFill>
                  <a:srgbClr val="002060"/>
                </a:solidFill>
                <a:latin typeface="Times New Roman" panose="02020603050405020304" pitchFamily="18" charset="0"/>
                <a:cs typeface="Times New Roman" panose="02020603050405020304" pitchFamily="18" charset="0"/>
              </a:rPr>
              <a:t>Cô</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cất</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tiếng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chào</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những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bông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hoa</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những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lá</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cờ</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chào</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những</a:t>
            </a:r>
            <a:r>
              <a:rPr lang="en-US" sz="2500" dirty="0">
                <a:solidFill>
                  <a:srgbClr val="002060"/>
                </a:solidFill>
                <a:latin typeface="Times New Roman" panose="02020603050405020304" pitchFamily="18" charset="0"/>
                <a:cs typeface="Times New Roman" panose="02020603050405020304" pitchFamily="18" charset="0"/>
              </a:rPr>
              <a:t> con </a:t>
            </a:r>
            <a:r>
              <a:rPr lang="en-US" sz="2500" dirty="0" err="1">
                <a:solidFill>
                  <a:srgbClr val="002060"/>
                </a:solidFill>
                <a:latin typeface="Times New Roman" panose="02020603050405020304" pitchFamily="18" charset="0"/>
                <a:cs typeface="Times New Roman" panose="02020603050405020304" pitchFamily="18" charset="0"/>
              </a:rPr>
              <a:t>thuyền</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những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chong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chóng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đang</a:t>
            </a:r>
            <a:r>
              <a:rPr lang="en-US" sz="2500" dirty="0">
                <a:solidFill>
                  <a:srgbClr val="002060"/>
                </a:solidFill>
                <a:latin typeface="Times New Roman" panose="02020603050405020304" pitchFamily="18" charset="0"/>
                <a:cs typeface="Times New Roman" panose="02020603050405020304" pitchFamily="18" charset="0"/>
              </a:rPr>
              <a:t> quay… </a:t>
            </a:r>
            <a:r>
              <a:rPr lang="en-US" sz="2500" dirty="0" err="1">
                <a:solidFill>
                  <a:srgbClr val="002060"/>
                </a:solidFill>
                <a:latin typeface="Times New Roman" panose="02020603050405020304" pitchFamily="18" charset="0"/>
                <a:cs typeface="Times New Roman" panose="02020603050405020304" pitchFamily="18" charset="0"/>
              </a:rPr>
              <a:t>Cô</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cất</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tiếng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hát</a:t>
            </a:r>
            <a:r>
              <a:rPr lang="en-US" sz="2500" dirty="0">
                <a:solidFill>
                  <a:srgbClr val="00206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 xmlns:a16="http://schemas.microsoft.com/office/drawing/2014/main" id="{8520C29F-5C39-4513-93DC-771D90FACD03}"/>
              </a:ext>
            </a:extLst>
          </p:cNvPr>
          <p:cNvSpPr/>
          <p:nvPr/>
        </p:nvSpPr>
        <p:spPr>
          <a:xfrm>
            <a:off x="1581399" y="3437481"/>
            <a:ext cx="4392891" cy="1692771"/>
          </a:xfrm>
          <a:prstGeom prst="rect">
            <a:avLst/>
          </a:prstGeom>
        </p:spPr>
        <p:txBody>
          <a:bodyPr wrap="square">
            <a:spAutoFit/>
          </a:bodyPr>
          <a:lstStyle/>
          <a:p>
            <a:r>
              <a:rPr lang="en-US" sz="2500" dirty="0" err="1">
                <a:solidFill>
                  <a:srgbClr val="002060"/>
                </a:solidFill>
                <a:latin typeface="Times New Roman" panose="02020603050405020304" pitchFamily="18" charset="0"/>
                <a:cs typeface="Times New Roman" panose="02020603050405020304" pitchFamily="18" charset="0"/>
              </a:rPr>
              <a:t>Tôi</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là</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ngọn</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gió</a:t>
            </a:r>
            <a:endParaRPr lang="en-US" sz="2500" dirty="0">
              <a:solidFill>
                <a:srgbClr val="002060"/>
              </a:solidFill>
              <a:latin typeface="Times New Roman" panose="02020603050405020304" pitchFamily="18" charset="0"/>
              <a:cs typeface="Times New Roman" panose="02020603050405020304" pitchFamily="18" charset="0"/>
            </a:endParaRPr>
          </a:p>
          <a:p>
            <a:r>
              <a:rPr lang="vi-VN" sz="2500" dirty="0">
                <a:solidFill>
                  <a:srgbClr val="002060"/>
                </a:solidFill>
                <a:latin typeface="Times New Roman" panose="02020603050405020304" pitchFamily="18" charset="0"/>
                <a:cs typeface="Times New Roman" panose="02020603050405020304" pitchFamily="18" charset="0"/>
              </a:rPr>
              <a:t>Ở khắp mọi nơi</a:t>
            </a:r>
          </a:p>
          <a:p>
            <a:r>
              <a:rPr lang="en-US" sz="2500" dirty="0" err="1">
                <a:solidFill>
                  <a:srgbClr val="002060"/>
                </a:solidFill>
                <a:latin typeface="Times New Roman" panose="02020603050405020304" pitchFamily="18" charset="0"/>
                <a:cs typeface="Times New Roman" panose="02020603050405020304" pitchFamily="18" charset="0"/>
              </a:rPr>
              <a:t>Công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việc</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của</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tôi</a:t>
            </a:r>
            <a:endParaRPr lang="en-US" sz="2500" dirty="0">
              <a:solidFill>
                <a:srgbClr val="002060"/>
              </a:solidFill>
              <a:latin typeface="Times New Roman" panose="02020603050405020304" pitchFamily="18" charset="0"/>
              <a:cs typeface="Times New Roman" panose="02020603050405020304" pitchFamily="18" charset="0"/>
            </a:endParaRPr>
          </a:p>
          <a:p>
            <a:r>
              <a:rPr lang="en-US" sz="2500" dirty="0" err="1">
                <a:solidFill>
                  <a:srgbClr val="002060"/>
                </a:solidFill>
                <a:latin typeface="Times New Roman" panose="02020603050405020304" pitchFamily="18" charset="0"/>
                <a:cs typeface="Times New Roman" panose="02020603050405020304" pitchFamily="18" charset="0"/>
              </a:rPr>
              <a:t>Không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bao</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giờ</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nghỉ</a:t>
            </a:r>
            <a:r>
              <a:rPr lang="en-US" sz="2500" dirty="0">
                <a:solidFill>
                  <a:srgbClr val="002060"/>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 xmlns:a16="http://schemas.microsoft.com/office/drawing/2014/main" id="{31E7D9F8-F15D-48BF-BCF8-7C5CABD459FD}"/>
              </a:ext>
            </a:extLst>
          </p:cNvPr>
          <p:cNvSpPr/>
          <p:nvPr/>
        </p:nvSpPr>
        <p:spPr>
          <a:xfrm>
            <a:off x="-2586838" y="-36190"/>
            <a:ext cx="7986851" cy="523220"/>
          </a:xfrm>
          <a:prstGeom prst="rect">
            <a:avLst/>
          </a:prstGeom>
        </p:spPr>
        <p:txBody>
          <a:bodyPr wrap="square">
            <a:spAutoFit/>
          </a:bodyPr>
          <a:lstStyle/>
          <a:p>
            <a:pPr lvl="0" algn="ctr">
              <a:buClrTx/>
              <a:defRPr/>
            </a:pPr>
            <a:r>
              <a:rPr lang="en-US" sz="2800" b="1" kern="1200" dirty="0" err="1">
                <a:solidFill>
                  <a:srgbClr val="002060"/>
                </a:solidFill>
                <a:latin typeface="Times New Roman" panose="02020603050405020304" pitchFamily="18" charset="0"/>
                <a:cs typeface="Times New Roman" panose="02020603050405020304" pitchFamily="18" charset="0"/>
              </a:rPr>
              <a:t>Đọc</a:t>
            </a:r>
            <a:r>
              <a:rPr lang="en-US" sz="2800" b="1" kern="1200" dirty="0">
                <a:solidFill>
                  <a:srgbClr val="002060"/>
                </a:solidFill>
                <a:latin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cs typeface="Times New Roman" panose="02020603050405020304" pitchFamily="18" charset="0"/>
              </a:rPr>
              <a:t>đoạn</a:t>
            </a:r>
            <a:r>
              <a:rPr lang="en-US" sz="2800" b="1" kern="1200" dirty="0">
                <a:solidFill>
                  <a:schemeClr val="accent3">
                    <a:lumMod val="75000"/>
                  </a:schemeClr>
                </a:solidFill>
                <a:latin typeface="Times New Roman" panose="02020603050405020304" pitchFamily="18" charset="0"/>
                <a:cs typeface="Times New Roman" panose="02020603050405020304" pitchFamily="18" charset="0"/>
              </a:rPr>
              <a:t>:</a:t>
            </a:r>
            <a:endParaRPr lang="en-US" sz="2800" b="1" kern="1200"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8">
            <a:extLst>
              <a:ext uri="{FF2B5EF4-FFF2-40B4-BE49-F238E27FC236}">
                <a16:creationId xmlns="" xmlns:a16="http://schemas.microsoft.com/office/drawing/2014/main" id="{8917783A-0893-4030-B82E-C4E3FA2403B4}"/>
              </a:ext>
            </a:extLst>
          </p:cNvPr>
          <p:cNvSpPr/>
          <p:nvPr/>
        </p:nvSpPr>
        <p:spPr>
          <a:xfrm>
            <a:off x="495967" y="629267"/>
            <a:ext cx="11089819" cy="2009375"/>
          </a:xfrm>
          <a:prstGeom prst="roundRect">
            <a:avLst>
              <a:gd name="adj" fmla="val 11248"/>
            </a:avLst>
          </a:prstGeom>
          <a:noFill/>
          <a:ln w="38100" cap="flat" cmpd="sng" algn="ctr">
            <a:solidFill>
              <a:srgbClr val="E2873C"/>
            </a:solidFill>
            <a:prstDash val="solid"/>
            <a:miter lim="800000"/>
          </a:ln>
          <a:effectLst/>
        </p:spPr>
        <p:txBody>
          <a:bodyPr rtlCol="0" anchor="ctr"/>
          <a:lstStyle/>
          <a:p>
            <a:pPr algn="ctr">
              <a:buClrTx/>
              <a:buFontTx/>
              <a:buNone/>
              <a:defRPr/>
            </a:pPr>
            <a:endParaRPr lang="en-US" sz="1800" kern="1200">
              <a:solidFill>
                <a:srgbClr val="FFFFFF"/>
              </a:solidFill>
              <a:latin typeface="等线"/>
            </a:endParaRPr>
          </a:p>
        </p:txBody>
      </p:sp>
      <p:sp>
        <p:nvSpPr>
          <p:cNvPr id="7" name="Teardrop 6">
            <a:extLst>
              <a:ext uri="{FF2B5EF4-FFF2-40B4-BE49-F238E27FC236}">
                <a16:creationId xmlns="" xmlns:a16="http://schemas.microsoft.com/office/drawing/2014/main" id="{22AA46E5-DCF2-452E-9303-3B98D4009AF6}"/>
              </a:ext>
            </a:extLst>
          </p:cNvPr>
          <p:cNvSpPr/>
          <p:nvPr/>
        </p:nvSpPr>
        <p:spPr>
          <a:xfrm>
            <a:off x="143236" y="1421949"/>
            <a:ext cx="469229" cy="445491"/>
          </a:xfrm>
          <a:prstGeom prst="teardrop">
            <a:avLst/>
          </a:prstGeom>
          <a:solidFill>
            <a:schemeClr val="accent4"/>
          </a:solidFill>
          <a:ln w="12700" cap="flat" cmpd="sng" algn="ctr">
            <a:solidFill>
              <a:srgbClr val="F7943D"/>
            </a:solidFill>
            <a:prstDash val="solid"/>
            <a:miter lim="800000"/>
          </a:ln>
          <a:effectLst/>
        </p:spPr>
        <p:txBody>
          <a:bodyPr rtlCol="0" anchor="ctr"/>
          <a:lstStyle/>
          <a:p>
            <a:pPr algn="ctr">
              <a:buClrTx/>
              <a:buFontTx/>
              <a:buNone/>
              <a:defRPr/>
            </a:pPr>
            <a:r>
              <a:rPr lang="en-US" sz="2800" kern="1200" dirty="0">
                <a:latin typeface="Arial" panose="020B0604020202020204" pitchFamily="34" charset="0"/>
              </a:rPr>
              <a:t>1</a:t>
            </a:r>
          </a:p>
        </p:txBody>
      </p:sp>
      <p:sp>
        <p:nvSpPr>
          <p:cNvPr id="8" name="Rounded Rectangle 12">
            <a:extLst>
              <a:ext uri="{FF2B5EF4-FFF2-40B4-BE49-F238E27FC236}">
                <a16:creationId xmlns="" xmlns:a16="http://schemas.microsoft.com/office/drawing/2014/main" id="{FAFB02D5-78BF-41B1-B6EB-B7DBC816B90C}"/>
              </a:ext>
            </a:extLst>
          </p:cNvPr>
          <p:cNvSpPr/>
          <p:nvPr/>
        </p:nvSpPr>
        <p:spPr>
          <a:xfrm>
            <a:off x="429380" y="2702757"/>
            <a:ext cx="11089819" cy="2414666"/>
          </a:xfrm>
          <a:prstGeom prst="roundRect">
            <a:avLst>
              <a:gd name="adj" fmla="val 11248"/>
            </a:avLst>
          </a:prstGeom>
          <a:noFill/>
          <a:ln w="38100" cap="flat" cmpd="sng" algn="ctr">
            <a:solidFill>
              <a:srgbClr val="E2873C"/>
            </a:solidFill>
            <a:prstDash val="solid"/>
            <a:miter lim="800000"/>
          </a:ln>
          <a:effectLst/>
        </p:spPr>
        <p:txBody>
          <a:bodyPr rtlCol="0" anchor="ctr"/>
          <a:lstStyle/>
          <a:p>
            <a:pPr algn="ctr">
              <a:buClrTx/>
              <a:buFontTx/>
              <a:buNone/>
              <a:defRPr/>
            </a:pPr>
            <a:endParaRPr lang="en-US" sz="1800" kern="1200">
              <a:solidFill>
                <a:srgbClr val="FFFFFF"/>
              </a:solidFill>
              <a:latin typeface="等线"/>
            </a:endParaRPr>
          </a:p>
        </p:txBody>
      </p:sp>
      <p:sp>
        <p:nvSpPr>
          <p:cNvPr id="9" name="Teardrop 8">
            <a:extLst>
              <a:ext uri="{FF2B5EF4-FFF2-40B4-BE49-F238E27FC236}">
                <a16:creationId xmlns="" xmlns:a16="http://schemas.microsoft.com/office/drawing/2014/main" id="{860C3694-8C1E-44FF-90D6-8EFD9C537F7B}"/>
              </a:ext>
            </a:extLst>
          </p:cNvPr>
          <p:cNvSpPr/>
          <p:nvPr/>
        </p:nvSpPr>
        <p:spPr>
          <a:xfrm>
            <a:off x="145156" y="3620967"/>
            <a:ext cx="436600" cy="503669"/>
          </a:xfrm>
          <a:prstGeom prst="teardrop">
            <a:avLst/>
          </a:prstGeom>
          <a:solidFill>
            <a:srgbClr val="F8D35C">
              <a:lumMod val="75000"/>
            </a:srgbClr>
          </a:solidFill>
          <a:ln w="12700" cap="flat" cmpd="sng" algn="ctr">
            <a:solidFill>
              <a:srgbClr val="F7943D"/>
            </a:solidFill>
            <a:prstDash val="solid"/>
            <a:miter lim="800000"/>
          </a:ln>
          <a:effectLst/>
        </p:spPr>
        <p:txBody>
          <a:bodyPr rtlCol="0" anchor="ctr"/>
          <a:lstStyle/>
          <a:p>
            <a:pPr algn="ctr">
              <a:buClrTx/>
              <a:buFontTx/>
              <a:buNone/>
              <a:defRPr/>
            </a:pPr>
            <a:r>
              <a:rPr lang="en-US" sz="2800" kern="1200" dirty="0">
                <a:latin typeface="Arial" panose="020B0604020202020204" pitchFamily="34" charset="0"/>
              </a:rPr>
              <a:t>2</a:t>
            </a:r>
          </a:p>
        </p:txBody>
      </p:sp>
      <p:pic>
        <p:nvPicPr>
          <p:cNvPr id="10" name="Picture 9">
            <a:extLst>
              <a:ext uri="{FF2B5EF4-FFF2-40B4-BE49-F238E27FC236}">
                <a16:creationId xmlns="" xmlns:a16="http://schemas.microsoft.com/office/drawing/2014/main" id="{931BC027-4C56-4EF3-BAA7-B6F25610E346}"/>
              </a:ext>
            </a:extLst>
          </p:cNvPr>
          <p:cNvPicPr>
            <a:picLocks noChangeAspect="1"/>
          </p:cNvPicPr>
          <p:nvPr/>
        </p:nvPicPr>
        <p:blipFill>
          <a:blip r:embed="rId4"/>
          <a:stretch>
            <a:fillRect/>
          </a:stretch>
        </p:blipFill>
        <p:spPr>
          <a:xfrm rot="16200000">
            <a:off x="22142" y="-20618"/>
            <a:ext cx="511318" cy="511318"/>
          </a:xfrm>
          <a:prstGeom prst="rect">
            <a:avLst/>
          </a:prstGeom>
        </p:spPr>
      </p:pic>
      <p:sp>
        <p:nvSpPr>
          <p:cNvPr id="11" name="Rectangle 10">
            <a:extLst>
              <a:ext uri="{FF2B5EF4-FFF2-40B4-BE49-F238E27FC236}">
                <a16:creationId xmlns="" xmlns:a16="http://schemas.microsoft.com/office/drawing/2014/main" id="{08F6F3BE-19BF-49E4-959E-AFC0EE87CF82}"/>
              </a:ext>
            </a:extLst>
          </p:cNvPr>
          <p:cNvSpPr/>
          <p:nvPr/>
        </p:nvSpPr>
        <p:spPr>
          <a:xfrm>
            <a:off x="546003" y="5223282"/>
            <a:ext cx="10705867" cy="2015936"/>
          </a:xfrm>
          <a:prstGeom prst="rect">
            <a:avLst/>
          </a:prstGeom>
        </p:spPr>
        <p:txBody>
          <a:bodyPr wrap="square">
            <a:spAutoFit/>
          </a:bodyPr>
          <a:lstStyle/>
          <a:p>
            <a:r>
              <a:rPr lang="vi-VN" sz="2500" dirty="0">
                <a:solidFill>
                  <a:srgbClr val="22102F"/>
                </a:solidFill>
                <a:latin typeface="+mj-lt"/>
              </a:rPr>
              <a:t>Cô không có dáng hình, nhưng điều đó chẳng sao. Hình dáng của cô là ở những việc có ích mà cô làm cho người khác. Dù không trông thấy cô, người ta vẫn nhận ra cô ngay và gọi tên cô: gió</a:t>
            </a:r>
            <a:r>
              <a:rPr lang="en-US" sz="2500" dirty="0">
                <a:solidFill>
                  <a:srgbClr val="22102F"/>
                </a:solidFill>
                <a:latin typeface="+mj-lt"/>
              </a:rPr>
              <a:t> </a:t>
            </a:r>
            <a:r>
              <a:rPr lang="vi-VN" sz="2500" dirty="0">
                <a:solidFill>
                  <a:srgbClr val="22102F"/>
                </a:solidFill>
                <a:latin typeface="+mj-lt"/>
              </a:rPr>
              <a:t>!</a:t>
            </a:r>
            <a:endParaRPr lang="en-US" sz="2500" dirty="0">
              <a:solidFill>
                <a:srgbClr val="22102F"/>
              </a:solidFill>
              <a:latin typeface="+mj-lt"/>
            </a:endParaRPr>
          </a:p>
          <a:p>
            <a:r>
              <a:rPr lang="en-US" sz="2500" i="1" dirty="0">
                <a:solidFill>
                  <a:srgbClr val="002060"/>
                </a:solidFill>
                <a:latin typeface="Times New Roman" panose="02020603050405020304" pitchFamily="18" charset="0"/>
                <a:cs typeface="Times New Roman" panose="02020603050405020304" pitchFamily="18" charset="0"/>
              </a:rPr>
              <a:t>                                                                                     Theo</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Xuân</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Quỳnh</a:t>
            </a:r>
            <a:endParaRPr lang="en-US" sz="2500" dirty="0">
              <a:solidFill>
                <a:srgbClr val="002060"/>
              </a:solidFill>
              <a:latin typeface="Times New Roman" panose="02020603050405020304" pitchFamily="18" charset="0"/>
              <a:cs typeface="Times New Roman" panose="02020603050405020304" pitchFamily="18" charset="0"/>
            </a:endParaRPr>
          </a:p>
          <a:p>
            <a:endParaRPr lang="en-US" sz="2500" dirty="0">
              <a:latin typeface="+mj-lt"/>
            </a:endParaRPr>
          </a:p>
        </p:txBody>
      </p:sp>
      <p:sp>
        <p:nvSpPr>
          <p:cNvPr id="12" name="Rounded Rectangle 14">
            <a:extLst>
              <a:ext uri="{FF2B5EF4-FFF2-40B4-BE49-F238E27FC236}">
                <a16:creationId xmlns="" xmlns:a16="http://schemas.microsoft.com/office/drawing/2014/main" id="{A6B5A339-1BC2-49C2-B382-48B4D2CCF057}"/>
              </a:ext>
            </a:extLst>
          </p:cNvPr>
          <p:cNvSpPr/>
          <p:nvPr/>
        </p:nvSpPr>
        <p:spPr>
          <a:xfrm>
            <a:off x="429380" y="5237406"/>
            <a:ext cx="11639744" cy="1584673"/>
          </a:xfrm>
          <a:prstGeom prst="roundRect">
            <a:avLst>
              <a:gd name="adj" fmla="val 11248"/>
            </a:avLst>
          </a:prstGeom>
          <a:noFill/>
          <a:ln w="38100" cap="flat" cmpd="sng" algn="ctr">
            <a:solidFill>
              <a:srgbClr val="E2873C"/>
            </a:solidFill>
            <a:prstDash val="solid"/>
            <a:miter lim="800000"/>
          </a:ln>
          <a:effectLst/>
        </p:spPr>
        <p:txBody>
          <a:bodyPr rtlCol="0" anchor="ctr"/>
          <a:lstStyle/>
          <a:p>
            <a:pPr algn="ctr">
              <a:buClrTx/>
              <a:buFontTx/>
              <a:buNone/>
              <a:defRPr/>
            </a:pPr>
            <a:endParaRPr lang="en-US" sz="1800" kern="1200">
              <a:solidFill>
                <a:srgbClr val="FFFFFF"/>
              </a:solidFill>
              <a:latin typeface="等线"/>
            </a:endParaRPr>
          </a:p>
        </p:txBody>
      </p:sp>
      <p:sp>
        <p:nvSpPr>
          <p:cNvPr id="13" name="Teardrop 12">
            <a:extLst>
              <a:ext uri="{FF2B5EF4-FFF2-40B4-BE49-F238E27FC236}">
                <a16:creationId xmlns="" xmlns:a16="http://schemas.microsoft.com/office/drawing/2014/main" id="{9B461EF5-4D6E-4890-A046-BE4B46621696}"/>
              </a:ext>
            </a:extLst>
          </p:cNvPr>
          <p:cNvSpPr/>
          <p:nvPr/>
        </p:nvSpPr>
        <p:spPr>
          <a:xfrm>
            <a:off x="90465" y="5670628"/>
            <a:ext cx="491291" cy="498856"/>
          </a:xfrm>
          <a:prstGeom prst="teardrop">
            <a:avLst/>
          </a:prstGeom>
          <a:solidFill>
            <a:srgbClr val="F8D35C">
              <a:lumMod val="75000"/>
            </a:srgbClr>
          </a:solidFill>
          <a:ln w="12700" cap="flat" cmpd="sng" algn="ctr">
            <a:solidFill>
              <a:srgbClr val="F7943D"/>
            </a:solidFill>
            <a:prstDash val="solid"/>
            <a:miter lim="800000"/>
          </a:ln>
          <a:effectLst/>
        </p:spPr>
        <p:txBody>
          <a:bodyPr rtlCol="0" anchor="ctr"/>
          <a:lstStyle/>
          <a:p>
            <a:pPr algn="ctr">
              <a:buClrTx/>
              <a:buFontTx/>
              <a:buNone/>
              <a:defRPr/>
            </a:pPr>
            <a:r>
              <a:rPr lang="en-US" sz="2800" kern="1200" dirty="0">
                <a:latin typeface="Arial" panose="020B0604020202020204" pitchFamily="34" charset="0"/>
              </a:rPr>
              <a:t>3</a:t>
            </a:r>
          </a:p>
        </p:txBody>
      </p:sp>
      <p:sp>
        <p:nvSpPr>
          <p:cNvPr id="14" name="Rectangle 13">
            <a:extLst>
              <a:ext uri="{FF2B5EF4-FFF2-40B4-BE49-F238E27FC236}">
                <a16:creationId xmlns="" xmlns:a16="http://schemas.microsoft.com/office/drawing/2014/main" id="{67DEE653-86B2-4018-B410-43763A3A9DD4}"/>
              </a:ext>
            </a:extLst>
          </p:cNvPr>
          <p:cNvSpPr/>
          <p:nvPr/>
        </p:nvSpPr>
        <p:spPr>
          <a:xfrm>
            <a:off x="5228863" y="-108874"/>
            <a:ext cx="1454244" cy="646331"/>
          </a:xfrm>
          <a:prstGeom prst="rect">
            <a:avLst/>
          </a:prstGeom>
          <a:noFill/>
        </p:spPr>
        <p:txBody>
          <a:bodyPr wrap="none" lIns="91440" tIns="45720" rIns="91440" bIns="45720">
            <a:spAutoFit/>
          </a:bodyPr>
          <a:lstStyle/>
          <a:p>
            <a:pPr algn="ctr"/>
            <a:r>
              <a:rPr lang="en-US" sz="36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36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36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36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03950488"/>
      </p:ext>
    </p:extLst>
  </p:cSld>
  <p:clrMapOvr>
    <a:masterClrMapping/>
  </p:clrMapOvr>
  <p:transition spd="slow" advTm="79000">
    <p:push dir="u"/>
  </p:transition>
  <p:timing>
    <p:tnLst>
      <p:par>
        <p:cTn id="1" dur="indefinite" restart="never" nodeType="tmRoot"/>
      </p:par>
    </p:tnLst>
  </p:timing>
  <p:extLst>
    <p:ext uri="{E180D4A7-C9FB-4DFB-919C-405C955672EB}">
      <p14:showEvtLst xmlns:p14="http://schemas.microsoft.com/office/powerpoint/2010/main">
        <p14:playEvt time="9205" objId="15"/>
        <p14:stopEvt time="62760" objId="1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69E9CF82-25B7-429F-952A-2A7BDE10948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09600" y="1600201"/>
            <a:ext cx="10769600" cy="4525963"/>
          </a:xfrm>
        </p:spPr>
      </p:pic>
      <p:sp>
        <p:nvSpPr>
          <p:cNvPr id="6" name="TextBox 5">
            <a:extLst>
              <a:ext uri="{FF2B5EF4-FFF2-40B4-BE49-F238E27FC236}">
                <a16:creationId xmlns="" xmlns:a16="http://schemas.microsoft.com/office/drawing/2014/main" id="{2ED19DF2-D732-4D7C-B276-B60F076F517F}"/>
              </a:ext>
            </a:extLst>
          </p:cNvPr>
          <p:cNvSpPr txBox="1"/>
          <p:nvPr/>
        </p:nvSpPr>
        <p:spPr>
          <a:xfrm>
            <a:off x="2235201" y="367255"/>
            <a:ext cx="8012305" cy="1323439"/>
          </a:xfrm>
          <a:prstGeom prst="rect">
            <a:avLst/>
          </a:prstGeom>
          <a:noFill/>
        </p:spPr>
        <p:txBody>
          <a:bodyPr wrap="square" rtlCol="0">
            <a:spAutoFit/>
          </a:bodyPr>
          <a:lstStyle/>
          <a:p>
            <a:pPr algn="ctr" defTabSz="1219170"/>
            <a:r>
              <a:rPr lang="en-US" sz="8000"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56582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 xmlns:a16="http://schemas.microsoft.com/office/drawing/2014/main" id="{1C5910A2-EE2D-4D8A-9839-D1E5594CC78C}"/>
              </a:ext>
            </a:extLst>
          </p:cNvPr>
          <p:cNvSpPr/>
          <p:nvPr/>
        </p:nvSpPr>
        <p:spPr>
          <a:xfrm>
            <a:off x="2329941" y="2015771"/>
            <a:ext cx="3645680" cy="798653"/>
          </a:xfrm>
          <a:prstGeom prst="roundRect">
            <a:avLst>
              <a:gd name="adj" fmla="val 50000"/>
            </a:avLst>
          </a:prstGeom>
          <a:solidFill>
            <a:schemeClr val="accent1">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AC6ACC35-A6D2-4840-A283-FA1012439DE3}"/>
              </a:ext>
            </a:extLst>
          </p:cNvPr>
          <p:cNvSpPr/>
          <p:nvPr/>
        </p:nvSpPr>
        <p:spPr>
          <a:xfrm>
            <a:off x="3082295" y="2122709"/>
            <a:ext cx="1792478" cy="602216"/>
          </a:xfrm>
          <a:prstGeom prst="rect">
            <a:avLst/>
          </a:prstGeom>
        </p:spPr>
        <p:txBody>
          <a:bodyPr wrap="none">
            <a:spAutoFit/>
          </a:bodyPr>
          <a:lstStyle/>
          <a:p>
            <a:pPr>
              <a:lnSpc>
                <a:spcPct val="112000"/>
              </a:lnSpc>
              <a:buClrTx/>
              <a:defRPr/>
            </a:pPr>
            <a:r>
              <a:rPr lang="en-US" altLang="zh-CN" sz="3200" kern="1200" dirty="0" err="1">
                <a:solidFill>
                  <a:schemeClr val="tx1"/>
                </a:solidFill>
                <a:latin typeface="Times New Roman" panose="02020603050405020304" pitchFamily="18" charset="0"/>
                <a:ea typeface="inpin heiti" charset="-122"/>
                <a:cs typeface="Times New Roman" panose="02020603050405020304" pitchFamily="18" charset="0"/>
              </a:rPr>
              <a:t>Đọc</a:t>
            </a:r>
            <a:r>
              <a:rPr lang="en-US" altLang="zh-CN" sz="3200" kern="1200" dirty="0">
                <a:solidFill>
                  <a:schemeClr val="tx1"/>
                </a:solidFill>
                <a:latin typeface="Times New Roman" panose="02020603050405020304" pitchFamily="18" charset="0"/>
                <a:ea typeface="inpin heiti" charset="-122"/>
                <a:cs typeface="Times New Roman" panose="02020603050405020304" pitchFamily="18" charset="0"/>
              </a:rPr>
              <a:t> </a:t>
            </a:r>
            <a:r>
              <a:rPr lang="en-US" altLang="zh-CN" sz="3200" kern="1200" dirty="0" err="1">
                <a:solidFill>
                  <a:schemeClr val="tx1"/>
                </a:solidFill>
                <a:latin typeface="Times New Roman" panose="02020603050405020304" pitchFamily="18" charset="0"/>
                <a:ea typeface="inpin heiti" charset="-122"/>
                <a:cs typeface="Times New Roman" panose="02020603050405020304" pitchFamily="18" charset="0"/>
              </a:rPr>
              <a:t>đúng</a:t>
            </a:r>
            <a:endParaRPr lang="en-US" altLang="zh-CN" sz="3200" kern="1200" dirty="0">
              <a:solidFill>
                <a:schemeClr val="tx1"/>
              </a:solidFill>
              <a:latin typeface="Times New Roman" panose="02020603050405020304" pitchFamily="18" charset="0"/>
              <a:ea typeface="inpin heiti" charset="-122"/>
              <a:cs typeface="Times New Roman" panose="02020603050405020304" pitchFamily="18" charset="0"/>
            </a:endParaRPr>
          </a:p>
        </p:txBody>
      </p:sp>
      <p:sp>
        <p:nvSpPr>
          <p:cNvPr id="5" name="Oval 4">
            <a:extLst>
              <a:ext uri="{FF2B5EF4-FFF2-40B4-BE49-F238E27FC236}">
                <a16:creationId xmlns="" xmlns:a16="http://schemas.microsoft.com/office/drawing/2014/main" id="{72ED7226-D6CF-4545-9F8B-491A02AD41FB}"/>
              </a:ext>
            </a:extLst>
          </p:cNvPr>
          <p:cNvSpPr/>
          <p:nvPr/>
        </p:nvSpPr>
        <p:spPr>
          <a:xfrm>
            <a:off x="2470875" y="2163097"/>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200" dirty="0">
                <a:solidFill>
                  <a:srgbClr val="0070C0"/>
                </a:solidFill>
                <a:latin typeface="Times New Roman" panose="02020603050405020304" pitchFamily="18" charset="0"/>
                <a:ea typeface="inpin heiti" charset="-122"/>
                <a:cs typeface="Times New Roman" panose="02020603050405020304" pitchFamily="18" charset="0"/>
              </a:rPr>
              <a:t>1</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6" name="Rounded Rectangle 9">
            <a:extLst>
              <a:ext uri="{FF2B5EF4-FFF2-40B4-BE49-F238E27FC236}">
                <a16:creationId xmlns="" xmlns:a16="http://schemas.microsoft.com/office/drawing/2014/main" id="{D5C2C86E-ED19-47CD-B029-7CD54581E6BB}"/>
              </a:ext>
            </a:extLst>
          </p:cNvPr>
          <p:cNvSpPr/>
          <p:nvPr/>
        </p:nvSpPr>
        <p:spPr>
          <a:xfrm>
            <a:off x="2329941" y="2992759"/>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8928F30C-19D6-4D77-8871-D4247CABCB04}"/>
              </a:ext>
            </a:extLst>
          </p:cNvPr>
          <p:cNvSpPr/>
          <p:nvPr/>
        </p:nvSpPr>
        <p:spPr>
          <a:xfrm>
            <a:off x="3082295" y="3099697"/>
            <a:ext cx="1837362" cy="602216"/>
          </a:xfrm>
          <a:prstGeom prst="rect">
            <a:avLst/>
          </a:prstGeom>
        </p:spPr>
        <p:txBody>
          <a:bodyPr wrap="none">
            <a:spAutoFit/>
          </a:bodyPr>
          <a:lstStyle/>
          <a:p>
            <a:pPr>
              <a:lnSpc>
                <a:spcPct val="112000"/>
              </a:lnSpc>
              <a:buClrTx/>
              <a:defRPr/>
            </a:pPr>
            <a:r>
              <a:rPr lang="en-US" altLang="zh-CN" sz="3200" kern="1200" dirty="0" err="1">
                <a:solidFill>
                  <a:prstClr val="black"/>
                </a:solidFill>
                <a:latin typeface="Times New Roman" panose="02020603050405020304" pitchFamily="18" charset="0"/>
                <a:ea typeface="inpin heiti" charset="-122"/>
                <a:cs typeface="Times New Roman" panose="02020603050405020304" pitchFamily="18" charset="0"/>
              </a:rPr>
              <a:t>Đọc</a:t>
            </a:r>
            <a:r>
              <a:rPr lang="en-US" altLang="zh-CN" sz="3200" kern="1200" dirty="0">
                <a:solidFill>
                  <a:prstClr val="black"/>
                </a:solidFill>
                <a:latin typeface="Times New Roman" panose="02020603050405020304" pitchFamily="18" charset="0"/>
                <a:ea typeface="inpin heiti" charset="-122"/>
                <a:cs typeface="Times New Roman" panose="02020603050405020304" pitchFamily="18" charset="0"/>
              </a:rPr>
              <a:t> to, </a:t>
            </a:r>
            <a:r>
              <a:rPr lang="en-US" altLang="zh-CN" sz="3200" kern="1200" dirty="0" err="1">
                <a:solidFill>
                  <a:prstClr val="black"/>
                </a:solidFill>
                <a:latin typeface="Times New Roman" panose="02020603050405020304" pitchFamily="18" charset="0"/>
                <a:ea typeface="inpin heiti" charset="-122"/>
                <a:cs typeface="Times New Roman" panose="02020603050405020304" pitchFamily="18" charset="0"/>
              </a:rPr>
              <a:t>rõ</a:t>
            </a:r>
            <a:endParaRPr lang="en-US" altLang="zh-CN" sz="3200" kern="1200" dirty="0">
              <a:solidFill>
                <a:prstClr val="black"/>
              </a:solidFill>
              <a:latin typeface="Times New Roman" panose="02020603050405020304" pitchFamily="18" charset="0"/>
              <a:ea typeface="inpin heiti" charset="-122"/>
              <a:cs typeface="Times New Roman" panose="02020603050405020304" pitchFamily="18" charset="0"/>
            </a:endParaRPr>
          </a:p>
        </p:txBody>
      </p:sp>
      <p:sp>
        <p:nvSpPr>
          <p:cNvPr id="8" name="Oval 7">
            <a:extLst>
              <a:ext uri="{FF2B5EF4-FFF2-40B4-BE49-F238E27FC236}">
                <a16:creationId xmlns="" xmlns:a16="http://schemas.microsoft.com/office/drawing/2014/main" id="{EFEF00CE-CE4E-4DCE-9B79-D3BBE8C968C1}"/>
              </a:ext>
            </a:extLst>
          </p:cNvPr>
          <p:cNvSpPr/>
          <p:nvPr/>
        </p:nvSpPr>
        <p:spPr>
          <a:xfrm>
            <a:off x="2470875" y="3140085"/>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Times New Roman" panose="02020603050405020304" pitchFamily="18" charset="0"/>
                <a:ea typeface="inpin heiti" charset="-122"/>
                <a:cs typeface="Times New Roman" panose="02020603050405020304" pitchFamily="18" charset="0"/>
              </a:rPr>
              <a:t>2</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ounded Rectangle 12">
            <a:extLst>
              <a:ext uri="{FF2B5EF4-FFF2-40B4-BE49-F238E27FC236}">
                <a16:creationId xmlns="" xmlns:a16="http://schemas.microsoft.com/office/drawing/2014/main" id="{4B9B5690-6AED-4B62-B67E-151407E45C3E}"/>
              </a:ext>
            </a:extLst>
          </p:cNvPr>
          <p:cNvSpPr/>
          <p:nvPr/>
        </p:nvSpPr>
        <p:spPr>
          <a:xfrm>
            <a:off x="2329940" y="4058501"/>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23E4F813-677A-4228-AC69-7BE28B4ED3AA}"/>
              </a:ext>
            </a:extLst>
          </p:cNvPr>
          <p:cNvSpPr/>
          <p:nvPr/>
        </p:nvSpPr>
        <p:spPr>
          <a:xfrm>
            <a:off x="3082295" y="4165439"/>
            <a:ext cx="3433953" cy="584775"/>
          </a:xfrm>
          <a:prstGeom prst="rect">
            <a:avLst/>
          </a:prstGeom>
        </p:spPr>
        <p:txBody>
          <a:bodyPr wrap="none">
            <a:spAutoFit/>
          </a:bodyPr>
          <a:lstStyle/>
          <a:p>
            <a:r>
              <a:rPr lang="en-US" altLang="zh-CN" sz="3200" kern="1200" dirty="0" err="1">
                <a:solidFill>
                  <a:schemeClr val="tx1"/>
                </a:solidFill>
                <a:latin typeface="Times New Roman" panose="02020603050405020304" pitchFamily="18" charset="0"/>
                <a:cs typeface="Times New Roman" panose="02020603050405020304" pitchFamily="18" charset="0"/>
              </a:rPr>
              <a:t>Ngắt</a:t>
            </a:r>
            <a:r>
              <a:rPr lang="zh-CN" altLang="en-US" sz="3200" kern="1200" dirty="0">
                <a:solidFill>
                  <a:schemeClr val="tx1"/>
                </a:solidFill>
                <a:latin typeface="Times New Roman" panose="02020603050405020304" pitchFamily="18" charset="0"/>
                <a:cs typeface="Times New Roman" panose="02020603050405020304" pitchFamily="18" charset="0"/>
              </a:rPr>
              <a:t> </a:t>
            </a:r>
            <a:r>
              <a:rPr lang="en-US" altLang="zh-CN" sz="3200" kern="1200" dirty="0" err="1">
                <a:solidFill>
                  <a:schemeClr val="tx1"/>
                </a:solidFill>
                <a:latin typeface="Times New Roman" panose="02020603050405020304" pitchFamily="18" charset="0"/>
                <a:cs typeface="Times New Roman" panose="02020603050405020304" pitchFamily="18" charset="0"/>
              </a:rPr>
              <a:t>nghỉ</a:t>
            </a:r>
            <a:r>
              <a:rPr lang="zh-CN" altLang="en-US" sz="3200" kern="1200" dirty="0">
                <a:solidFill>
                  <a:schemeClr val="tx1"/>
                </a:solidFill>
                <a:latin typeface="Times New Roman" panose="02020603050405020304" pitchFamily="18" charset="0"/>
                <a:cs typeface="Times New Roman" panose="02020603050405020304" pitchFamily="18" charset="0"/>
              </a:rPr>
              <a:t> </a:t>
            </a:r>
            <a:r>
              <a:rPr lang="en-US" altLang="zh-CN" sz="3200" kern="1200" dirty="0" err="1">
                <a:solidFill>
                  <a:schemeClr val="tx1"/>
                </a:solidFill>
                <a:latin typeface="Times New Roman" panose="02020603050405020304" pitchFamily="18" charset="0"/>
                <a:cs typeface="Times New Roman" panose="02020603050405020304" pitchFamily="18" charset="0"/>
              </a:rPr>
              <a:t>đúng</a:t>
            </a:r>
            <a:r>
              <a:rPr lang="zh-CN" altLang="en-US" sz="3200" kern="1200" dirty="0">
                <a:solidFill>
                  <a:schemeClr val="tx1"/>
                </a:solidFill>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chỗ</a:t>
            </a:r>
            <a:endParaRPr lang="zh-CN" altLang="en-US" sz="3200" kern="1200"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 xmlns:a16="http://schemas.microsoft.com/office/drawing/2014/main" id="{578D676F-FD50-42E1-ACD9-C51403552B4A}"/>
              </a:ext>
            </a:extLst>
          </p:cNvPr>
          <p:cNvSpPr/>
          <p:nvPr/>
        </p:nvSpPr>
        <p:spPr>
          <a:xfrm>
            <a:off x="2470875" y="4205827"/>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Times New Roman" panose="02020603050405020304" pitchFamily="18" charset="0"/>
                <a:ea typeface="inpin heiti" charset="-122"/>
                <a:cs typeface="Times New Roman" panose="02020603050405020304" pitchFamily="18" charset="0"/>
              </a:rPr>
              <a:t>3</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12" name="Picture 2" descr="Star Cartoon Images, Stock Photos &amp;amp; Vectors | Shutterstock">
            <a:extLst>
              <a:ext uri="{FF2B5EF4-FFF2-40B4-BE49-F238E27FC236}">
                <a16:creationId xmlns="" xmlns:a16="http://schemas.microsoft.com/office/drawing/2014/main" id="{A92D3506-8DAB-429D-B5BB-BA31782EC5E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1989512"/>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 xmlns:a16="http://schemas.microsoft.com/office/drawing/2014/main" id="{118D22BB-AE5E-4E37-A3E1-B51A5B1E99C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297816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tar Cartoon Images, Stock Photos &amp;amp; Vectors | Shutterstock">
            <a:extLst>
              <a:ext uri="{FF2B5EF4-FFF2-40B4-BE49-F238E27FC236}">
                <a16:creationId xmlns="" xmlns:a16="http://schemas.microsoft.com/office/drawing/2014/main" id="{4471F0CC-EA9E-435A-B4EA-38A98225F1E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097045"/>
            <a:ext cx="2530483" cy="72156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55F7EF17-8821-412B-8ECC-B5B8EC17BA46}"/>
              </a:ext>
            </a:extLst>
          </p:cNvPr>
          <p:cNvSpPr txBox="1"/>
          <p:nvPr/>
        </p:nvSpPr>
        <p:spPr>
          <a:xfrm>
            <a:off x="2184340" y="950155"/>
            <a:ext cx="6777846" cy="707886"/>
          </a:xfrm>
          <a:prstGeom prst="rect">
            <a:avLst/>
          </a:prstGeom>
          <a:noFill/>
        </p:spPr>
        <p:txBody>
          <a:bodyPr wrap="square" rtlCol="0">
            <a:spAutoFit/>
          </a:bodyPr>
          <a:lstStyle/>
          <a:p>
            <a:pPr marL="571500" indent="-571500">
              <a:buClrTx/>
              <a:buFont typeface="Wingdings" panose="05000000000000000000" pitchFamily="2" charset="2"/>
              <a:buChar char="v"/>
            </a:pPr>
            <a:r>
              <a:rPr lang="en-US" sz="4000" b="1" kern="1200" dirty="0" err="1">
                <a:solidFill>
                  <a:srgbClr val="006600"/>
                </a:solidFill>
                <a:latin typeface="Times New Roman" panose="02020603050405020304" pitchFamily="18" charset="0"/>
                <a:cs typeface="Times New Roman" panose="02020603050405020304" pitchFamily="18" charset="0"/>
              </a:rPr>
              <a:t>Luyện</a:t>
            </a:r>
            <a:r>
              <a:rPr lang="en-US" sz="4000" b="1" kern="1200" dirty="0">
                <a:solidFill>
                  <a:srgbClr val="006600"/>
                </a:solidFill>
                <a:latin typeface="Times New Roman" panose="02020603050405020304" pitchFamily="18" charset="0"/>
                <a:cs typeface="Times New Roman" panose="02020603050405020304" pitchFamily="18" charset="0"/>
              </a:rPr>
              <a:t> </a:t>
            </a:r>
            <a:r>
              <a:rPr lang="en-US" sz="4000" b="1" kern="1200" dirty="0" err="1">
                <a:solidFill>
                  <a:srgbClr val="006600"/>
                </a:solidFill>
                <a:latin typeface="Times New Roman" panose="02020603050405020304" pitchFamily="18" charset="0"/>
                <a:cs typeface="Times New Roman" panose="02020603050405020304" pitchFamily="18" charset="0"/>
              </a:rPr>
              <a:t>đọc</a:t>
            </a:r>
            <a:r>
              <a:rPr lang="en-US" sz="4000" b="1" kern="1200" dirty="0">
                <a:solidFill>
                  <a:srgbClr val="006600"/>
                </a:solidFill>
                <a:latin typeface="Times New Roman" panose="02020603050405020304" pitchFamily="18" charset="0"/>
                <a:cs typeface="Times New Roman" panose="02020603050405020304" pitchFamily="18" charset="0"/>
              </a:rPr>
              <a:t> </a:t>
            </a:r>
            <a:r>
              <a:rPr lang="en-US" sz="4000" b="1" dirty="0" err="1">
                <a:solidFill>
                  <a:srgbClr val="006600"/>
                </a:solidFill>
                <a:latin typeface="Times New Roman" panose="02020603050405020304" pitchFamily="18" charset="0"/>
                <a:cs typeface="Times New Roman" panose="02020603050405020304" pitchFamily="18" charset="0"/>
              </a:rPr>
              <a:t>lại</a:t>
            </a:r>
            <a:r>
              <a:rPr lang="en-US" sz="4000" b="1" dirty="0">
                <a:solidFill>
                  <a:srgbClr val="006600"/>
                </a:solidFill>
                <a:latin typeface="Times New Roman" panose="02020603050405020304" pitchFamily="18" charset="0"/>
                <a:cs typeface="Times New Roman" panose="02020603050405020304" pitchFamily="18" charset="0"/>
              </a:rPr>
              <a:t> </a:t>
            </a:r>
            <a:r>
              <a:rPr lang="en-US" sz="4000" b="1" dirty="0" err="1">
                <a:solidFill>
                  <a:srgbClr val="006600"/>
                </a:solidFill>
                <a:latin typeface="Times New Roman" panose="02020603050405020304" pitchFamily="18" charset="0"/>
                <a:cs typeface="Times New Roman" panose="02020603050405020304" pitchFamily="18" charset="0"/>
              </a:rPr>
              <a:t>cả</a:t>
            </a:r>
            <a:r>
              <a:rPr lang="en-US" sz="4000" b="1" dirty="0">
                <a:solidFill>
                  <a:srgbClr val="006600"/>
                </a:solidFill>
                <a:latin typeface="Times New Roman" panose="02020603050405020304" pitchFamily="18" charset="0"/>
                <a:cs typeface="Times New Roman" panose="02020603050405020304" pitchFamily="18" charset="0"/>
              </a:rPr>
              <a:t> </a:t>
            </a:r>
            <a:r>
              <a:rPr lang="en-US" sz="4000" b="1" dirty="0" err="1">
                <a:solidFill>
                  <a:srgbClr val="006600"/>
                </a:solidFill>
                <a:latin typeface="Times New Roman" panose="02020603050405020304" pitchFamily="18" charset="0"/>
                <a:cs typeface="Times New Roman" panose="02020603050405020304" pitchFamily="18" charset="0"/>
              </a:rPr>
              <a:t>bài</a:t>
            </a:r>
            <a:r>
              <a:rPr lang="en-US" sz="4000" b="1" kern="1200" dirty="0">
                <a:solidFill>
                  <a:srgbClr val="006600"/>
                </a:solidFill>
                <a:latin typeface="Times New Roman" panose="02020603050405020304" pitchFamily="18" charset="0"/>
                <a:cs typeface="Times New Roman" panose="02020603050405020304" pitchFamily="18" charset="0"/>
              </a:rPr>
              <a:t> </a:t>
            </a:r>
          </a:p>
        </p:txBody>
      </p:sp>
      <p:sp>
        <p:nvSpPr>
          <p:cNvPr id="18" name="Rectangle 17">
            <a:extLst>
              <a:ext uri="{FF2B5EF4-FFF2-40B4-BE49-F238E27FC236}">
                <a16:creationId xmlns="" xmlns:a16="http://schemas.microsoft.com/office/drawing/2014/main" id="{5B3271C8-1392-4B43-888C-942990C8A457}"/>
              </a:ext>
            </a:extLst>
          </p:cNvPr>
          <p:cNvSpPr/>
          <p:nvPr/>
        </p:nvSpPr>
        <p:spPr>
          <a:xfrm>
            <a:off x="5157281" y="55949"/>
            <a:ext cx="1877438" cy="830997"/>
          </a:xfrm>
          <a:prstGeom prst="rect">
            <a:avLst/>
          </a:prstGeom>
          <a:noFill/>
        </p:spPr>
        <p:txBody>
          <a:bodyPr wrap="none" lIns="91440" tIns="45720" rIns="91440" bIns="45720">
            <a:spAutoFit/>
          </a:bodyPr>
          <a:lstStyle/>
          <a:p>
            <a:pPr algn="ct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66305130"/>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animBg="1"/>
      <p:bldP spid="7" grpId="0"/>
      <p:bldP spid="8" grpId="0" animBg="1"/>
      <p:bldP spid="9" grpId="0" animBg="1"/>
      <p:bldP spid="10" grpId="0"/>
      <p:bldP spid="11"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5219CF22-E373-4B06-B390-4EF6610C1768}"/>
              </a:ext>
            </a:extLst>
          </p:cNvPr>
          <p:cNvSpPr/>
          <p:nvPr/>
        </p:nvSpPr>
        <p:spPr>
          <a:xfrm>
            <a:off x="167416" y="617113"/>
            <a:ext cx="12024584" cy="6894195"/>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txBody>
          <a:bodyPr wrap="square">
            <a:spAutoFit/>
          </a:bodyPr>
          <a:lstStyle/>
          <a:p>
            <a:pPr indent="534988" algn="just"/>
            <a:r>
              <a:rPr lang="vi-VN" sz="2700" dirty="0">
                <a:solidFill>
                  <a:srgbClr val="002060"/>
                </a:solidFill>
                <a:latin typeface="+mj-lt"/>
              </a:rPr>
              <a:t>Ng­ười ta gọi cô là gió. Việc của cô là đi khắp đó đây. Trên mặt sông, mặt biển, cô giúp cho những chiếc thuyền đi nhanh hơn. Cô đưa mây về làm mưa trên các miền đất khô hạn. Vì tính cô hay giúp người nên ai cũng yêu cô. Cô không có hình dáng, màu sắc nhưng cô đi đến đâu ai cũng biết ngay:</a:t>
            </a:r>
          </a:p>
          <a:p>
            <a:pPr algn="just"/>
            <a:r>
              <a:rPr lang="en-US" sz="2700" dirty="0">
                <a:solidFill>
                  <a:srgbClr val="002060"/>
                </a:solidFill>
                <a:latin typeface="Times New Roman" panose="02020603050405020304" pitchFamily="18" charset="0"/>
                <a:cs typeface="Times New Roman" panose="02020603050405020304" pitchFamily="18" charset="0"/>
              </a:rPr>
              <a:t>    - </a:t>
            </a:r>
            <a:r>
              <a:rPr lang="en-US" sz="2700" dirty="0" err="1">
                <a:solidFill>
                  <a:srgbClr val="002060"/>
                </a:solidFill>
                <a:latin typeface="Times New Roman" panose="02020603050405020304" pitchFamily="18" charset="0"/>
                <a:cs typeface="Times New Roman" panose="02020603050405020304" pitchFamily="18" charset="0"/>
              </a:rPr>
              <a:t>Cô</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gió</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kìa</a:t>
            </a:r>
            <a:r>
              <a:rPr lang="en-US" sz="2700" dirty="0">
                <a:solidFill>
                  <a:srgbClr val="002060"/>
                </a:solidFill>
                <a:latin typeface="Times New Roman" panose="02020603050405020304" pitchFamily="18" charset="0"/>
                <a:cs typeface="Times New Roman" panose="02020603050405020304" pitchFamily="18" charset="0"/>
              </a:rPr>
              <a:t> ! </a:t>
            </a:r>
          </a:p>
          <a:p>
            <a:pPr algn="just"/>
            <a:r>
              <a:rPr lang="en-US" sz="2700" dirty="0" err="1">
                <a:solidFill>
                  <a:srgbClr val="002060"/>
                </a:solidFill>
                <a:latin typeface="Times New Roman" panose="02020603050405020304" pitchFamily="18" charset="0"/>
                <a:cs typeface="Times New Roman" panose="02020603050405020304" pitchFamily="18" charset="0"/>
              </a:rPr>
              <a:t>Cô</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cất</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tiếng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chào</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bông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hoa</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lá</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cờ</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chào</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con </a:t>
            </a:r>
            <a:r>
              <a:rPr lang="en-US" sz="2700" dirty="0" err="1">
                <a:solidFill>
                  <a:srgbClr val="002060"/>
                </a:solidFill>
                <a:latin typeface="Times New Roman" panose="02020603050405020304" pitchFamily="18" charset="0"/>
                <a:cs typeface="Times New Roman" panose="02020603050405020304" pitchFamily="18" charset="0"/>
              </a:rPr>
              <a:t>thuyền</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chong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chóng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đang</a:t>
            </a:r>
            <a:r>
              <a:rPr lang="en-US" sz="2700" dirty="0">
                <a:solidFill>
                  <a:srgbClr val="002060"/>
                </a:solidFill>
                <a:latin typeface="Times New Roman" panose="02020603050405020304" pitchFamily="18" charset="0"/>
                <a:cs typeface="Times New Roman" panose="02020603050405020304" pitchFamily="18" charset="0"/>
              </a:rPr>
              <a:t> quay… </a:t>
            </a:r>
            <a:r>
              <a:rPr lang="en-US" sz="2700" dirty="0" err="1">
                <a:solidFill>
                  <a:srgbClr val="002060"/>
                </a:solidFill>
                <a:latin typeface="Times New Roman" panose="02020603050405020304" pitchFamily="18" charset="0"/>
                <a:cs typeface="Times New Roman" panose="02020603050405020304" pitchFamily="18" charset="0"/>
              </a:rPr>
              <a:t>Cô</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cất</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tiếng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hát</a:t>
            </a:r>
            <a:r>
              <a:rPr lang="en-US" sz="2700" dirty="0">
                <a:solidFill>
                  <a:srgbClr val="002060"/>
                </a:solidFill>
                <a:latin typeface="Times New Roman" panose="02020603050405020304" pitchFamily="18" charset="0"/>
                <a:cs typeface="Times New Roman" panose="02020603050405020304" pitchFamily="18" charset="0"/>
              </a:rPr>
              <a:t>: </a:t>
            </a:r>
          </a:p>
          <a:p>
            <a:pPr algn="just"/>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Tôi</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là</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ngọn</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gió</a:t>
            </a:r>
            <a:endParaRPr lang="en-US" sz="2700" dirty="0">
              <a:solidFill>
                <a:srgbClr val="002060"/>
              </a:solidFill>
              <a:latin typeface="Times New Roman" panose="02020603050405020304" pitchFamily="18" charset="0"/>
              <a:cs typeface="Times New Roman" panose="02020603050405020304" pitchFamily="18" charset="0"/>
            </a:endParaRPr>
          </a:p>
          <a:p>
            <a:pPr algn="just"/>
            <a:r>
              <a:rPr lang="en-US" sz="2700" dirty="0">
                <a:solidFill>
                  <a:srgbClr val="002060"/>
                </a:solidFill>
                <a:latin typeface="+mj-lt"/>
              </a:rPr>
              <a:t>			</a:t>
            </a:r>
            <a:r>
              <a:rPr lang="vi-VN" sz="2700" dirty="0">
                <a:solidFill>
                  <a:srgbClr val="002060"/>
                </a:solidFill>
                <a:latin typeface="+mj-lt"/>
              </a:rPr>
              <a:t>Ở khắp mọi nơi</a:t>
            </a:r>
          </a:p>
          <a:p>
            <a:pPr algn="just"/>
            <a:r>
              <a:rPr lang="en-US" sz="2700" dirty="0">
                <a:solidFill>
                  <a:srgbClr val="002060"/>
                </a:solidFill>
                <a:latin typeface="+mj-lt"/>
              </a:rPr>
              <a:t>			</a:t>
            </a:r>
            <a:r>
              <a:rPr lang="en-US" sz="2700" dirty="0" err="1">
                <a:solidFill>
                  <a:srgbClr val="002060"/>
                </a:solidFill>
                <a:latin typeface="Times New Roman" panose="02020603050405020304" pitchFamily="18" charset="0"/>
                <a:cs typeface="Times New Roman" panose="02020603050405020304" pitchFamily="18" charset="0"/>
              </a:rPr>
              <a:t>Công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việc</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của</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tôi</a:t>
            </a:r>
            <a:endParaRPr lang="en-US" sz="2700" dirty="0">
              <a:solidFill>
                <a:srgbClr val="002060"/>
              </a:solidFill>
              <a:latin typeface="Times New Roman" panose="02020603050405020304" pitchFamily="18" charset="0"/>
              <a:cs typeface="Times New Roman" panose="02020603050405020304" pitchFamily="18" charset="0"/>
            </a:endParaRPr>
          </a:p>
          <a:p>
            <a:pPr algn="just"/>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Không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bao</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giờ</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nghỉ</a:t>
            </a:r>
            <a:r>
              <a:rPr lang="en-US" sz="2700" dirty="0">
                <a:solidFill>
                  <a:srgbClr val="002060"/>
                </a:solidFill>
                <a:latin typeface="Times New Roman" panose="02020603050405020304" pitchFamily="18" charset="0"/>
                <a:cs typeface="Times New Roman" panose="02020603050405020304" pitchFamily="18" charset="0"/>
              </a:rPr>
              <a:t>…</a:t>
            </a:r>
          </a:p>
          <a:p>
            <a:pPr algn="just"/>
            <a:r>
              <a:rPr lang="vi-VN" sz="2700" dirty="0">
                <a:solidFill>
                  <a:srgbClr val="002060"/>
                </a:solidFill>
                <a:latin typeface="+mj-lt"/>
              </a:rPr>
              <a:t>Cô không có dáng hình, nhưng điều đó chẳng sao. Hình dáng của cô là ở những việc có ích mà cô làm cho người khác. Dù không trông thấy cô, người ta vẫn nhận ra cô ngay và gọi tên cô: gió</a:t>
            </a:r>
            <a:r>
              <a:rPr lang="en-US" sz="2700" dirty="0">
                <a:solidFill>
                  <a:srgbClr val="002060"/>
                </a:solidFill>
                <a:latin typeface="+mj-lt"/>
              </a:rPr>
              <a:t> </a:t>
            </a:r>
            <a:r>
              <a:rPr lang="vi-VN" sz="2700" dirty="0">
                <a:solidFill>
                  <a:srgbClr val="002060"/>
                </a:solidFill>
                <a:latin typeface="+mj-lt"/>
              </a:rPr>
              <a:t>!</a:t>
            </a:r>
            <a:endParaRPr lang="en-US" sz="2700" dirty="0">
              <a:solidFill>
                <a:srgbClr val="002060"/>
              </a:solidFill>
              <a:latin typeface="+mj-lt"/>
            </a:endParaRPr>
          </a:p>
          <a:p>
            <a:pPr algn="just"/>
            <a:r>
              <a:rPr lang="en-US" sz="3200" dirty="0">
                <a:solidFill>
                  <a:srgbClr val="002060"/>
                </a:solidFill>
                <a:latin typeface="+mj-lt"/>
              </a:rPr>
              <a:t>						</a:t>
            </a:r>
            <a:r>
              <a:rPr lang="en-US" sz="2600" i="1" dirty="0">
                <a:solidFill>
                  <a:srgbClr val="002060"/>
                </a:solidFill>
                <a:latin typeface="Times New Roman" panose="02020603050405020304" pitchFamily="18" charset="0"/>
                <a:cs typeface="Times New Roman" panose="02020603050405020304" pitchFamily="18" charset="0"/>
              </a:rPr>
              <a:t>Theo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Xuân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Quỳnh</a:t>
            </a:r>
            <a:endParaRPr lang="en-US" sz="2600" dirty="0">
              <a:solidFill>
                <a:srgbClr val="002060"/>
              </a:solidFill>
              <a:latin typeface="Times New Roman" panose="02020603050405020304" pitchFamily="18" charset="0"/>
              <a:cs typeface="Times New Roman" panose="02020603050405020304" pitchFamily="18" charset="0"/>
            </a:endParaRPr>
          </a:p>
          <a:p>
            <a:pPr algn="just"/>
            <a:endParaRPr lang="en-US" sz="3200" dirty="0">
              <a:solidFill>
                <a:srgbClr val="002060"/>
              </a:solidFill>
              <a:latin typeface="+mj-lt"/>
            </a:endParaRPr>
          </a:p>
        </p:txBody>
      </p:sp>
      <p:pic>
        <p:nvPicPr>
          <p:cNvPr id="5" name="Picture 4">
            <a:extLst>
              <a:ext uri="{FF2B5EF4-FFF2-40B4-BE49-F238E27FC236}">
                <a16:creationId xmlns="" xmlns:a16="http://schemas.microsoft.com/office/drawing/2014/main" id="{5D6721E9-DEB6-4C2D-9688-4E6EA9CDC49C}"/>
              </a:ext>
            </a:extLst>
          </p:cNvPr>
          <p:cNvPicPr>
            <a:picLocks noChangeAspect="1"/>
          </p:cNvPicPr>
          <p:nvPr/>
        </p:nvPicPr>
        <p:blipFill>
          <a:blip r:embed="rId4"/>
          <a:stretch>
            <a:fillRect/>
          </a:stretch>
        </p:blipFill>
        <p:spPr>
          <a:xfrm rot="16200000">
            <a:off x="167417" y="145198"/>
            <a:ext cx="511318" cy="511318"/>
          </a:xfrm>
          <a:prstGeom prst="rect">
            <a:avLst/>
          </a:prstGeom>
        </p:spPr>
      </p:pic>
      <p:sp>
        <p:nvSpPr>
          <p:cNvPr id="6" name="Rectangle 5">
            <a:extLst>
              <a:ext uri="{FF2B5EF4-FFF2-40B4-BE49-F238E27FC236}">
                <a16:creationId xmlns="" xmlns:a16="http://schemas.microsoft.com/office/drawing/2014/main" id="{B320EC52-E919-445C-98FD-EEB7DA8C9920}"/>
              </a:ext>
            </a:extLst>
          </p:cNvPr>
          <p:cNvSpPr/>
          <p:nvPr/>
        </p:nvSpPr>
        <p:spPr>
          <a:xfrm>
            <a:off x="678735" y="93789"/>
            <a:ext cx="1899879" cy="523220"/>
          </a:xfrm>
          <a:prstGeom prst="rect">
            <a:avLst/>
          </a:prstGeom>
        </p:spPr>
        <p:txBody>
          <a:bodyPr wrap="none">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Đọc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kern="1200" dirty="0">
                <a:solidFill>
                  <a:srgbClr val="002060"/>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 xmlns:a16="http://schemas.microsoft.com/office/drawing/2014/main" id="{18394FDA-6A6A-4D78-B9F1-D09668C98A78}"/>
              </a:ext>
            </a:extLst>
          </p:cNvPr>
          <p:cNvSpPr/>
          <p:nvPr/>
        </p:nvSpPr>
        <p:spPr>
          <a:xfrm>
            <a:off x="5165869" y="-55797"/>
            <a:ext cx="1595309" cy="707886"/>
          </a:xfrm>
          <a:prstGeom prst="rect">
            <a:avLst/>
          </a:prstGeom>
          <a:noFill/>
        </p:spPr>
        <p:txBody>
          <a:bodyPr wrap="none" lIns="91440" tIns="45720" rIns="91440" bIns="45720">
            <a:spAutoFit/>
          </a:bodyPr>
          <a:lstStyle/>
          <a:p>
            <a:pPr algn="ctr"/>
            <a:r>
              <a:rPr lang="en-US" sz="40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40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0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40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97974423"/>
      </p:ext>
    </p:extLst>
  </p:cSld>
  <p:clrMapOvr>
    <a:masterClrMapping/>
  </p:clrMapOvr>
  <mc:AlternateContent xmlns:mc="http://schemas.openxmlformats.org/markup-compatibility/2006" xmlns:p14="http://schemas.microsoft.com/office/powerpoint/2010/main">
    <mc:Choice Requires="p14">
      <p:transition spd="slow" p14:dur="1500" advTm="57000">
        <p:split orient="vert"/>
      </p:transition>
    </mc:Choice>
    <mc:Fallback xmlns="">
      <p:transition spd="slow" advTm="57000">
        <p:split orient="vert"/>
      </p:transition>
    </mc:Fallback>
  </mc:AlternateContent>
  <p:timing>
    <p:tnLst>
      <p:par>
        <p:cTn id="1" dur="indefinite" restart="never" nodeType="tmRoot"/>
      </p:par>
    </p:tnLst>
  </p:timing>
  <p:extLst>
    <p:ext uri="{E180D4A7-C9FB-4DFB-919C-405C955672EB}">
      <p14:showEvtLst xmlns:p14="http://schemas.microsoft.com/office/powerpoint/2010/main">
        <p14:playEvt time="1800" objId="2"/>
        <p14:stopEvt time="52511"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descr="矢量智能"/>
          <p:cNvPicPr/>
          <p:nvPr/>
        </p:nvPicPr>
        <p:blipFill>
          <a:blip r:embed="rId4" cstate="screen">
            <a:extLst>
              <a:ext uri="{28A0092B-C50C-407E-A947-70E740481C1C}">
                <a14:useLocalDpi xmlns:a14="http://schemas.microsoft.com/office/drawing/2010/main"/>
              </a:ext>
            </a:extLst>
          </a:blip>
          <a:stretch>
            <a:fillRect/>
          </a:stretch>
        </p:blipFill>
        <p:spPr>
          <a:xfrm>
            <a:off x="0" y="4156797"/>
            <a:ext cx="12192000" cy="2701204"/>
          </a:xfrm>
          <a:prstGeom prst="rect">
            <a:avLst/>
          </a:prstGeom>
        </p:spPr>
      </p:pic>
      <p:pic>
        <p:nvPicPr>
          <p:cNvPr id="8" name="图片 2" descr="59af418a3766c"/>
          <p:cNvPicPr/>
          <p:nvPr/>
        </p:nvPicPr>
        <p:blipFill>
          <a:blip r:embed="rId5" cstate="screen">
            <a:extLst>
              <a:ext uri="{28A0092B-C50C-407E-A947-70E740481C1C}">
                <a14:useLocalDpi xmlns:a14="http://schemas.microsoft.com/office/drawing/2010/main"/>
              </a:ext>
            </a:extLst>
          </a:blip>
          <a:stretch>
            <a:fillRect/>
          </a:stretch>
        </p:blipFill>
        <p:spPr>
          <a:xfrm>
            <a:off x="4631712" y="4399377"/>
            <a:ext cx="2743200" cy="2539585"/>
          </a:xfrm>
          <a:prstGeom prst="rect">
            <a:avLst/>
          </a:prstGeom>
        </p:spPr>
      </p:pic>
      <p:sp>
        <p:nvSpPr>
          <p:cNvPr id="6" name="Rectangle 5">
            <a:extLst>
              <a:ext uri="{FF2B5EF4-FFF2-40B4-BE49-F238E27FC236}">
                <a16:creationId xmlns="" xmlns:a16="http://schemas.microsoft.com/office/drawing/2014/main" id="{8BDB3759-0A35-4EDD-8BDD-AE21A32FEA78}"/>
              </a:ext>
            </a:extLst>
          </p:cNvPr>
          <p:cNvSpPr/>
          <p:nvPr/>
        </p:nvSpPr>
        <p:spPr>
          <a:xfrm>
            <a:off x="2794715" y="2279561"/>
            <a:ext cx="5962919" cy="1177586"/>
          </a:xfrm>
          <a:prstGeom prst="rect">
            <a:avLst/>
          </a:prstGeom>
          <a:noFill/>
        </p:spPr>
        <p:txBody>
          <a:bodyPr wrap="none" lIns="91440" tIns="45720" rIns="91440" bIns="45720">
            <a:prstTxWarp prst="textPlain">
              <a:avLst/>
            </a:prstTxWarp>
            <a:spAutoFit/>
          </a:bodyPr>
          <a:lstStyle/>
          <a:p>
            <a:pPr algn="ctr"/>
            <a:r>
              <a:rPr lang="en-US" sz="8000" b="1" cap="none" spc="0" dirty="0">
                <a:ln w="12700">
                  <a:solidFill>
                    <a:schemeClr val="accent5"/>
                  </a:solidFill>
                  <a:prstDash val="solid"/>
                </a:ln>
                <a:solidFill>
                  <a:srgbClr val="FF0000"/>
                </a:solidFill>
                <a:effectLst>
                  <a:glow rad="101600">
                    <a:schemeClr val="accent2">
                      <a:satMod val="175000"/>
                      <a:alpha val="40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LUYỆN ĐỌC HIỂU</a:t>
            </a:r>
          </a:p>
        </p:txBody>
      </p:sp>
    </p:spTree>
    <p:custDataLst>
      <p:tags r:id="rId1"/>
    </p:custDataLst>
    <p:extLst>
      <p:ext uri="{BB962C8B-B14F-4D97-AF65-F5344CB8AC3E}">
        <p14:creationId xmlns:p14="http://schemas.microsoft.com/office/powerpoint/2010/main" val="3061811004"/>
      </p:ext>
    </p:extLst>
  </p:cSld>
  <p:clrMapOvr>
    <a:masterClrMapping/>
  </p:clrMapOvr>
  <p:transition spd="slow" advTm="17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7E11434-CC59-4719-B4F3-B511AAE24EE1}"/>
              </a:ext>
            </a:extLst>
          </p:cNvPr>
          <p:cNvSpPr/>
          <p:nvPr/>
        </p:nvSpPr>
        <p:spPr>
          <a:xfrm>
            <a:off x="167416" y="617009"/>
            <a:ext cx="12024584" cy="6894195"/>
          </a:xfrm>
          <a:prstGeom prst="rect">
            <a:avLst/>
          </a:prstGeom>
        </p:spPr>
        <p:txBody>
          <a:bodyPr wrap="square">
            <a:spAutoFit/>
          </a:bodyPr>
          <a:lstStyle/>
          <a:p>
            <a:pPr indent="534988" algn="just"/>
            <a:r>
              <a:rPr lang="vi-VN" sz="2700" dirty="0">
                <a:solidFill>
                  <a:srgbClr val="002060"/>
                </a:solidFill>
                <a:latin typeface="+mj-lt"/>
              </a:rPr>
              <a:t>Ng­ười ta gọi cô là gió. Việc của cô là đi khắp đó đây. Trên mặt sông, mặt biển, cô giúp cho những chiếc thuyền đi nhanh hơn. Cô đưa mây về làm mưa trên các miền đất khô hạn. Vì tính cô hay giúp người nên ai cũng yêu cô. Cô không có hình dáng, màu sắc nhưng cô đi đến đâu ai cũng biết ngay:</a:t>
            </a:r>
          </a:p>
          <a:p>
            <a:pPr algn="just"/>
            <a:r>
              <a:rPr lang="en-US" sz="2700" dirty="0">
                <a:solidFill>
                  <a:srgbClr val="002060"/>
                </a:solidFill>
                <a:latin typeface="+mj-lt"/>
              </a:rPr>
              <a:t>    </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Cô</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gió</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kìa</a:t>
            </a:r>
            <a:r>
              <a:rPr lang="en-US" sz="2700" dirty="0">
                <a:solidFill>
                  <a:srgbClr val="002060"/>
                </a:solidFill>
                <a:latin typeface="Times New Roman" panose="02020603050405020304" pitchFamily="18" charset="0"/>
                <a:cs typeface="Times New Roman" panose="02020603050405020304" pitchFamily="18" charset="0"/>
              </a:rPr>
              <a:t> ! </a:t>
            </a:r>
          </a:p>
          <a:p>
            <a:pPr algn="just"/>
            <a:r>
              <a:rPr lang="en-US" sz="2700" dirty="0" err="1">
                <a:solidFill>
                  <a:srgbClr val="002060"/>
                </a:solidFill>
                <a:latin typeface="Times New Roman" panose="02020603050405020304" pitchFamily="18" charset="0"/>
                <a:cs typeface="Times New Roman" panose="02020603050405020304" pitchFamily="18" charset="0"/>
              </a:rPr>
              <a:t>Cô</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cất</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tiếng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chào</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bông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hoa</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lá</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cờ</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chào</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con </a:t>
            </a:r>
            <a:r>
              <a:rPr lang="en-US" sz="2700" dirty="0" err="1">
                <a:solidFill>
                  <a:srgbClr val="002060"/>
                </a:solidFill>
                <a:latin typeface="Times New Roman" panose="02020603050405020304" pitchFamily="18" charset="0"/>
                <a:cs typeface="Times New Roman" panose="02020603050405020304" pitchFamily="18" charset="0"/>
              </a:rPr>
              <a:t>thuyền</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chong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chóng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đang</a:t>
            </a:r>
            <a:r>
              <a:rPr lang="en-US" sz="2700" dirty="0">
                <a:solidFill>
                  <a:srgbClr val="002060"/>
                </a:solidFill>
                <a:latin typeface="Times New Roman" panose="02020603050405020304" pitchFamily="18" charset="0"/>
                <a:cs typeface="Times New Roman" panose="02020603050405020304" pitchFamily="18" charset="0"/>
              </a:rPr>
              <a:t> quay… </a:t>
            </a:r>
            <a:r>
              <a:rPr lang="en-US" sz="2700" dirty="0" err="1">
                <a:solidFill>
                  <a:srgbClr val="002060"/>
                </a:solidFill>
                <a:latin typeface="Times New Roman" panose="02020603050405020304" pitchFamily="18" charset="0"/>
                <a:cs typeface="Times New Roman" panose="02020603050405020304" pitchFamily="18" charset="0"/>
              </a:rPr>
              <a:t>Cô</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cất</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tiếng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hát</a:t>
            </a:r>
            <a:r>
              <a:rPr lang="en-US" sz="2700" dirty="0">
                <a:solidFill>
                  <a:srgbClr val="002060"/>
                </a:solidFill>
                <a:latin typeface="Times New Roman" panose="02020603050405020304" pitchFamily="18" charset="0"/>
                <a:cs typeface="Times New Roman" panose="02020603050405020304" pitchFamily="18" charset="0"/>
              </a:rPr>
              <a:t>: </a:t>
            </a:r>
          </a:p>
          <a:p>
            <a:pPr algn="just"/>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Tôi</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là</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ngọn</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gió</a:t>
            </a:r>
            <a:endParaRPr lang="en-US" sz="2700" dirty="0">
              <a:solidFill>
                <a:srgbClr val="002060"/>
              </a:solidFill>
              <a:latin typeface="Times New Roman" panose="02020603050405020304" pitchFamily="18" charset="0"/>
              <a:cs typeface="Times New Roman" panose="02020603050405020304" pitchFamily="18" charset="0"/>
            </a:endParaRPr>
          </a:p>
          <a:p>
            <a:pPr algn="just"/>
            <a:r>
              <a:rPr lang="en-US" sz="2700" dirty="0">
                <a:solidFill>
                  <a:srgbClr val="002060"/>
                </a:solidFill>
                <a:latin typeface="Times New Roman" panose="02020603050405020304" pitchFamily="18" charset="0"/>
                <a:cs typeface="Times New Roman" panose="02020603050405020304" pitchFamily="18" charset="0"/>
              </a:rPr>
              <a:t>			</a:t>
            </a:r>
            <a:r>
              <a:rPr lang="vi-VN" sz="2700" dirty="0">
                <a:solidFill>
                  <a:srgbClr val="002060"/>
                </a:solidFill>
                <a:latin typeface="Times New Roman" panose="02020603050405020304" pitchFamily="18" charset="0"/>
                <a:cs typeface="Times New Roman" panose="02020603050405020304" pitchFamily="18" charset="0"/>
              </a:rPr>
              <a:t>Ở khắp mọi nơi</a:t>
            </a:r>
          </a:p>
          <a:p>
            <a:pPr algn="just"/>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Công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việc</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của</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tôi</a:t>
            </a:r>
            <a:endParaRPr lang="en-US" sz="2700" dirty="0">
              <a:solidFill>
                <a:srgbClr val="002060"/>
              </a:solidFill>
              <a:latin typeface="Times New Roman" panose="02020603050405020304" pitchFamily="18" charset="0"/>
              <a:cs typeface="Times New Roman" panose="02020603050405020304" pitchFamily="18" charset="0"/>
            </a:endParaRPr>
          </a:p>
          <a:p>
            <a:pPr algn="just"/>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Không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bao</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giờ</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nghỉ</a:t>
            </a:r>
            <a:r>
              <a:rPr lang="en-US" sz="2700" dirty="0">
                <a:solidFill>
                  <a:srgbClr val="002060"/>
                </a:solidFill>
                <a:latin typeface="Times New Roman" panose="02020603050405020304" pitchFamily="18" charset="0"/>
                <a:cs typeface="Times New Roman" panose="02020603050405020304" pitchFamily="18" charset="0"/>
              </a:rPr>
              <a:t>…</a:t>
            </a:r>
          </a:p>
          <a:p>
            <a:pPr algn="just"/>
            <a:r>
              <a:rPr lang="vi-VN" sz="2700" dirty="0">
                <a:solidFill>
                  <a:srgbClr val="002060"/>
                </a:solidFill>
                <a:latin typeface="Times New Roman" panose="02020603050405020304" pitchFamily="18" charset="0"/>
                <a:cs typeface="Times New Roman" panose="02020603050405020304" pitchFamily="18" charset="0"/>
              </a:rPr>
              <a:t>Cô không có dáng hình, nhưng điều đó chẳng sao. Hình dáng của cô là ở những việc có ích mà cô làm cho người khác. Dù không trông thấy cô, người ta vẫn nhận ra cô ngay và gọi tên cô: gió</a:t>
            </a:r>
            <a:r>
              <a:rPr lang="en-US" sz="2700" dirty="0">
                <a:solidFill>
                  <a:srgbClr val="002060"/>
                </a:solidFill>
                <a:latin typeface="Times New Roman" panose="02020603050405020304" pitchFamily="18" charset="0"/>
                <a:cs typeface="Times New Roman" panose="02020603050405020304" pitchFamily="18" charset="0"/>
              </a:rPr>
              <a:t> </a:t>
            </a:r>
            <a:r>
              <a:rPr lang="vi-VN" sz="2700" dirty="0">
                <a:solidFill>
                  <a:srgbClr val="002060"/>
                </a:solidFill>
                <a:latin typeface="Times New Roman" panose="02020603050405020304" pitchFamily="18" charset="0"/>
                <a:cs typeface="Times New Roman" panose="02020603050405020304" pitchFamily="18" charset="0"/>
              </a:rPr>
              <a:t>!</a:t>
            </a:r>
            <a:endParaRPr lang="en-US" sz="2700" dirty="0">
              <a:solidFill>
                <a:srgbClr val="002060"/>
              </a:solidFill>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						</a:t>
            </a:r>
            <a:r>
              <a:rPr lang="en-US" sz="2600" i="1" dirty="0">
                <a:solidFill>
                  <a:srgbClr val="002060"/>
                </a:solidFill>
                <a:latin typeface="Times New Roman" panose="02020603050405020304" pitchFamily="18" charset="0"/>
                <a:cs typeface="Times New Roman" panose="02020603050405020304" pitchFamily="18" charset="0"/>
              </a:rPr>
              <a:t>Theo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Xuân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Quỳnh</a:t>
            </a:r>
            <a:endParaRPr lang="en-US" sz="2600" dirty="0">
              <a:solidFill>
                <a:srgbClr val="002060"/>
              </a:solidFill>
              <a:latin typeface="Times New Roman" panose="02020603050405020304" pitchFamily="18" charset="0"/>
              <a:cs typeface="Times New Roman" panose="02020603050405020304" pitchFamily="18" charset="0"/>
            </a:endParaRPr>
          </a:p>
          <a:p>
            <a:pPr algn="just"/>
            <a:endParaRPr lang="en-US" sz="3200" dirty="0">
              <a:solidFill>
                <a:srgbClr val="002060"/>
              </a:solidFill>
              <a:latin typeface="+mj-lt"/>
            </a:endParaRPr>
          </a:p>
        </p:txBody>
      </p:sp>
      <p:pic>
        <p:nvPicPr>
          <p:cNvPr id="5" name="Picture 4">
            <a:extLst>
              <a:ext uri="{FF2B5EF4-FFF2-40B4-BE49-F238E27FC236}">
                <a16:creationId xmlns="" xmlns:a16="http://schemas.microsoft.com/office/drawing/2014/main" id="{38751512-391F-4EE8-948D-8CE6D548D97B}"/>
              </a:ext>
            </a:extLst>
          </p:cNvPr>
          <p:cNvPicPr>
            <a:picLocks noChangeAspect="1"/>
          </p:cNvPicPr>
          <p:nvPr/>
        </p:nvPicPr>
        <p:blipFill>
          <a:blip r:embed="rId4"/>
          <a:stretch>
            <a:fillRect/>
          </a:stretch>
        </p:blipFill>
        <p:spPr>
          <a:xfrm rot="16200000">
            <a:off x="167417" y="92298"/>
            <a:ext cx="511318" cy="511318"/>
          </a:xfrm>
          <a:prstGeom prst="rect">
            <a:avLst/>
          </a:prstGeom>
        </p:spPr>
      </p:pic>
      <p:sp>
        <p:nvSpPr>
          <p:cNvPr id="6" name="Rectangle 5">
            <a:extLst>
              <a:ext uri="{FF2B5EF4-FFF2-40B4-BE49-F238E27FC236}">
                <a16:creationId xmlns="" xmlns:a16="http://schemas.microsoft.com/office/drawing/2014/main" id="{3F198F95-4EEE-4F2D-B651-7B504EFEFF41}"/>
              </a:ext>
            </a:extLst>
          </p:cNvPr>
          <p:cNvSpPr/>
          <p:nvPr/>
        </p:nvSpPr>
        <p:spPr>
          <a:xfrm>
            <a:off x="719612" y="132426"/>
            <a:ext cx="902811" cy="523220"/>
          </a:xfrm>
          <a:prstGeom prst="rect">
            <a:avLst/>
          </a:prstGeom>
        </p:spPr>
        <p:txBody>
          <a:bodyPr wrap="none">
            <a:spAutoFit/>
          </a:bodyPr>
          <a:lstStyle/>
          <a:p>
            <a:pPr algn="ctr"/>
            <a:r>
              <a:rPr lang="en-US" sz="2800" b="1" kern="1200" dirty="0" err="1">
                <a:solidFill>
                  <a:srgbClr val="002060"/>
                </a:solidFill>
                <a:latin typeface="Times New Roman" panose="02020603050405020304" pitchFamily="18" charset="0"/>
                <a:cs typeface="Times New Roman" panose="02020603050405020304" pitchFamily="18" charset="0"/>
              </a:rPr>
              <a:t>Đọc</a:t>
            </a:r>
            <a:r>
              <a:rPr lang="en-US" sz="2800" b="1" kern="1200" dirty="0">
                <a:solidFill>
                  <a:srgbClr val="002060"/>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 xmlns:a16="http://schemas.microsoft.com/office/drawing/2014/main" id="{D3867CB5-861F-4351-A54B-81F185CCB8F3}"/>
              </a:ext>
            </a:extLst>
          </p:cNvPr>
          <p:cNvSpPr/>
          <p:nvPr/>
        </p:nvSpPr>
        <p:spPr>
          <a:xfrm>
            <a:off x="5236401" y="-17160"/>
            <a:ext cx="1454244" cy="646331"/>
          </a:xfrm>
          <a:prstGeom prst="rect">
            <a:avLst/>
          </a:prstGeom>
          <a:noFill/>
        </p:spPr>
        <p:txBody>
          <a:bodyPr wrap="none" lIns="91440" tIns="45720" rIns="91440" bIns="45720">
            <a:spAutoFit/>
          </a:bodyPr>
          <a:lstStyle/>
          <a:p>
            <a:pPr algn="ctr"/>
            <a:r>
              <a:rPr lang="en-US" sz="36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36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36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36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D93842D7-0812-43C3-817E-06B5F471B634}"/>
              </a:ext>
            </a:extLst>
          </p:cNvPr>
          <p:cNvSpPr txBox="1"/>
          <p:nvPr/>
        </p:nvSpPr>
        <p:spPr>
          <a:xfrm>
            <a:off x="704493" y="1436877"/>
            <a:ext cx="1700011" cy="507831"/>
          </a:xfrm>
          <a:prstGeom prst="rect">
            <a:avLst/>
          </a:prstGeom>
          <a:noFill/>
        </p:spPr>
        <p:txBody>
          <a:bodyPr wrap="square" rtlCol="0">
            <a:spAutoFit/>
          </a:bodyPr>
          <a:lstStyle/>
          <a:p>
            <a:r>
              <a:rPr lang="en-US" sz="2700" dirty="0" err="1">
                <a:solidFill>
                  <a:srgbClr val="FF0000"/>
                </a:solidFill>
                <a:latin typeface="Times New Roman" panose="02020603050405020304" pitchFamily="18" charset="0"/>
                <a:cs typeface="Times New Roman" panose="02020603050405020304" pitchFamily="18" charset="0"/>
              </a:rPr>
              <a:t>khô</a:t>
            </a:r>
            <a:r>
              <a:rPr lang="en-US" sz="2700" dirty="0">
                <a:solidFill>
                  <a:srgbClr val="FF0000"/>
                </a:solidFill>
                <a:latin typeface="Times New Roman" panose="02020603050405020304" pitchFamily="18" charset="0"/>
                <a:cs typeface="Times New Roman" panose="02020603050405020304" pitchFamily="18" charset="0"/>
              </a:rPr>
              <a:t> </a:t>
            </a:r>
            <a:r>
              <a:rPr lang="en-US" sz="2700" dirty="0" err="1">
                <a:solidFill>
                  <a:srgbClr val="FF0000"/>
                </a:solidFill>
                <a:latin typeface="Times New Roman" panose="02020603050405020304" pitchFamily="18" charset="0"/>
                <a:cs typeface="Times New Roman" panose="02020603050405020304" pitchFamily="18" charset="0"/>
              </a:rPr>
              <a:t>hạn</a:t>
            </a:r>
            <a:r>
              <a:rPr lang="en-US" sz="2700" dirty="0">
                <a:solidFill>
                  <a:srgbClr val="FF0000"/>
                </a:solidFill>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 xmlns:a16="http://schemas.microsoft.com/office/drawing/2014/main" id="{67BD89AF-8C37-486B-A291-C0BC09600D2B}"/>
              </a:ext>
            </a:extLst>
          </p:cNvPr>
          <p:cNvSpPr txBox="1"/>
          <p:nvPr/>
        </p:nvSpPr>
        <p:spPr>
          <a:xfrm>
            <a:off x="10553788" y="1449756"/>
            <a:ext cx="1867437" cy="507831"/>
          </a:xfrm>
          <a:prstGeom prst="rect">
            <a:avLst/>
          </a:prstGeom>
          <a:noFill/>
        </p:spPr>
        <p:txBody>
          <a:bodyPr wrap="square" rtlCol="0">
            <a:spAutoFit/>
          </a:bodyPr>
          <a:lstStyle/>
          <a:p>
            <a:r>
              <a:rPr lang="vi-VN" sz="2700" dirty="0">
                <a:solidFill>
                  <a:srgbClr val="FF0000"/>
                </a:solidFill>
                <a:latin typeface="+mj-lt"/>
              </a:rPr>
              <a:t>hình dáng</a:t>
            </a:r>
            <a:endParaRPr lang="en-US" sz="2700" dirty="0">
              <a:solidFill>
                <a:srgbClr val="FF0000"/>
              </a:solidFill>
              <a:latin typeface="+mj-lt"/>
            </a:endParaRPr>
          </a:p>
        </p:txBody>
      </p:sp>
    </p:spTree>
    <p:custDataLst>
      <p:tags r:id="rId1"/>
    </p:custDataLst>
    <p:extLst>
      <p:ext uri="{BB962C8B-B14F-4D97-AF65-F5344CB8AC3E}">
        <p14:creationId xmlns:p14="http://schemas.microsoft.com/office/powerpoint/2010/main" val="1231604223"/>
      </p:ext>
    </p:extLst>
  </p:cSld>
  <p:clrMapOvr>
    <a:masterClrMapping/>
  </p:clrMapOvr>
  <mc:AlternateContent xmlns:mc="http://schemas.openxmlformats.org/markup-compatibility/2006" xmlns:p14="http://schemas.microsoft.com/office/powerpoint/2010/main">
    <mc:Choice Requires="p14">
      <p:transition spd="slow" p14:dur="15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a:extLst>
              <a:ext uri="{FF2B5EF4-FFF2-40B4-BE49-F238E27FC236}">
                <a16:creationId xmlns="" xmlns:a16="http://schemas.microsoft.com/office/drawing/2014/main" id="{026E8E45-9C45-4FC2-B57C-D14A262A15B6}"/>
              </a:ext>
            </a:extLst>
          </p:cNvPr>
          <p:cNvSpPr/>
          <p:nvPr/>
        </p:nvSpPr>
        <p:spPr>
          <a:xfrm>
            <a:off x="444790" y="1034905"/>
            <a:ext cx="4276578" cy="646331"/>
          </a:xfrm>
          <a:prstGeom prst="rect">
            <a:avLst/>
          </a:prstGeom>
        </p:spPr>
        <p:txBody>
          <a:bodyPr wrap="square">
            <a:spAutoFit/>
          </a:bodyPr>
          <a:lstStyle/>
          <a:p>
            <a:pPr marL="457200" indent="-457200" algn="ctr">
              <a:buClrTx/>
              <a:buFont typeface="Wingdings" panose="05000000000000000000" pitchFamily="2" charset="2"/>
              <a:buChar char="v"/>
              <a:defRPr/>
            </a:pPr>
            <a:r>
              <a:rPr lang="en-US" altLang="zh-CN" sz="3600" b="1" dirty="0" err="1">
                <a:solidFill>
                  <a:srgbClr val="00B050"/>
                </a:solidFill>
                <a:latin typeface="Times New Roman" panose="02020603050405020304" pitchFamily="18" charset="0"/>
                <a:ea typeface="inpin heiti" charset="-122"/>
                <a:cs typeface="Times New Roman" panose="02020603050405020304" pitchFamily="18" charset="0"/>
              </a:rPr>
              <a:t>Giải</a:t>
            </a:r>
            <a:r>
              <a:rPr lang="en-US" altLang="zh-CN" sz="3600" b="1" dirty="0">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3600" b="1" dirty="0" err="1">
                <a:solidFill>
                  <a:srgbClr val="00B050"/>
                </a:solidFill>
                <a:latin typeface="Times New Roman" panose="02020603050405020304" pitchFamily="18" charset="0"/>
                <a:ea typeface="inpin heiti" charset="-122"/>
                <a:cs typeface="Times New Roman" panose="02020603050405020304" pitchFamily="18" charset="0"/>
              </a:rPr>
              <a:t>nghĩa</a:t>
            </a:r>
            <a:r>
              <a:rPr lang="en-US" altLang="zh-CN" sz="3600" b="1" dirty="0">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3600" b="1" dirty="0" err="1">
                <a:solidFill>
                  <a:srgbClr val="00B050"/>
                </a:solidFill>
                <a:latin typeface="Times New Roman" panose="02020603050405020304" pitchFamily="18" charset="0"/>
                <a:ea typeface="inpin heiti" charset="-122"/>
                <a:cs typeface="Times New Roman" panose="02020603050405020304" pitchFamily="18" charset="0"/>
              </a:rPr>
              <a:t>từ</a:t>
            </a:r>
            <a:endParaRPr lang="zh-CN" altLang="en-US" sz="3600" b="1" dirty="0">
              <a:solidFill>
                <a:srgbClr val="00B050"/>
              </a:solidFill>
              <a:latin typeface="Times New Roman" panose="02020603050405020304" pitchFamily="18" charset="0"/>
              <a:ea typeface="inpin heiti" charset="-122"/>
              <a:cs typeface="Times New Roman" panose="02020603050405020304" pitchFamily="18" charset="0"/>
            </a:endParaRPr>
          </a:p>
        </p:txBody>
      </p:sp>
      <p:sp>
        <p:nvSpPr>
          <p:cNvPr id="176" name="Rounded Rectangle 184">
            <a:extLst>
              <a:ext uri="{FF2B5EF4-FFF2-40B4-BE49-F238E27FC236}">
                <a16:creationId xmlns="" xmlns:a16="http://schemas.microsoft.com/office/drawing/2014/main" id="{52829731-5AA3-4EC8-8DAB-DEBABA8FCF72}"/>
              </a:ext>
            </a:extLst>
          </p:cNvPr>
          <p:cNvSpPr/>
          <p:nvPr/>
        </p:nvSpPr>
        <p:spPr>
          <a:xfrm>
            <a:off x="1480493" y="2186081"/>
            <a:ext cx="1856824" cy="773475"/>
          </a:xfrm>
          <a:prstGeom prst="roundRect">
            <a:avLst/>
          </a:prstGeom>
          <a:solidFill>
            <a:schemeClr val="accent2"/>
          </a:solidFill>
        </p:spPr>
        <p:txBody>
          <a:bodyPr wrap="none">
            <a:spAutoFit/>
          </a:bodyPr>
          <a:lstStyle/>
          <a:p>
            <a:pPr>
              <a:lnSpc>
                <a:spcPct val="120000"/>
              </a:lnSpc>
            </a:pPr>
            <a:r>
              <a:rPr lang="en-US" sz="3600" b="1" dirty="0" err="1">
                <a:solidFill>
                  <a:srgbClr val="431F5E">
                    <a:lumMod val="50000"/>
                  </a:srgbClr>
                </a:solidFill>
                <a:latin typeface="Times New Roman" panose="02020603050405020304" pitchFamily="18" charset="0"/>
                <a:cs typeface="Times New Roman" panose="02020603050405020304" pitchFamily="18" charset="0"/>
              </a:rPr>
              <a:t>khô</a:t>
            </a:r>
            <a:r>
              <a:rPr lang="en-US" sz="3600" b="1" dirty="0">
                <a:solidFill>
                  <a:srgbClr val="431F5E">
                    <a:lumMod val="50000"/>
                  </a:srgbClr>
                </a:solidFill>
                <a:latin typeface="Times New Roman" panose="02020603050405020304" pitchFamily="18" charset="0"/>
                <a:cs typeface="Times New Roman" panose="02020603050405020304" pitchFamily="18" charset="0"/>
              </a:rPr>
              <a:t> </a:t>
            </a:r>
            <a:r>
              <a:rPr lang="en-US" sz="3600" b="1" dirty="0" err="1">
                <a:solidFill>
                  <a:srgbClr val="431F5E">
                    <a:lumMod val="50000"/>
                  </a:srgbClr>
                </a:solidFill>
                <a:latin typeface="Times New Roman" panose="02020603050405020304" pitchFamily="18" charset="0"/>
                <a:cs typeface="Times New Roman" panose="02020603050405020304" pitchFamily="18" charset="0"/>
              </a:rPr>
              <a:t>hạn</a:t>
            </a:r>
            <a:endParaRPr lang="en-US" sz="3600" b="1" dirty="0">
              <a:solidFill>
                <a:srgbClr val="431F5E">
                  <a:lumMod val="50000"/>
                </a:srgbClr>
              </a:solidFill>
              <a:latin typeface="Times New Roman" panose="02020603050405020304" pitchFamily="18" charset="0"/>
              <a:cs typeface="Times New Roman" panose="02020603050405020304" pitchFamily="18" charset="0"/>
            </a:endParaRPr>
          </a:p>
        </p:txBody>
      </p:sp>
      <p:sp>
        <p:nvSpPr>
          <p:cNvPr id="177" name="Rectangle 176">
            <a:extLst>
              <a:ext uri="{FF2B5EF4-FFF2-40B4-BE49-F238E27FC236}">
                <a16:creationId xmlns="" xmlns:a16="http://schemas.microsoft.com/office/drawing/2014/main" id="{9F8848FF-C036-4DDD-ABBF-F4755882BBC7}"/>
              </a:ext>
            </a:extLst>
          </p:cNvPr>
          <p:cNvSpPr/>
          <p:nvPr/>
        </p:nvSpPr>
        <p:spPr>
          <a:xfrm>
            <a:off x="4035957" y="2186081"/>
            <a:ext cx="4826334" cy="1200329"/>
          </a:xfrm>
          <a:prstGeom prst="rect">
            <a:avLst/>
          </a:prstGeom>
        </p:spPr>
        <p:txBody>
          <a:bodyPr wrap="square">
            <a:spAutoFit/>
          </a:bodyPr>
          <a:lstStyle/>
          <a:p>
            <a:r>
              <a:rPr lang="en-US" sz="3600" b="1" i="1">
                <a:solidFill>
                  <a:schemeClr val="tx1">
                    <a:lumMod val="75000"/>
                    <a:lumOff val="25000"/>
                  </a:schemeClr>
                </a:solidFill>
                <a:latin typeface="Times New Roman" panose="02020603050405020304" pitchFamily="18" charset="0"/>
                <a:cs typeface="Times New Roman" panose="02020603050405020304" pitchFamily="18" charset="0"/>
              </a:rPr>
              <a:t>n</a:t>
            </a:r>
            <a:r>
              <a:rPr lang="en-US" sz="3600" b="1" i="1" smtClean="0">
                <a:solidFill>
                  <a:schemeClr val="tx1">
                    <a:lumMod val="75000"/>
                    <a:lumOff val="25000"/>
                  </a:schemeClr>
                </a:solidFill>
                <a:latin typeface="Times New Roman" panose="02020603050405020304" pitchFamily="18" charset="0"/>
                <a:cs typeface="Times New Roman" panose="02020603050405020304" pitchFamily="18" charset="0"/>
              </a:rPr>
              <a:t>ắng nóng kéo dài,</a:t>
            </a:r>
            <a:r>
              <a:rPr lang="vi-VN" sz="3600" b="1" i="1" smtClean="0">
                <a:solidFill>
                  <a:schemeClr val="tx1">
                    <a:lumMod val="75000"/>
                    <a:lumOff val="25000"/>
                  </a:schemeClr>
                </a:solidFill>
                <a:latin typeface="Times New Roman" panose="02020603050405020304" pitchFamily="18" charset="0"/>
                <a:cs typeface="Times New Roman" panose="02020603050405020304" pitchFamily="18" charset="0"/>
              </a:rPr>
              <a:t>khô</a:t>
            </a:r>
            <a:r>
              <a:rPr lang="vi-VN" sz="3600" b="1" i="1" dirty="0">
                <a:solidFill>
                  <a:schemeClr val="tx1">
                    <a:lumMod val="75000"/>
                    <a:lumOff val="25000"/>
                  </a:schemeClr>
                </a:solidFill>
                <a:latin typeface="Times New Roman" panose="02020603050405020304" pitchFamily="18" charset="0"/>
                <a:cs typeface="Times New Roman" panose="02020603050405020304" pitchFamily="18" charset="0"/>
              </a:rPr>
              <a:t>, không </a:t>
            </a:r>
            <a:r>
              <a:rPr lang="vi-VN" sz="3600" b="1" i="1">
                <a:solidFill>
                  <a:schemeClr val="tx1">
                    <a:lumMod val="75000"/>
                    <a:lumOff val="25000"/>
                  </a:schemeClr>
                </a:solidFill>
                <a:latin typeface="Times New Roman" panose="02020603050405020304" pitchFamily="18" charset="0"/>
                <a:cs typeface="Times New Roman" panose="02020603050405020304" pitchFamily="18" charset="0"/>
              </a:rPr>
              <a:t>có </a:t>
            </a:r>
            <a:r>
              <a:rPr lang="vi-VN" sz="3600" b="1" i="1" smtClean="0">
                <a:solidFill>
                  <a:schemeClr val="tx1">
                    <a:lumMod val="75000"/>
                    <a:lumOff val="25000"/>
                  </a:schemeClr>
                </a:solidFill>
                <a:latin typeface="Times New Roman" panose="02020603050405020304" pitchFamily="18" charset="0"/>
                <a:cs typeface="Times New Roman" panose="02020603050405020304" pitchFamily="18" charset="0"/>
              </a:rPr>
              <a:t>nước</a:t>
            </a:r>
            <a:endParaRPr lang="vi-VN" sz="1800" b="1" i="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79" name="Rounded Rectangle 188">
            <a:extLst>
              <a:ext uri="{FF2B5EF4-FFF2-40B4-BE49-F238E27FC236}">
                <a16:creationId xmlns="" xmlns:a16="http://schemas.microsoft.com/office/drawing/2014/main" id="{E5D21301-A388-4BBB-AB7F-0540D836B0C2}"/>
              </a:ext>
            </a:extLst>
          </p:cNvPr>
          <p:cNvSpPr/>
          <p:nvPr/>
        </p:nvSpPr>
        <p:spPr>
          <a:xfrm>
            <a:off x="1480493" y="3646263"/>
            <a:ext cx="2235418" cy="773475"/>
          </a:xfrm>
          <a:prstGeom prst="roundRect">
            <a:avLst/>
          </a:prstGeom>
          <a:solidFill>
            <a:schemeClr val="accent2"/>
          </a:solidFill>
        </p:spPr>
        <p:txBody>
          <a:bodyPr wrap="none">
            <a:spAutoFit/>
          </a:bodyPr>
          <a:lstStyle/>
          <a:p>
            <a:pPr>
              <a:lnSpc>
                <a:spcPct val="120000"/>
              </a:lnSpc>
            </a:pPr>
            <a:r>
              <a:rPr lang="en-US" sz="3600" b="1" dirty="0" err="1">
                <a:solidFill>
                  <a:srgbClr val="431F5E">
                    <a:lumMod val="50000"/>
                  </a:srgbClr>
                </a:solidFill>
                <a:latin typeface="Times New Roman" panose="02020603050405020304" pitchFamily="18" charset="0"/>
                <a:cs typeface="Times New Roman" panose="02020603050405020304" pitchFamily="18" charset="0"/>
              </a:rPr>
              <a:t>hình</a:t>
            </a:r>
            <a:r>
              <a:rPr lang="en-US" sz="3600" b="1" dirty="0">
                <a:solidFill>
                  <a:srgbClr val="431F5E">
                    <a:lumMod val="50000"/>
                  </a:srgbClr>
                </a:solidFill>
                <a:latin typeface="Times New Roman" panose="02020603050405020304" pitchFamily="18" charset="0"/>
                <a:cs typeface="Times New Roman" panose="02020603050405020304" pitchFamily="18" charset="0"/>
              </a:rPr>
              <a:t> </a:t>
            </a:r>
            <a:r>
              <a:rPr lang="en-US" sz="3600" b="1" dirty="0" err="1">
                <a:solidFill>
                  <a:srgbClr val="431F5E">
                    <a:lumMod val="50000"/>
                  </a:srgbClr>
                </a:solidFill>
                <a:latin typeface="Times New Roman" panose="02020603050405020304" pitchFamily="18" charset="0"/>
                <a:cs typeface="Times New Roman" panose="02020603050405020304" pitchFamily="18" charset="0"/>
              </a:rPr>
              <a:t>dáng</a:t>
            </a:r>
            <a:endParaRPr lang="en-US" sz="3600" b="1" dirty="0">
              <a:solidFill>
                <a:srgbClr val="431F5E">
                  <a:lumMod val="50000"/>
                </a:srgbClr>
              </a:solidFill>
              <a:latin typeface="Times New Roman" panose="02020603050405020304" pitchFamily="18" charset="0"/>
              <a:cs typeface="Times New Roman" panose="02020603050405020304" pitchFamily="18" charset="0"/>
            </a:endParaRPr>
          </a:p>
        </p:txBody>
      </p:sp>
      <p:sp>
        <p:nvSpPr>
          <p:cNvPr id="180" name="Rectangle 179">
            <a:extLst>
              <a:ext uri="{FF2B5EF4-FFF2-40B4-BE49-F238E27FC236}">
                <a16:creationId xmlns="" xmlns:a16="http://schemas.microsoft.com/office/drawing/2014/main" id="{2574F6EA-F90C-4E9E-AABE-D59D89E73085}"/>
              </a:ext>
            </a:extLst>
          </p:cNvPr>
          <p:cNvSpPr/>
          <p:nvPr/>
        </p:nvSpPr>
        <p:spPr>
          <a:xfrm>
            <a:off x="4172542" y="3471591"/>
            <a:ext cx="6652290" cy="1200329"/>
          </a:xfrm>
          <a:prstGeom prst="rect">
            <a:avLst/>
          </a:prstGeom>
        </p:spPr>
        <p:txBody>
          <a:bodyPr wrap="square">
            <a:spAutoFit/>
          </a:bodyPr>
          <a:lstStyle/>
          <a:p>
            <a:r>
              <a:rPr lang="en-US" sz="3600" b="1" i="1" dirty="0" err="1">
                <a:solidFill>
                  <a:schemeClr val="tx1">
                    <a:lumMod val="75000"/>
                    <a:lumOff val="25000"/>
                  </a:schemeClr>
                </a:solidFill>
                <a:latin typeface="Times New Roman" panose="02020603050405020304" pitchFamily="18" charset="0"/>
                <a:cs typeface="Times New Roman" panose="02020603050405020304" pitchFamily="18" charset="0"/>
              </a:rPr>
              <a:t>hình</a:t>
            </a:r>
            <a:r>
              <a:rPr lang="en-US" sz="3600" b="1"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i="1"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sz="3600" b="1"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i="1" dirty="0" err="1">
                <a:solidFill>
                  <a:schemeClr val="tx1">
                    <a:lumMod val="75000"/>
                    <a:lumOff val="25000"/>
                  </a:schemeClr>
                </a:solidFill>
                <a:latin typeface="Times New Roman" panose="02020603050405020304" pitchFamily="18" charset="0"/>
                <a:cs typeface="Times New Roman" panose="02020603050405020304" pitchFamily="18" charset="0"/>
              </a:rPr>
              <a:t>một</a:t>
            </a:r>
            <a:r>
              <a:rPr lang="en-US" sz="3600" b="1"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i="1" dirty="0" err="1">
                <a:solidFill>
                  <a:schemeClr val="tx1">
                    <a:lumMod val="75000"/>
                    <a:lumOff val="25000"/>
                  </a:schemeClr>
                </a:solidFill>
                <a:latin typeface="Times New Roman" panose="02020603050405020304" pitchFamily="18" charset="0"/>
                <a:cs typeface="Times New Roman" panose="02020603050405020304" pitchFamily="18" charset="0"/>
              </a:rPr>
              <a:t>vật</a:t>
            </a:r>
            <a:r>
              <a:rPr lang="en-US" sz="3600" b="1"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i="1" dirty="0" err="1">
                <a:solidFill>
                  <a:schemeClr val="tx1">
                    <a:lumMod val="75000"/>
                    <a:lumOff val="25000"/>
                  </a:schemeClr>
                </a:solidFill>
                <a:latin typeface="Times New Roman" panose="02020603050405020304" pitchFamily="18" charset="0"/>
                <a:cs typeface="Times New Roman" panose="02020603050405020304" pitchFamily="18" charset="0"/>
              </a:rPr>
              <a:t>làm</a:t>
            </a:r>
            <a:r>
              <a:rPr lang="en-US" sz="3600" b="1"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i="1" dirty="0" err="1">
                <a:solidFill>
                  <a:schemeClr val="tx1">
                    <a:lumMod val="75000"/>
                    <a:lumOff val="25000"/>
                  </a:schemeClr>
                </a:solidFill>
                <a:latin typeface="Times New Roman" panose="02020603050405020304" pitchFamily="18" charset="0"/>
                <a:cs typeface="Times New Roman" panose="02020603050405020304" pitchFamily="18" charset="0"/>
              </a:rPr>
              <a:t>thành</a:t>
            </a:r>
            <a:r>
              <a:rPr lang="en-US" sz="3600" b="1"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i="1" dirty="0" err="1">
                <a:solidFill>
                  <a:schemeClr val="tx1">
                    <a:lumMod val="75000"/>
                    <a:lumOff val="25000"/>
                  </a:schemeClr>
                </a:solidFill>
                <a:latin typeface="Times New Roman" panose="02020603050405020304" pitchFamily="18" charset="0"/>
                <a:cs typeface="Times New Roman" panose="02020603050405020304" pitchFamily="18" charset="0"/>
              </a:rPr>
              <a:t>vẻ</a:t>
            </a:r>
            <a:r>
              <a:rPr lang="en-US" sz="3600" b="1"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i="1" dirty="0" err="1">
                <a:solidFill>
                  <a:schemeClr val="tx1">
                    <a:lumMod val="75000"/>
                    <a:lumOff val="25000"/>
                  </a:schemeClr>
                </a:solidFill>
                <a:latin typeface="Times New Roman" panose="02020603050405020304" pitchFamily="18" charset="0"/>
                <a:cs typeface="Times New Roman" panose="02020603050405020304" pitchFamily="18" charset="0"/>
              </a:rPr>
              <a:t>riêng</a:t>
            </a:r>
            <a:r>
              <a:rPr lang="en-US" sz="3600" b="1"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i="1" dirty="0" err="1">
                <a:solidFill>
                  <a:schemeClr val="tx1">
                    <a:lumMod val="75000"/>
                    <a:lumOff val="25000"/>
                  </a:schemeClr>
                </a:solidFill>
                <a:latin typeface="Times New Roman" panose="02020603050405020304" pitchFamily="18" charset="0"/>
                <a:cs typeface="Times New Roman" panose="02020603050405020304" pitchFamily="18" charset="0"/>
              </a:rPr>
              <a:t>bên</a:t>
            </a:r>
            <a:r>
              <a:rPr lang="en-US" sz="3600" b="1"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i="1" dirty="0" err="1">
                <a:solidFill>
                  <a:schemeClr val="tx1">
                    <a:lumMod val="75000"/>
                    <a:lumOff val="25000"/>
                  </a:schemeClr>
                </a:solidFill>
                <a:latin typeface="Times New Roman" panose="02020603050405020304" pitchFamily="18" charset="0"/>
                <a:cs typeface="Times New Roman" panose="02020603050405020304" pitchFamily="18" charset="0"/>
              </a:rPr>
              <a:t>ngoài</a:t>
            </a:r>
            <a:r>
              <a:rPr lang="en-US" sz="3600" b="1"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i="1"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sz="3600" b="1"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i="1" dirty="0" err="1">
                <a:solidFill>
                  <a:schemeClr val="tx1">
                    <a:lumMod val="75000"/>
                    <a:lumOff val="25000"/>
                  </a:schemeClr>
                </a:solidFill>
                <a:latin typeface="Times New Roman" panose="02020603050405020304" pitchFamily="18" charset="0"/>
                <a:cs typeface="Times New Roman" panose="02020603050405020304" pitchFamily="18" charset="0"/>
              </a:rPr>
              <a:t>nó</a:t>
            </a:r>
            <a:endParaRPr lang="en-US" sz="1800" b="1" i="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75" name="Rectangle 174">
            <a:extLst>
              <a:ext uri="{FF2B5EF4-FFF2-40B4-BE49-F238E27FC236}">
                <a16:creationId xmlns="" xmlns:a16="http://schemas.microsoft.com/office/drawing/2014/main" id="{9B10124E-2949-477F-9650-52FF77595C75}"/>
              </a:ext>
            </a:extLst>
          </p:cNvPr>
          <p:cNvSpPr/>
          <p:nvPr/>
        </p:nvSpPr>
        <p:spPr>
          <a:xfrm>
            <a:off x="4322123" y="39944"/>
            <a:ext cx="2633800" cy="769441"/>
          </a:xfrm>
          <a:prstGeom prst="rect">
            <a:avLst/>
          </a:prstGeom>
          <a:noFill/>
        </p:spPr>
        <p:txBody>
          <a:bodyPr wrap="square" lIns="91440" tIns="45720" rIns="91440" bIns="45720">
            <a:spAutoFit/>
          </a:bodyPr>
          <a:lstStyle/>
          <a:p>
            <a:pPr algn="ctr"/>
            <a:r>
              <a:rPr lang="en-US" sz="44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44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4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44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52456099"/>
      </p:ext>
    </p:extLst>
  </p:cSld>
  <p:clrMapOvr>
    <a:masterClrMapping/>
  </p:clrMapOvr>
  <p:transition spd="slow" advTm="27095">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randombar(horizontal)">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wipe(left)">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randombar(horizontal)">
                                      <p:cBhvr>
                                        <p:cTn id="17" dur="500"/>
                                        <p:tgtEl>
                                          <p:spTgt spid="17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wipe(left)">
                                      <p:cBhvr>
                                        <p:cTn id="22"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177" grpId="0"/>
      <p:bldP spid="179" grpId="0" animBg="1"/>
      <p:bldP spid="18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948" y="245857"/>
            <a:ext cx="10515600" cy="1158874"/>
          </a:xfrm>
        </p:spPr>
        <p:txBody>
          <a:bodyPr>
            <a:normAutofit/>
          </a:bodyPr>
          <a:lstStyle/>
          <a:p>
            <a:pPr algn="ctr"/>
            <a:r>
              <a:rPr lang="en-US" sz="5400" b="1" smtClean="0">
                <a:solidFill>
                  <a:srgbClr val="FF0000"/>
                </a:solidFill>
              </a:rPr>
              <a:t>CÙNG TÌM HIỂU</a:t>
            </a:r>
            <a:endParaRPr lang="en-US" sz="5400" b="1">
              <a:solidFill>
                <a:srgbClr val="FF0000"/>
              </a:solidFill>
            </a:endParaRPr>
          </a:p>
        </p:txBody>
      </p:sp>
      <p:sp>
        <p:nvSpPr>
          <p:cNvPr id="3" name="Content Placeholder 2"/>
          <p:cNvSpPr>
            <a:spLocks noGrp="1"/>
          </p:cNvSpPr>
          <p:nvPr>
            <p:ph idx="1"/>
          </p:nvPr>
        </p:nvSpPr>
        <p:spPr/>
        <p:txBody>
          <a:bodyPr/>
          <a:lstStyle/>
          <a:p>
            <a:pPr marL="0" indent="0">
              <a:buNone/>
            </a:pP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382" y="1403696"/>
            <a:ext cx="10933044" cy="49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0136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83E3F3A-2BDF-4D7C-949A-E7C18E7F7736}"/>
              </a:ext>
            </a:extLst>
          </p:cNvPr>
          <p:cNvPicPr>
            <a:picLocks noChangeAspect="1"/>
          </p:cNvPicPr>
          <p:nvPr/>
        </p:nvPicPr>
        <p:blipFill rotWithShape="1">
          <a:blip r:embed="rId4"/>
          <a:srcRect b="34528"/>
          <a:stretch/>
        </p:blipFill>
        <p:spPr>
          <a:xfrm>
            <a:off x="1907952" y="2474324"/>
            <a:ext cx="2840982" cy="3684174"/>
          </a:xfrm>
          <a:prstGeom prst="rect">
            <a:avLst/>
          </a:prstGeom>
        </p:spPr>
      </p:pic>
      <p:sp>
        <p:nvSpPr>
          <p:cNvPr id="6" name="Oval 5">
            <a:extLst>
              <a:ext uri="{FF2B5EF4-FFF2-40B4-BE49-F238E27FC236}">
                <a16:creationId xmlns="" xmlns:a16="http://schemas.microsoft.com/office/drawing/2014/main" id="{466B0381-8079-486D-9E01-716E98CD4015}"/>
              </a:ext>
            </a:extLst>
          </p:cNvPr>
          <p:cNvSpPr/>
          <p:nvPr/>
        </p:nvSpPr>
        <p:spPr>
          <a:xfrm>
            <a:off x="604345" y="1565936"/>
            <a:ext cx="548640" cy="548640"/>
          </a:xfrm>
          <a:prstGeom prst="ellipse">
            <a:avLst/>
          </a:prstGeom>
          <a:solidFill>
            <a:schemeClr val="accent2"/>
          </a:solidFill>
          <a:ln w="12700" cap="flat" cmpd="sng" algn="ctr">
            <a:solidFill>
              <a:schemeClr val="accent3"/>
            </a:solidFill>
            <a:prstDash val="solid"/>
            <a:miter lim="800000"/>
          </a:ln>
          <a:effectLst/>
        </p:spPr>
        <p:txBody>
          <a:bodyPr rtlCol="0" anchor="ctr"/>
          <a:lstStyle/>
          <a:p>
            <a:pPr algn="ctr">
              <a:buClrTx/>
              <a:buFontTx/>
              <a:buNone/>
              <a:defRPr/>
            </a:pPr>
            <a:r>
              <a:rPr lang="en-US" sz="3200" b="1" kern="1200" dirty="0">
                <a:latin typeface="Times New Roman" panose="02020603050405020304" pitchFamily="18" charset="0"/>
                <a:cs typeface="Times New Roman" panose="02020603050405020304" pitchFamily="18" charset="0"/>
              </a:rPr>
              <a:t>1</a:t>
            </a:r>
          </a:p>
        </p:txBody>
      </p:sp>
      <p:sp>
        <p:nvSpPr>
          <p:cNvPr id="7" name="TextBox 6">
            <a:extLst>
              <a:ext uri="{FF2B5EF4-FFF2-40B4-BE49-F238E27FC236}">
                <a16:creationId xmlns="" xmlns:a16="http://schemas.microsoft.com/office/drawing/2014/main" id="{9F147B86-926C-47C3-B5B1-2A6EF3B7F6FF}"/>
              </a:ext>
            </a:extLst>
          </p:cNvPr>
          <p:cNvSpPr txBox="1"/>
          <p:nvPr/>
        </p:nvSpPr>
        <p:spPr>
          <a:xfrm>
            <a:off x="1152985" y="1517091"/>
            <a:ext cx="9528056" cy="646331"/>
          </a:xfrm>
          <a:prstGeom prst="rect">
            <a:avLst/>
          </a:prstGeom>
          <a:noFill/>
          <a:ln>
            <a:noFill/>
            <a:miter lim="800000"/>
          </a:ln>
        </p:spPr>
        <p:txBody>
          <a:bodyPr wrap="square" rtlCol="0">
            <a:spAutoFit/>
          </a:bodyPr>
          <a:lstStyle/>
          <a:p>
            <a:pPr algn="just"/>
            <a:r>
              <a:rPr lang="en-US" sz="3600" kern="1200" dirty="0" err="1">
                <a:solidFill>
                  <a:srgbClr val="002060"/>
                </a:solidFill>
                <a:latin typeface="Times New Roman" panose="02020603050405020304" pitchFamily="18" charset="0"/>
                <a:cs typeface="Times New Roman" panose="02020603050405020304" pitchFamily="18" charset="0"/>
              </a:rPr>
              <a:t>Cô</a:t>
            </a:r>
            <a:r>
              <a:rPr lang="en-US" sz="3600" kern="1200" dirty="0">
                <a:solidFill>
                  <a:srgbClr val="002060"/>
                </a:solidFill>
                <a:latin typeface="Times New Roman" panose="02020603050405020304" pitchFamily="18" charset="0"/>
                <a:cs typeface="Times New Roman" panose="02020603050405020304" pitchFamily="18" charset="0"/>
              </a:rPr>
              <a:t> </a:t>
            </a:r>
            <a:r>
              <a:rPr lang="en-US" sz="3600" kern="1200" dirty="0" err="1">
                <a:solidFill>
                  <a:srgbClr val="002060"/>
                </a:solidFill>
                <a:latin typeface="Times New Roman" panose="02020603050405020304" pitchFamily="18" charset="0"/>
                <a:cs typeface="Times New Roman" panose="02020603050405020304" pitchFamily="18" charset="0"/>
              </a:rPr>
              <a:t>gió</a:t>
            </a:r>
            <a:r>
              <a:rPr lang="en-US" sz="3600" kern="1200" dirty="0">
                <a:solidFill>
                  <a:srgbClr val="002060"/>
                </a:solidFill>
                <a:latin typeface="Times New Roman" panose="02020603050405020304" pitchFamily="18" charset="0"/>
                <a:cs typeface="Times New Roman" panose="02020603050405020304" pitchFamily="18" charset="0"/>
              </a:rPr>
              <a:t> </a:t>
            </a:r>
            <a:r>
              <a:rPr lang="en-US" sz="3600" kern="1200" dirty="0" err="1">
                <a:solidFill>
                  <a:srgbClr val="002060"/>
                </a:solidFill>
                <a:latin typeface="Times New Roman" panose="02020603050405020304" pitchFamily="18" charset="0"/>
                <a:cs typeface="Times New Roman" panose="02020603050405020304" pitchFamily="18" charset="0"/>
              </a:rPr>
              <a:t>đã</a:t>
            </a:r>
            <a:r>
              <a:rPr lang="en-US" sz="3600" kern="1200" dirty="0">
                <a:solidFill>
                  <a:srgbClr val="002060"/>
                </a:solidFill>
                <a:latin typeface="Times New Roman" panose="02020603050405020304" pitchFamily="18" charset="0"/>
                <a:cs typeface="Times New Roman" panose="02020603050405020304" pitchFamily="18" charset="0"/>
              </a:rPr>
              <a:t> </a:t>
            </a:r>
            <a:r>
              <a:rPr lang="en-US" sz="3600" kern="1200" dirty="0" err="1">
                <a:solidFill>
                  <a:srgbClr val="002060"/>
                </a:solidFill>
                <a:latin typeface="Times New Roman" panose="02020603050405020304" pitchFamily="18" charset="0"/>
                <a:cs typeface="Times New Roman" panose="02020603050405020304" pitchFamily="18" charset="0"/>
              </a:rPr>
              <a:t>giúp</a:t>
            </a:r>
            <a:r>
              <a:rPr lang="en-US" sz="3600" kern="1200" dirty="0">
                <a:solidFill>
                  <a:srgbClr val="002060"/>
                </a:solidFill>
                <a:latin typeface="Times New Roman" panose="02020603050405020304" pitchFamily="18" charset="0"/>
                <a:cs typeface="Times New Roman" panose="02020603050405020304" pitchFamily="18" charset="0"/>
              </a:rPr>
              <a:t> </a:t>
            </a:r>
            <a:r>
              <a:rPr lang="en-US" sz="3600" kern="1200" dirty="0" err="1">
                <a:solidFill>
                  <a:srgbClr val="002060"/>
                </a:solidFill>
                <a:latin typeface="Times New Roman" panose="02020603050405020304" pitchFamily="18" charset="0"/>
                <a:cs typeface="Times New Roman" panose="02020603050405020304" pitchFamily="18" charset="0"/>
              </a:rPr>
              <a:t>gì</a:t>
            </a:r>
            <a:r>
              <a:rPr lang="en-US" sz="3600" kern="1200" dirty="0">
                <a:solidFill>
                  <a:srgbClr val="002060"/>
                </a:solidFill>
                <a:latin typeface="Times New Roman" panose="02020603050405020304" pitchFamily="18" charset="0"/>
                <a:cs typeface="Times New Roman" panose="02020603050405020304" pitchFamily="18" charset="0"/>
              </a:rPr>
              <a:t> </a:t>
            </a:r>
            <a:r>
              <a:rPr lang="en-US" sz="3600" kern="1200" dirty="0" err="1">
                <a:solidFill>
                  <a:srgbClr val="002060"/>
                </a:solidFill>
                <a:latin typeface="Times New Roman" panose="02020603050405020304" pitchFamily="18" charset="0"/>
                <a:cs typeface="Times New Roman" panose="02020603050405020304" pitchFamily="18" charset="0"/>
              </a:rPr>
              <a:t>cho</a:t>
            </a:r>
            <a:r>
              <a:rPr lang="en-US" sz="3600" kern="1200" dirty="0">
                <a:solidFill>
                  <a:srgbClr val="002060"/>
                </a:solidFill>
                <a:latin typeface="Times New Roman" panose="02020603050405020304" pitchFamily="18" charset="0"/>
                <a:cs typeface="Times New Roman" panose="02020603050405020304" pitchFamily="18" charset="0"/>
              </a:rPr>
              <a:t> </a:t>
            </a:r>
            <a:r>
              <a:rPr lang="en-US" sz="3600" kern="1200" dirty="0" err="1">
                <a:solidFill>
                  <a:srgbClr val="002060"/>
                </a:solidFill>
                <a:latin typeface="Times New Roman" panose="02020603050405020304" pitchFamily="18" charset="0"/>
                <a:cs typeface="Times New Roman" panose="02020603050405020304" pitchFamily="18" charset="0"/>
              </a:rPr>
              <a:t>thuyền</a:t>
            </a:r>
            <a:r>
              <a:rPr lang="en-US" sz="3600" kern="1200" dirty="0">
                <a:solidFill>
                  <a:srgbClr val="002060"/>
                </a:solidFill>
                <a:latin typeface="Times New Roman" panose="02020603050405020304" pitchFamily="18" charset="0"/>
                <a:cs typeface="Times New Roman" panose="02020603050405020304" pitchFamily="18" charset="0"/>
              </a:rPr>
              <a:t> </a:t>
            </a:r>
            <a:r>
              <a:rPr lang="en-US" sz="3600" kern="1200" dirty="0" err="1">
                <a:solidFill>
                  <a:srgbClr val="002060"/>
                </a:solidFill>
                <a:latin typeface="Times New Roman" panose="02020603050405020304" pitchFamily="18" charset="0"/>
                <a:cs typeface="Times New Roman" panose="02020603050405020304" pitchFamily="18" charset="0"/>
              </a:rPr>
              <a:t>và</a:t>
            </a:r>
            <a:r>
              <a:rPr lang="en-US" sz="3600" kern="1200" dirty="0">
                <a:solidFill>
                  <a:srgbClr val="002060"/>
                </a:solidFill>
                <a:latin typeface="Times New Roman" panose="02020603050405020304" pitchFamily="18" charset="0"/>
                <a:cs typeface="Times New Roman" panose="02020603050405020304" pitchFamily="18" charset="0"/>
              </a:rPr>
              <a:t> </a:t>
            </a:r>
            <a:r>
              <a:rPr lang="en-US" sz="3600" kern="1200" dirty="0" err="1">
                <a:solidFill>
                  <a:srgbClr val="002060"/>
                </a:solidFill>
                <a:latin typeface="Times New Roman" panose="02020603050405020304" pitchFamily="18" charset="0"/>
                <a:cs typeface="Times New Roman" panose="02020603050405020304" pitchFamily="18" charset="0"/>
              </a:rPr>
              <a:t>mây</a:t>
            </a:r>
            <a:r>
              <a:rPr lang="en-US" sz="3600" kern="1200" dirty="0">
                <a:solidFill>
                  <a:srgbClr val="002060"/>
                </a:solidFill>
                <a:latin typeface="Times New Roman" panose="02020603050405020304" pitchFamily="18" charset="0"/>
                <a:cs typeface="Times New Roman" panose="02020603050405020304" pitchFamily="18" charset="0"/>
              </a:rPr>
              <a:t> ?</a:t>
            </a:r>
          </a:p>
        </p:txBody>
      </p:sp>
      <p:pic>
        <p:nvPicPr>
          <p:cNvPr id="9" name="Picture 8">
            <a:extLst>
              <a:ext uri="{FF2B5EF4-FFF2-40B4-BE49-F238E27FC236}">
                <a16:creationId xmlns="" xmlns:a16="http://schemas.microsoft.com/office/drawing/2014/main" id="{42122246-FB01-4CE3-8632-6C616D8F1A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952" y="2474324"/>
            <a:ext cx="2803415" cy="2803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ounded Rectangle 10">
            <a:extLst>
              <a:ext uri="{FF2B5EF4-FFF2-40B4-BE49-F238E27FC236}">
                <a16:creationId xmlns="" xmlns:a16="http://schemas.microsoft.com/office/drawing/2014/main" id="{A32B1A3A-2BBF-42D6-8E0D-75D5DDD2D657}"/>
              </a:ext>
            </a:extLst>
          </p:cNvPr>
          <p:cNvSpPr/>
          <p:nvPr/>
        </p:nvSpPr>
        <p:spPr>
          <a:xfrm>
            <a:off x="6400801" y="5453226"/>
            <a:ext cx="4810538" cy="1016174"/>
          </a:xfrm>
          <a:prstGeom prst="roundRect">
            <a:avLst/>
          </a:prstGeom>
          <a:gradFill rotWithShape="1">
            <a:gsLst>
              <a:gs pos="0">
                <a:srgbClr val="E5F7B3">
                  <a:tint val="50000"/>
                  <a:satMod val="300000"/>
                </a:srgbClr>
              </a:gs>
              <a:gs pos="35000">
                <a:srgbClr val="E5F7B3">
                  <a:tint val="37000"/>
                  <a:satMod val="300000"/>
                </a:srgbClr>
              </a:gs>
              <a:gs pos="100000">
                <a:srgbClr val="E5F7B3">
                  <a:tint val="15000"/>
                  <a:satMod val="350000"/>
                </a:srgbClr>
              </a:gs>
            </a:gsLst>
            <a:lin ang="16200000" scaled="1"/>
          </a:gradFill>
          <a:ln w="9525" cap="flat" cmpd="sng" algn="ctr">
            <a:solidFill>
              <a:srgbClr val="E5F7B3">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sz="3200" dirty="0">
                <a:solidFill>
                  <a:srgbClr val="002060"/>
                </a:solidFill>
                <a:latin typeface="Times New Roman" pitchFamily="18" charset="0"/>
                <a:cs typeface="Times New Roman" pitchFamily="18" charset="0"/>
              </a:rPr>
              <a:t>đ</a:t>
            </a:r>
            <a:r>
              <a:rPr lang="vi-VN" sz="3200" smtClean="0">
                <a:solidFill>
                  <a:srgbClr val="002060"/>
                </a:solidFill>
                <a:latin typeface="Times New Roman" pitchFamily="18" charset="0"/>
                <a:cs typeface="Times New Roman" pitchFamily="18" charset="0"/>
              </a:rPr>
              <a:t>ưa </a:t>
            </a:r>
            <a:r>
              <a:rPr lang="vi-VN" sz="3200" dirty="0">
                <a:solidFill>
                  <a:srgbClr val="002060"/>
                </a:solidFill>
                <a:latin typeface="Times New Roman" pitchFamily="18" charset="0"/>
                <a:cs typeface="Times New Roman" pitchFamily="18" charset="0"/>
              </a:rPr>
              <a:t>mây về </a:t>
            </a:r>
            <a:r>
              <a:rPr lang="vi-VN" sz="3200">
                <a:solidFill>
                  <a:srgbClr val="002060"/>
                </a:solidFill>
                <a:latin typeface="Times New Roman" pitchFamily="18" charset="0"/>
                <a:cs typeface="Times New Roman" pitchFamily="18" charset="0"/>
              </a:rPr>
              <a:t>làm </a:t>
            </a:r>
            <a:r>
              <a:rPr lang="vi-VN" sz="3200" smtClean="0">
                <a:solidFill>
                  <a:srgbClr val="002060"/>
                </a:solidFill>
                <a:latin typeface="Times New Roman" pitchFamily="18" charset="0"/>
                <a:cs typeface="Times New Roman" pitchFamily="18" charset="0"/>
              </a:rPr>
              <a:t>mưa</a:t>
            </a:r>
            <a:r>
              <a:rPr lang="en-US" sz="3200" smtClean="0">
                <a:solidFill>
                  <a:srgbClr val="002060"/>
                </a:solidFill>
                <a:latin typeface="Times New Roman" pitchFamily="18" charset="0"/>
                <a:cs typeface="Times New Roman" pitchFamily="18" charset="0"/>
              </a:rPr>
              <a:t> trên các vùng đất khô hạn</a:t>
            </a:r>
            <a:endParaRPr lang="vi-VN" sz="3200" dirty="0">
              <a:solidFill>
                <a:srgbClr val="002060"/>
              </a:solidFill>
              <a:latin typeface="Times New Roman" pitchFamily="18" charset="0"/>
              <a:cs typeface="Times New Roman" pitchFamily="18" charset="0"/>
            </a:endParaRPr>
          </a:p>
        </p:txBody>
      </p:sp>
      <p:sp>
        <p:nvSpPr>
          <p:cNvPr id="11" name="Rounded Rectangle 11">
            <a:extLst>
              <a:ext uri="{FF2B5EF4-FFF2-40B4-BE49-F238E27FC236}">
                <a16:creationId xmlns="" xmlns:a16="http://schemas.microsoft.com/office/drawing/2014/main" id="{63D22DE7-FDC3-4165-8923-36CEF4B68DBB}"/>
              </a:ext>
            </a:extLst>
          </p:cNvPr>
          <p:cNvSpPr/>
          <p:nvPr/>
        </p:nvSpPr>
        <p:spPr>
          <a:xfrm>
            <a:off x="1060173" y="5497400"/>
            <a:ext cx="4097107" cy="972000"/>
          </a:xfrm>
          <a:prstGeom prst="roundRect">
            <a:avLst/>
          </a:prstGeom>
          <a:gradFill rotWithShape="1">
            <a:gsLst>
              <a:gs pos="0">
                <a:srgbClr val="E5F7B3">
                  <a:tint val="50000"/>
                  <a:satMod val="300000"/>
                </a:srgbClr>
              </a:gs>
              <a:gs pos="35000">
                <a:srgbClr val="E5F7B3">
                  <a:tint val="37000"/>
                  <a:satMod val="300000"/>
                </a:srgbClr>
              </a:gs>
              <a:gs pos="100000">
                <a:srgbClr val="E5F7B3">
                  <a:tint val="15000"/>
                  <a:satMod val="350000"/>
                </a:srgbClr>
              </a:gs>
            </a:gsLst>
            <a:lin ang="16200000" scaled="1"/>
          </a:gradFill>
          <a:ln w="9525" cap="flat" cmpd="sng" algn="ctr">
            <a:solidFill>
              <a:srgbClr val="E5F7B3">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vi-VN" sz="2800" smtClean="0">
                <a:solidFill>
                  <a:srgbClr val="002060"/>
                </a:solidFill>
                <a:latin typeface="+mj-lt"/>
              </a:rPr>
              <a:t> </a:t>
            </a:r>
            <a:r>
              <a:rPr lang="en-US" sz="3200" smtClean="0">
                <a:solidFill>
                  <a:srgbClr val="002060"/>
                </a:solidFill>
                <a:latin typeface="Times New Roman" pitchFamily="18" charset="0"/>
                <a:cs typeface="Times New Roman" pitchFamily="18" charset="0"/>
              </a:rPr>
              <a:t>giúp cho những chiếc t</a:t>
            </a:r>
            <a:r>
              <a:rPr lang="vi-VN" sz="3200" smtClean="0">
                <a:solidFill>
                  <a:srgbClr val="002060"/>
                </a:solidFill>
                <a:latin typeface="Times New Roman" pitchFamily="18" charset="0"/>
                <a:cs typeface="Times New Roman" pitchFamily="18" charset="0"/>
              </a:rPr>
              <a:t>huyền </a:t>
            </a:r>
            <a:r>
              <a:rPr lang="vi-VN" sz="3200" dirty="0">
                <a:solidFill>
                  <a:srgbClr val="002060"/>
                </a:solidFill>
                <a:latin typeface="Times New Roman" pitchFamily="18" charset="0"/>
                <a:cs typeface="Times New Roman" pitchFamily="18" charset="0"/>
              </a:rPr>
              <a:t>đi nhanh hơn</a:t>
            </a:r>
          </a:p>
        </p:txBody>
      </p:sp>
      <p:pic>
        <p:nvPicPr>
          <p:cNvPr id="12" name="Picture 11">
            <a:extLst>
              <a:ext uri="{FF2B5EF4-FFF2-40B4-BE49-F238E27FC236}">
                <a16:creationId xmlns="" xmlns:a16="http://schemas.microsoft.com/office/drawing/2014/main" id="{9247F550-7AE6-457B-A60E-3D568BFA947D}"/>
              </a:ext>
            </a:extLst>
          </p:cNvPr>
          <p:cNvPicPr>
            <a:picLocks noChangeAspect="1"/>
          </p:cNvPicPr>
          <p:nvPr/>
        </p:nvPicPr>
        <p:blipFill rotWithShape="1">
          <a:blip r:embed="rId6"/>
          <a:srcRect b="37640"/>
          <a:stretch/>
        </p:blipFill>
        <p:spPr>
          <a:xfrm>
            <a:off x="6875128" y="2474324"/>
            <a:ext cx="2840982" cy="3509076"/>
          </a:xfrm>
          <a:prstGeom prst="rect">
            <a:avLst/>
          </a:prstGeom>
        </p:spPr>
      </p:pic>
      <p:pic>
        <p:nvPicPr>
          <p:cNvPr id="14" name="Picture 13">
            <a:extLst>
              <a:ext uri="{FF2B5EF4-FFF2-40B4-BE49-F238E27FC236}">
                <a16:creationId xmlns="" xmlns:a16="http://schemas.microsoft.com/office/drawing/2014/main" id="{09E27691-449B-49C6-AAA5-2F829F0BA49F}"/>
              </a:ext>
            </a:extLst>
          </p:cNvPr>
          <p:cNvPicPr>
            <a:picLocks noChangeAspect="1"/>
          </p:cNvPicPr>
          <p:nvPr/>
        </p:nvPicPr>
        <p:blipFill>
          <a:blip r:embed="rId7"/>
          <a:stretch>
            <a:fillRect/>
          </a:stretch>
        </p:blipFill>
        <p:spPr>
          <a:xfrm>
            <a:off x="10849631" y="6302011"/>
            <a:ext cx="1084654" cy="1081144"/>
          </a:xfrm>
          <a:prstGeom prst="rect">
            <a:avLst/>
          </a:prstGeom>
        </p:spPr>
      </p:pic>
      <p:sp>
        <p:nvSpPr>
          <p:cNvPr id="16" name="Rectangle 15">
            <a:extLst>
              <a:ext uri="{FF2B5EF4-FFF2-40B4-BE49-F238E27FC236}">
                <a16:creationId xmlns="" xmlns:a16="http://schemas.microsoft.com/office/drawing/2014/main" id="{B206C36A-A138-412B-B34B-6BD54824D84B}"/>
              </a:ext>
            </a:extLst>
          </p:cNvPr>
          <p:cNvSpPr/>
          <p:nvPr/>
        </p:nvSpPr>
        <p:spPr>
          <a:xfrm>
            <a:off x="275396" y="774984"/>
            <a:ext cx="4276578" cy="707886"/>
          </a:xfrm>
          <a:prstGeom prst="rect">
            <a:avLst/>
          </a:prstGeom>
        </p:spPr>
        <p:txBody>
          <a:bodyPr wrap="square">
            <a:spAutoFit/>
          </a:bodyPr>
          <a:lstStyle/>
          <a:p>
            <a:pPr marL="457200" indent="-457200" algn="ctr">
              <a:buClrTx/>
              <a:buFont typeface="Wingdings" panose="05000000000000000000" pitchFamily="2" charset="2"/>
              <a:buChar char="v"/>
              <a:defRPr/>
            </a:pPr>
            <a:r>
              <a:rPr lang="en-US" altLang="zh-CN" sz="4000" b="1" dirty="0" err="1">
                <a:solidFill>
                  <a:srgbClr val="00B050"/>
                </a:solidFill>
                <a:latin typeface="Times New Roman" panose="02020603050405020304" pitchFamily="18" charset="0"/>
                <a:ea typeface="inpin heiti" charset="-122"/>
                <a:cs typeface="Times New Roman" panose="02020603050405020304" pitchFamily="18" charset="0"/>
              </a:rPr>
              <a:t>Cùng</a:t>
            </a:r>
            <a:r>
              <a:rPr lang="en-US" altLang="zh-CN" sz="4000" b="1" dirty="0">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4000" b="1" dirty="0" err="1">
                <a:solidFill>
                  <a:srgbClr val="00B050"/>
                </a:solidFill>
                <a:latin typeface="Times New Roman" panose="02020603050405020304" pitchFamily="18" charset="0"/>
                <a:ea typeface="inpin heiti" charset="-122"/>
                <a:cs typeface="Times New Roman" panose="02020603050405020304" pitchFamily="18" charset="0"/>
              </a:rPr>
              <a:t>tìm</a:t>
            </a:r>
            <a:r>
              <a:rPr lang="en-US" altLang="zh-CN" sz="4000" b="1" dirty="0">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4000" b="1" dirty="0" err="1">
                <a:solidFill>
                  <a:srgbClr val="00B050"/>
                </a:solidFill>
                <a:latin typeface="Times New Roman" panose="02020603050405020304" pitchFamily="18" charset="0"/>
                <a:ea typeface="inpin heiti" charset="-122"/>
                <a:cs typeface="Times New Roman" panose="02020603050405020304" pitchFamily="18" charset="0"/>
              </a:rPr>
              <a:t>hiểu</a:t>
            </a:r>
            <a:endParaRPr lang="zh-CN" altLang="en-US" sz="4000" b="1" dirty="0">
              <a:solidFill>
                <a:srgbClr val="00B050"/>
              </a:solidFill>
              <a:latin typeface="Times New Roman" panose="02020603050405020304" pitchFamily="18" charset="0"/>
              <a:ea typeface="inpin heiti" charset="-122"/>
              <a:cs typeface="Times New Roman" panose="02020603050405020304" pitchFamily="18" charset="0"/>
            </a:endParaRPr>
          </a:p>
        </p:txBody>
      </p:sp>
      <p:sp>
        <p:nvSpPr>
          <p:cNvPr id="15" name="Rectangle 14">
            <a:extLst>
              <a:ext uri="{FF2B5EF4-FFF2-40B4-BE49-F238E27FC236}">
                <a16:creationId xmlns="" xmlns:a16="http://schemas.microsoft.com/office/drawing/2014/main" id="{7A8A0C46-6711-4FC0-8A37-6A4CE474BA24}"/>
              </a:ext>
            </a:extLst>
          </p:cNvPr>
          <p:cNvSpPr/>
          <p:nvPr/>
        </p:nvSpPr>
        <p:spPr>
          <a:xfrm>
            <a:off x="5157281" y="0"/>
            <a:ext cx="1877438" cy="830997"/>
          </a:xfrm>
          <a:prstGeom prst="rect">
            <a:avLst/>
          </a:prstGeom>
          <a:noFill/>
        </p:spPr>
        <p:txBody>
          <a:bodyPr wrap="none" lIns="91440" tIns="45720" rIns="91440" bIns="45720">
            <a:spAutoFit/>
          </a:bodyPr>
          <a:lstStyle/>
          <a:p>
            <a:pPr algn="ct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50054962"/>
      </p:ext>
    </p:extLst>
  </p:cSld>
  <p:clrMapOvr>
    <a:masterClrMapping/>
  </p:clrMapOvr>
  <p:transition spd="slow" advTm="2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7"/>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EB5B5788-0FFB-4920-86D4-B2C5C1F71D01}"/>
              </a:ext>
            </a:extLst>
          </p:cNvPr>
          <p:cNvSpPr txBox="1"/>
          <p:nvPr/>
        </p:nvSpPr>
        <p:spPr>
          <a:xfrm>
            <a:off x="1462740" y="2049843"/>
            <a:ext cx="11279028" cy="646331"/>
          </a:xfrm>
          <a:prstGeom prst="rect">
            <a:avLst/>
          </a:prstGeom>
          <a:noFill/>
          <a:ln>
            <a:noFill/>
            <a:miter lim="800000"/>
          </a:ln>
        </p:spPr>
        <p:txBody>
          <a:bodyPr wrap="square" rtlCol="0">
            <a:spAutoFit/>
          </a:bodyPr>
          <a:lstStyle/>
          <a:p>
            <a:pPr algn="just"/>
            <a:r>
              <a:rPr lang="vi-VN" sz="3600" kern="1200" dirty="0">
                <a:solidFill>
                  <a:srgbClr val="002060"/>
                </a:solidFill>
                <a:latin typeface="+mj-lt"/>
              </a:rPr>
              <a:t>Trên đường đi, cô gió chào những ai</a:t>
            </a:r>
            <a:r>
              <a:rPr lang="en-US" sz="3600" kern="1200" dirty="0">
                <a:solidFill>
                  <a:srgbClr val="002060"/>
                </a:solidFill>
                <a:latin typeface="+mj-lt"/>
              </a:rPr>
              <a:t> </a:t>
            </a:r>
            <a:r>
              <a:rPr lang="vi-VN" sz="3600" kern="1200" dirty="0">
                <a:solidFill>
                  <a:srgbClr val="002060"/>
                </a:solidFill>
                <a:latin typeface="+mj-lt"/>
              </a:rPr>
              <a:t>?  </a:t>
            </a:r>
          </a:p>
        </p:txBody>
      </p:sp>
      <p:pic>
        <p:nvPicPr>
          <p:cNvPr id="6" name="Picture 5">
            <a:extLst>
              <a:ext uri="{FF2B5EF4-FFF2-40B4-BE49-F238E27FC236}">
                <a16:creationId xmlns="" xmlns:a16="http://schemas.microsoft.com/office/drawing/2014/main" id="{1A186407-078C-4E67-9973-345E1364FE3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2294" r="100000"/>
                    </a14:imgEffect>
                    <a14:imgEffect>
                      <a14:sharpenSoften amount="25000"/>
                    </a14:imgEffect>
                    <a14:imgEffect>
                      <a14:colorTemperature colorTemp="7200"/>
                    </a14:imgEffect>
                    <a14:imgEffect>
                      <a14:saturation sat="300000"/>
                    </a14:imgEffect>
                  </a14:imgLayer>
                </a14:imgProps>
              </a:ext>
            </a:extLst>
          </a:blip>
          <a:stretch>
            <a:fillRect/>
          </a:stretch>
        </p:blipFill>
        <p:spPr>
          <a:xfrm>
            <a:off x="951357" y="3091776"/>
            <a:ext cx="1871124" cy="1668088"/>
          </a:xfrm>
          <a:prstGeom prst="rect">
            <a:avLst/>
          </a:prstGeom>
        </p:spPr>
      </p:pic>
      <p:pic>
        <p:nvPicPr>
          <p:cNvPr id="7" name="Picture 6">
            <a:extLst>
              <a:ext uri="{FF2B5EF4-FFF2-40B4-BE49-F238E27FC236}">
                <a16:creationId xmlns="" xmlns:a16="http://schemas.microsoft.com/office/drawing/2014/main" id="{E7809B6B-D3C0-428D-9ED1-498DB8A3F5B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76" b="86643" l="562" r="18914">
                        <a14:foregroundMark x1="1030" y1="67509" x2="12734" y2="67148"/>
                        <a14:foregroundMark x1="2060" y1="65704" x2="9831" y2="61372"/>
                        <a14:foregroundMark x1="5524" y1="36462" x2="17790" y2="36823"/>
                        <a14:foregroundMark x1="11330" y1="18051" x2="12547" y2="18051"/>
                      </a14:backgroundRemoval>
                    </a14:imgEffect>
                    <a14:imgEffect>
                      <a14:sharpenSoften amount="25000"/>
                    </a14:imgEffect>
                    <a14:imgEffect>
                      <a14:saturation sat="400000"/>
                    </a14:imgEffect>
                  </a14:imgLayer>
                </a14:imgProps>
              </a:ext>
            </a:extLst>
          </a:blip>
          <a:srcRect l="572" t="6681" r="81140" b="13538"/>
          <a:stretch/>
        </p:blipFill>
        <p:spPr>
          <a:xfrm>
            <a:off x="2840086" y="3175617"/>
            <a:ext cx="1696090" cy="1541109"/>
          </a:xfrm>
          <a:prstGeom prst="rect">
            <a:avLst/>
          </a:prstGeom>
        </p:spPr>
      </p:pic>
      <p:pic>
        <p:nvPicPr>
          <p:cNvPr id="8" name="Picture 7">
            <a:extLst>
              <a:ext uri="{FF2B5EF4-FFF2-40B4-BE49-F238E27FC236}">
                <a16:creationId xmlns="" xmlns:a16="http://schemas.microsoft.com/office/drawing/2014/main" id="{A59BB003-F4EC-4925-8710-FE5F5F530CB3}"/>
              </a:ext>
            </a:extLst>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441" b="98252" l="920" r="99310">
                        <a14:foregroundMark x1="78391" y1="24126" x2="84598" y2="77972"/>
                        <a14:foregroundMark x1="76782" y1="36364" x2="76552" y2="22727"/>
                        <a14:foregroundMark x1="80345" y1="18881" x2="91264" y2="17133"/>
                        <a14:foregroundMark x1="92414" y1="18881" x2="95632" y2="24476"/>
                        <a14:foregroundMark x1="62184" y1="22378" x2="62529" y2="88811"/>
                        <a14:foregroundMark x1="64368" y1="22028" x2="70345" y2="22028"/>
                        <a14:foregroundMark x1="56207" y1="49650" x2="61839" y2="29720"/>
                        <a14:foregroundMark x1="30345" y1="94056" x2="45517" y2="23077"/>
                        <a14:foregroundMark x1="30460" y1="16434" x2="30575" y2="82517"/>
                        <a14:foregroundMark x1="31149" y1="16084" x2="35287" y2="16084"/>
                        <a14:foregroundMark x1="36437" y1="16783" x2="37586" y2="18182"/>
                        <a14:foregroundMark x1="37586" y1="18182" x2="39080" y2="17832"/>
                        <a14:foregroundMark x1="28506" y1="20629" x2="28736" y2="87413"/>
                        <a14:foregroundMark x1="30805" y1="19580" x2="30690" y2="43007"/>
                        <a14:foregroundMark x1="30920" y1="15734" x2="39540" y2="17133"/>
                        <a14:foregroundMark x1="3563" y1="22727" x2="22414" y2="89510"/>
                        <a14:foregroundMark x1="4483" y1="93706" x2="20230" y2="90210"/>
                        <a14:foregroundMark x1="4023" y1="87762" x2="3908" y2="39510"/>
                        <a14:foregroundMark x1="4483" y1="88462" x2="14368" y2="84266"/>
                        <a14:foregroundMark x1="3333" y1="89510" x2="2874" y2="83566"/>
                        <a14:foregroundMark x1="8391" y1="19580" x2="17126" y2="18881"/>
                        <a14:foregroundMark x1="22184" y1="19580" x2="22414" y2="44406"/>
                        <a14:foregroundMark x1="23563" y1="26923" x2="23448" y2="44406"/>
                        <a14:foregroundMark x1="23793" y1="71329" x2="23333" y2="83217"/>
                        <a14:foregroundMark x1="24138" y1="39860" x2="24138" y2="53147"/>
                        <a14:foregroundMark x1="22069" y1="90909" x2="23908" y2="86713"/>
                        <a14:foregroundMark x1="23908" y1="86014" x2="24368" y2="81818"/>
                        <a14:foregroundMark x1="24253" y1="79371" x2="24368" y2="85664"/>
                      </a14:backgroundRemoval>
                    </a14:imgEffect>
                    <a14:imgEffect>
                      <a14:sharpenSoften amount="25000"/>
                    </a14:imgEffect>
                    <a14:imgEffect>
                      <a14:saturation sat="200000"/>
                    </a14:imgEffect>
                  </a14:imgLayer>
                </a14:imgProps>
              </a:ext>
            </a:extLst>
          </a:blip>
          <a:srcRect t="12529" r="73912"/>
          <a:stretch/>
        </p:blipFill>
        <p:spPr>
          <a:xfrm>
            <a:off x="4387270" y="3115698"/>
            <a:ext cx="1870947" cy="1656106"/>
          </a:xfrm>
          <a:prstGeom prst="rect">
            <a:avLst/>
          </a:prstGeom>
        </p:spPr>
      </p:pic>
      <p:pic>
        <p:nvPicPr>
          <p:cNvPr id="9" name="Picture 8">
            <a:extLst>
              <a:ext uri="{FF2B5EF4-FFF2-40B4-BE49-F238E27FC236}">
                <a16:creationId xmlns="" xmlns:a16="http://schemas.microsoft.com/office/drawing/2014/main" id="{034593D4-B643-46C8-91A4-C188940B8F37}"/>
              </a:ext>
            </a:extLst>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441" b="98252" l="920" r="99310">
                        <a14:foregroundMark x1="78391" y1="24126" x2="84598" y2="77972"/>
                        <a14:foregroundMark x1="76782" y1="36364" x2="76552" y2="22727"/>
                        <a14:foregroundMark x1="80345" y1="18881" x2="91264" y2="17133"/>
                        <a14:foregroundMark x1="92414" y1="18881" x2="95632" y2="24476"/>
                        <a14:foregroundMark x1="62184" y1="22378" x2="62529" y2="88811"/>
                        <a14:foregroundMark x1="64368" y1="22028" x2="70345" y2="22028"/>
                        <a14:foregroundMark x1="56207" y1="49650" x2="61839" y2="29720"/>
                        <a14:foregroundMark x1="30345" y1="94056" x2="45517" y2="23077"/>
                        <a14:foregroundMark x1="30460" y1="16434" x2="30575" y2="82517"/>
                        <a14:foregroundMark x1="31149" y1="16084" x2="35287" y2="16084"/>
                        <a14:foregroundMark x1="36437" y1="16783" x2="37586" y2="18182"/>
                        <a14:foregroundMark x1="37586" y1="18182" x2="39080" y2="17832"/>
                        <a14:foregroundMark x1="28506" y1="20629" x2="28736" y2="87413"/>
                        <a14:foregroundMark x1="30805" y1="19580" x2="30690" y2="43007"/>
                        <a14:foregroundMark x1="30920" y1="15734" x2="39540" y2="17133"/>
                        <a14:foregroundMark x1="3563" y1="22727" x2="22414" y2="89510"/>
                        <a14:foregroundMark x1="4483" y1="93706" x2="20230" y2="90210"/>
                        <a14:foregroundMark x1="4023" y1="87762" x2="3908" y2="39510"/>
                        <a14:foregroundMark x1="4483" y1="88462" x2="14368" y2="84266"/>
                        <a14:foregroundMark x1="3333" y1="89510" x2="2874" y2="83566"/>
                        <a14:foregroundMark x1="8391" y1="19580" x2="17126" y2="18881"/>
                        <a14:foregroundMark x1="22184" y1="19580" x2="22414" y2="44406"/>
                        <a14:foregroundMark x1="23563" y1="26923" x2="23448" y2="44406"/>
                        <a14:foregroundMark x1="23793" y1="71329" x2="23333" y2="83217"/>
                        <a14:foregroundMark x1="24138" y1="39860" x2="24138" y2="53147"/>
                        <a14:foregroundMark x1="22069" y1="90909" x2="23908" y2="86713"/>
                        <a14:foregroundMark x1="23908" y1="86014" x2="24368" y2="81818"/>
                        <a14:foregroundMark x1="24253" y1="79371" x2="24368" y2="85664"/>
                      </a14:backgroundRemoval>
                    </a14:imgEffect>
                    <a14:imgEffect>
                      <a14:sharpenSoften amount="25000"/>
                    </a14:imgEffect>
                    <a14:imgEffect>
                      <a14:saturation sat="200000"/>
                    </a14:imgEffect>
                  </a14:imgLayer>
                </a14:imgProps>
              </a:ext>
            </a:extLst>
          </a:blip>
          <a:srcRect l="25652" t="10681" r="49400" b="4426"/>
          <a:stretch/>
        </p:blipFill>
        <p:spPr>
          <a:xfrm>
            <a:off x="6147948" y="3124259"/>
            <a:ext cx="1810333" cy="1626299"/>
          </a:xfrm>
          <a:prstGeom prst="rect">
            <a:avLst/>
          </a:prstGeom>
        </p:spPr>
      </p:pic>
      <p:pic>
        <p:nvPicPr>
          <p:cNvPr id="10" name="Picture 9">
            <a:extLst>
              <a:ext uri="{FF2B5EF4-FFF2-40B4-BE49-F238E27FC236}">
                <a16:creationId xmlns="" xmlns:a16="http://schemas.microsoft.com/office/drawing/2014/main" id="{E51FCBB5-8C6A-4AC3-B559-540C919233B3}"/>
              </a:ext>
            </a:extLst>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441" b="98252" l="920" r="99310">
                        <a14:foregroundMark x1="78391" y1="24126" x2="84598" y2="77972"/>
                        <a14:foregroundMark x1="76782" y1="36364" x2="76552" y2="22727"/>
                        <a14:foregroundMark x1="80345" y1="18881" x2="91264" y2="17133"/>
                        <a14:foregroundMark x1="92414" y1="18881" x2="95632" y2="24476"/>
                        <a14:foregroundMark x1="62184" y1="22378" x2="62529" y2="88811"/>
                        <a14:foregroundMark x1="64368" y1="22028" x2="70345" y2="22028"/>
                        <a14:foregroundMark x1="56207" y1="49650" x2="61839" y2="29720"/>
                        <a14:foregroundMark x1="30345" y1="94056" x2="45517" y2="23077"/>
                        <a14:foregroundMark x1="30460" y1="16434" x2="30575" y2="82517"/>
                        <a14:foregroundMark x1="31149" y1="16084" x2="35287" y2="16084"/>
                        <a14:foregroundMark x1="36437" y1="16783" x2="37586" y2="18182"/>
                        <a14:foregroundMark x1="37586" y1="18182" x2="39080" y2="17832"/>
                        <a14:foregroundMark x1="28506" y1="20629" x2="28736" y2="87413"/>
                        <a14:foregroundMark x1="30805" y1="19580" x2="30690" y2="43007"/>
                        <a14:foregroundMark x1="30920" y1="15734" x2="39540" y2="17133"/>
                        <a14:foregroundMark x1="3563" y1="22727" x2="22414" y2="89510"/>
                        <a14:foregroundMark x1="4483" y1="93706" x2="20230" y2="90210"/>
                        <a14:foregroundMark x1="4023" y1="87762" x2="3908" y2="39510"/>
                        <a14:foregroundMark x1="4483" y1="88462" x2="14368" y2="84266"/>
                        <a14:foregroundMark x1="3333" y1="89510" x2="2874" y2="83566"/>
                        <a14:foregroundMark x1="8391" y1="19580" x2="17126" y2="18881"/>
                        <a14:foregroundMark x1="22184" y1="19580" x2="22414" y2="44406"/>
                        <a14:foregroundMark x1="23563" y1="26923" x2="23448" y2="44406"/>
                        <a14:foregroundMark x1="23793" y1="71329" x2="23333" y2="83217"/>
                        <a14:foregroundMark x1="24138" y1="39860" x2="24138" y2="53147"/>
                        <a14:foregroundMark x1="22069" y1="90909" x2="23908" y2="86713"/>
                        <a14:foregroundMark x1="23908" y1="86014" x2="24368" y2="81818"/>
                        <a14:foregroundMark x1="24253" y1="79371" x2="24368" y2="85664"/>
                      </a14:backgroundRemoval>
                    </a14:imgEffect>
                    <a14:imgEffect>
                      <a14:sharpenSoften amount="25000"/>
                    </a14:imgEffect>
                    <a14:imgEffect>
                      <a14:saturation sat="200000"/>
                    </a14:imgEffect>
                  </a14:imgLayer>
                </a14:imgProps>
              </a:ext>
            </a:extLst>
          </a:blip>
          <a:srcRect l="50298" t="13304" r="26598" b="4335"/>
          <a:stretch/>
        </p:blipFill>
        <p:spPr>
          <a:xfrm>
            <a:off x="7918196" y="3122328"/>
            <a:ext cx="1649146" cy="1606984"/>
          </a:xfrm>
          <a:prstGeom prst="rect">
            <a:avLst/>
          </a:prstGeom>
        </p:spPr>
      </p:pic>
      <p:pic>
        <p:nvPicPr>
          <p:cNvPr id="11" name="Picture 10">
            <a:extLst>
              <a:ext uri="{FF2B5EF4-FFF2-40B4-BE49-F238E27FC236}">
                <a16:creationId xmlns="" xmlns:a16="http://schemas.microsoft.com/office/drawing/2014/main" id="{E8888917-7953-42B7-9C1A-B3EB233EDF1A}"/>
              </a:ext>
            </a:extLst>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441" b="98252" l="920" r="99310">
                        <a14:foregroundMark x1="78391" y1="24126" x2="84598" y2="77972"/>
                        <a14:foregroundMark x1="76782" y1="36364" x2="76552" y2="22727"/>
                        <a14:foregroundMark x1="80345" y1="18881" x2="91264" y2="17133"/>
                        <a14:foregroundMark x1="92414" y1="18881" x2="95632" y2="24476"/>
                        <a14:foregroundMark x1="62184" y1="22378" x2="62529" y2="88811"/>
                        <a14:foregroundMark x1="64368" y1="22028" x2="70345" y2="22028"/>
                        <a14:foregroundMark x1="56207" y1="49650" x2="61839" y2="29720"/>
                        <a14:foregroundMark x1="30345" y1="94056" x2="45517" y2="23077"/>
                        <a14:foregroundMark x1="30460" y1="16434" x2="30575" y2="82517"/>
                        <a14:foregroundMark x1="31149" y1="16084" x2="35287" y2="16084"/>
                        <a14:foregroundMark x1="36437" y1="16783" x2="37586" y2="18182"/>
                        <a14:foregroundMark x1="37586" y1="18182" x2="39080" y2="17832"/>
                        <a14:foregroundMark x1="28506" y1="20629" x2="28736" y2="87413"/>
                        <a14:foregroundMark x1="30805" y1="19580" x2="30690" y2="43007"/>
                        <a14:foregroundMark x1="30920" y1="15734" x2="39540" y2="17133"/>
                        <a14:foregroundMark x1="3563" y1="22727" x2="22414" y2="89510"/>
                        <a14:foregroundMark x1="4483" y1="93706" x2="20230" y2="90210"/>
                        <a14:foregroundMark x1="4023" y1="87762" x2="3908" y2="39510"/>
                        <a14:foregroundMark x1="4483" y1="88462" x2="14368" y2="84266"/>
                        <a14:foregroundMark x1="3333" y1="89510" x2="2874" y2="83566"/>
                        <a14:foregroundMark x1="8391" y1="19580" x2="17126" y2="18881"/>
                        <a14:foregroundMark x1="22184" y1="19580" x2="22414" y2="44406"/>
                        <a14:foregroundMark x1="23563" y1="26923" x2="23448" y2="44406"/>
                        <a14:foregroundMark x1="23793" y1="71329" x2="23333" y2="83217"/>
                        <a14:foregroundMark x1="24138" y1="39860" x2="24138" y2="53147"/>
                        <a14:foregroundMark x1="22069" y1="90909" x2="23908" y2="86713"/>
                        <a14:foregroundMark x1="23908" y1="86014" x2="24368" y2="81818"/>
                        <a14:foregroundMark x1="24253" y1="79371" x2="24368" y2="85664"/>
                      </a14:backgroundRemoval>
                    </a14:imgEffect>
                    <a14:imgEffect>
                      <a14:sharpenSoften amount="25000"/>
                    </a14:imgEffect>
                    <a14:imgEffect>
                      <a14:saturation sat="200000"/>
                    </a14:imgEffect>
                  </a14:imgLayer>
                </a14:imgProps>
              </a:ext>
            </a:extLst>
          </a:blip>
          <a:srcRect l="72821" t="10703" r="661" b="6936"/>
          <a:stretch/>
        </p:blipFill>
        <p:spPr>
          <a:xfrm>
            <a:off x="9440022" y="3122328"/>
            <a:ext cx="1930984" cy="1583363"/>
          </a:xfrm>
          <a:prstGeom prst="rect">
            <a:avLst/>
          </a:prstGeom>
        </p:spPr>
      </p:pic>
      <p:pic>
        <p:nvPicPr>
          <p:cNvPr id="12" name="Picture 11">
            <a:extLst>
              <a:ext uri="{FF2B5EF4-FFF2-40B4-BE49-F238E27FC236}">
                <a16:creationId xmlns="" xmlns:a16="http://schemas.microsoft.com/office/drawing/2014/main" id="{E8E983EC-876F-475A-A9A5-406D287B6086}"/>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1140" t="30213" r="54545" b="37447"/>
          <a:stretch/>
        </p:blipFill>
        <p:spPr>
          <a:xfrm>
            <a:off x="1462740" y="4996337"/>
            <a:ext cx="848358" cy="693463"/>
          </a:xfrm>
          <a:prstGeom prst="rect">
            <a:avLst/>
          </a:prstGeom>
        </p:spPr>
      </p:pic>
      <p:pic>
        <p:nvPicPr>
          <p:cNvPr id="14" name="Picture 13">
            <a:extLst>
              <a:ext uri="{FF2B5EF4-FFF2-40B4-BE49-F238E27FC236}">
                <a16:creationId xmlns="" xmlns:a16="http://schemas.microsoft.com/office/drawing/2014/main" id="{E84678AC-C8A6-442D-A533-D0079EDC3149}"/>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1140" t="30213" r="54545" b="37447"/>
          <a:stretch/>
        </p:blipFill>
        <p:spPr>
          <a:xfrm>
            <a:off x="4894858" y="5020740"/>
            <a:ext cx="848358" cy="693463"/>
          </a:xfrm>
          <a:prstGeom prst="rect">
            <a:avLst/>
          </a:prstGeom>
        </p:spPr>
      </p:pic>
      <p:pic>
        <p:nvPicPr>
          <p:cNvPr id="15" name="Picture 14">
            <a:extLst>
              <a:ext uri="{FF2B5EF4-FFF2-40B4-BE49-F238E27FC236}">
                <a16:creationId xmlns="" xmlns:a16="http://schemas.microsoft.com/office/drawing/2014/main" id="{6E117686-FCFE-444D-A2CF-D8E12C08E174}"/>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1140" t="30213" r="54545" b="37447"/>
          <a:stretch/>
        </p:blipFill>
        <p:spPr>
          <a:xfrm>
            <a:off x="6610917" y="5014627"/>
            <a:ext cx="848358" cy="693463"/>
          </a:xfrm>
          <a:prstGeom prst="rect">
            <a:avLst/>
          </a:prstGeom>
        </p:spPr>
      </p:pic>
      <p:pic>
        <p:nvPicPr>
          <p:cNvPr id="16" name="Picture 15">
            <a:extLst>
              <a:ext uri="{FF2B5EF4-FFF2-40B4-BE49-F238E27FC236}">
                <a16:creationId xmlns="" xmlns:a16="http://schemas.microsoft.com/office/drawing/2014/main" id="{0AEC74C9-1455-4C52-A8F8-B9CFE8530FE9}"/>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1140" t="30213" r="54545" b="37447"/>
          <a:stretch/>
        </p:blipFill>
        <p:spPr>
          <a:xfrm>
            <a:off x="8239743" y="4996338"/>
            <a:ext cx="848358" cy="693463"/>
          </a:xfrm>
          <a:prstGeom prst="rect">
            <a:avLst/>
          </a:prstGeom>
        </p:spPr>
      </p:pic>
      <p:sp>
        <p:nvSpPr>
          <p:cNvPr id="17" name="Rectangle 16">
            <a:extLst>
              <a:ext uri="{FF2B5EF4-FFF2-40B4-BE49-F238E27FC236}">
                <a16:creationId xmlns="" xmlns:a16="http://schemas.microsoft.com/office/drawing/2014/main" id="{EBC18135-8642-4479-937F-01E89485606D}"/>
              </a:ext>
            </a:extLst>
          </p:cNvPr>
          <p:cNvSpPr/>
          <p:nvPr/>
        </p:nvSpPr>
        <p:spPr>
          <a:xfrm>
            <a:off x="618280" y="1148235"/>
            <a:ext cx="4276578" cy="707886"/>
          </a:xfrm>
          <a:prstGeom prst="rect">
            <a:avLst/>
          </a:prstGeom>
        </p:spPr>
        <p:txBody>
          <a:bodyPr wrap="square">
            <a:spAutoFit/>
          </a:bodyPr>
          <a:lstStyle/>
          <a:p>
            <a:pPr marL="457200" indent="-457200" algn="ctr">
              <a:buClrTx/>
              <a:buFont typeface="Wingdings" panose="05000000000000000000" pitchFamily="2" charset="2"/>
              <a:buChar char="v"/>
              <a:defRPr/>
            </a:pPr>
            <a:r>
              <a:rPr lang="en-US" altLang="zh-CN" sz="4000" b="1" dirty="0" err="1">
                <a:solidFill>
                  <a:srgbClr val="00B050"/>
                </a:solidFill>
                <a:latin typeface="Times New Roman" panose="02020603050405020304" pitchFamily="18" charset="0"/>
                <a:ea typeface="inpin heiti" charset="-122"/>
                <a:cs typeface="Times New Roman" panose="02020603050405020304" pitchFamily="18" charset="0"/>
              </a:rPr>
              <a:t>Cùng</a:t>
            </a:r>
            <a:r>
              <a:rPr lang="en-US" altLang="zh-CN" sz="4000" b="1" dirty="0">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4000" b="1" dirty="0" err="1">
                <a:solidFill>
                  <a:srgbClr val="00B050"/>
                </a:solidFill>
                <a:latin typeface="Times New Roman" panose="02020603050405020304" pitchFamily="18" charset="0"/>
                <a:ea typeface="inpin heiti" charset="-122"/>
                <a:cs typeface="Times New Roman" panose="02020603050405020304" pitchFamily="18" charset="0"/>
              </a:rPr>
              <a:t>tìm</a:t>
            </a:r>
            <a:r>
              <a:rPr lang="en-US" altLang="zh-CN" sz="4000" b="1" dirty="0">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4000" b="1" dirty="0" err="1">
                <a:solidFill>
                  <a:srgbClr val="00B050"/>
                </a:solidFill>
                <a:latin typeface="Times New Roman" panose="02020603050405020304" pitchFamily="18" charset="0"/>
                <a:ea typeface="inpin heiti" charset="-122"/>
                <a:cs typeface="Times New Roman" panose="02020603050405020304" pitchFamily="18" charset="0"/>
              </a:rPr>
              <a:t>hiểu</a:t>
            </a:r>
            <a:endParaRPr lang="zh-CN" altLang="en-US" sz="4000" b="1" dirty="0">
              <a:solidFill>
                <a:srgbClr val="00B050"/>
              </a:solidFill>
              <a:latin typeface="Times New Roman" panose="02020603050405020304" pitchFamily="18" charset="0"/>
              <a:ea typeface="inpin heiti" charset="-122"/>
              <a:cs typeface="Times New Roman" panose="02020603050405020304" pitchFamily="18" charset="0"/>
            </a:endParaRPr>
          </a:p>
        </p:txBody>
      </p:sp>
      <p:sp>
        <p:nvSpPr>
          <p:cNvPr id="18" name="Oval 17">
            <a:extLst>
              <a:ext uri="{FF2B5EF4-FFF2-40B4-BE49-F238E27FC236}">
                <a16:creationId xmlns="" xmlns:a16="http://schemas.microsoft.com/office/drawing/2014/main" id="{2E5830B4-3AA1-4816-85F1-D194B8615201}"/>
              </a:ext>
            </a:extLst>
          </p:cNvPr>
          <p:cNvSpPr/>
          <p:nvPr/>
        </p:nvSpPr>
        <p:spPr>
          <a:xfrm>
            <a:off x="914100" y="2074473"/>
            <a:ext cx="548640" cy="548640"/>
          </a:xfrm>
          <a:prstGeom prst="ellipse">
            <a:avLst/>
          </a:prstGeom>
          <a:solidFill>
            <a:schemeClr val="accent2"/>
          </a:solidFill>
          <a:ln w="12700" cap="flat" cmpd="sng" algn="ctr">
            <a:solidFill>
              <a:schemeClr val="accent3"/>
            </a:solidFill>
            <a:prstDash val="solid"/>
            <a:miter lim="800000"/>
          </a:ln>
          <a:effectLst/>
        </p:spPr>
        <p:txBody>
          <a:bodyPr rtlCol="0" anchor="ctr"/>
          <a:lstStyle/>
          <a:p>
            <a:pPr algn="ctr">
              <a:buClrTx/>
              <a:buFontTx/>
              <a:buNone/>
              <a:defRPr/>
            </a:pPr>
            <a:r>
              <a:rPr lang="en-US" sz="3200" b="1" dirty="0">
                <a:latin typeface="Times New Roman" panose="02020603050405020304" pitchFamily="18" charset="0"/>
                <a:cs typeface="Times New Roman" panose="02020603050405020304" pitchFamily="18" charset="0"/>
              </a:rPr>
              <a:t>2</a:t>
            </a:r>
            <a:endParaRPr lang="en-US" sz="3200" b="1" kern="12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52D99B60-418D-4889-BFE1-FDC62BF58A98}"/>
              </a:ext>
            </a:extLst>
          </p:cNvPr>
          <p:cNvSpPr/>
          <p:nvPr/>
        </p:nvSpPr>
        <p:spPr>
          <a:xfrm>
            <a:off x="5003648" y="252764"/>
            <a:ext cx="1877438" cy="830997"/>
          </a:xfrm>
          <a:prstGeom prst="rect">
            <a:avLst/>
          </a:prstGeom>
          <a:noFill/>
        </p:spPr>
        <p:txBody>
          <a:bodyPr wrap="none" lIns="91440" tIns="45720" rIns="91440" bIns="45720">
            <a:spAutoFit/>
          </a:bodyPr>
          <a:lstStyle/>
          <a:p>
            <a:pPr algn="ct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93230"/>
      </p:ext>
    </p:extLst>
  </p:cSld>
  <p:clrMapOvr>
    <a:masterClrMapping/>
  </p:clrMapOvr>
  <p:transition spd="slow" advTm="3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16048BB-2F74-40F1-B0CB-A85D52E03236}"/>
              </a:ext>
            </a:extLst>
          </p:cNvPr>
          <p:cNvSpPr txBox="1"/>
          <p:nvPr/>
        </p:nvSpPr>
        <p:spPr>
          <a:xfrm>
            <a:off x="1128808" y="1774114"/>
            <a:ext cx="7889561" cy="646331"/>
          </a:xfrm>
          <a:prstGeom prst="rect">
            <a:avLst/>
          </a:prstGeom>
          <a:noFill/>
          <a:ln>
            <a:noFill/>
            <a:miter lim="800000"/>
          </a:ln>
        </p:spPr>
        <p:txBody>
          <a:bodyPr wrap="square" rtlCol="0">
            <a:spAutoFit/>
          </a:bodyPr>
          <a:lstStyle/>
          <a:p>
            <a:pPr algn="just"/>
            <a:r>
              <a:rPr lang="en-US" sz="3600" kern="1200" dirty="0" err="1">
                <a:solidFill>
                  <a:srgbClr val="002060"/>
                </a:solidFill>
                <a:latin typeface="Times New Roman" panose="02020603050405020304" pitchFamily="18" charset="0"/>
                <a:cs typeface="Times New Roman" panose="02020603050405020304" pitchFamily="18" charset="0"/>
              </a:rPr>
              <a:t>Vì</a:t>
            </a:r>
            <a:r>
              <a:rPr lang="en-US" sz="3600" kern="1200" dirty="0">
                <a:solidFill>
                  <a:srgbClr val="002060"/>
                </a:solidFill>
                <a:latin typeface="Times New Roman" panose="02020603050405020304" pitchFamily="18" charset="0"/>
                <a:cs typeface="Times New Roman" panose="02020603050405020304" pitchFamily="18" charset="0"/>
              </a:rPr>
              <a:t> </a:t>
            </a:r>
            <a:r>
              <a:rPr lang="en-US" sz="3600" kern="1200" dirty="0" err="1">
                <a:solidFill>
                  <a:srgbClr val="002060"/>
                </a:solidFill>
                <a:latin typeface="Times New Roman" panose="02020603050405020304" pitchFamily="18" charset="0"/>
                <a:cs typeface="Times New Roman" panose="02020603050405020304" pitchFamily="18" charset="0"/>
              </a:rPr>
              <a:t>sao</a:t>
            </a:r>
            <a:r>
              <a:rPr lang="en-US" sz="3600" kern="1200" dirty="0">
                <a:solidFill>
                  <a:srgbClr val="002060"/>
                </a:solidFill>
                <a:latin typeface="Times New Roman" panose="02020603050405020304" pitchFamily="18" charset="0"/>
                <a:cs typeface="Times New Roman" panose="02020603050405020304" pitchFamily="18" charset="0"/>
              </a:rPr>
              <a:t> ai </a:t>
            </a:r>
            <a:r>
              <a:rPr lang="en-US" sz="3600" kern="1200" dirty="0" err="1">
                <a:solidFill>
                  <a:srgbClr val="002060"/>
                </a:solidFill>
                <a:latin typeface="Times New Roman" panose="02020603050405020304" pitchFamily="18" charset="0"/>
                <a:cs typeface="Times New Roman" panose="02020603050405020304" pitchFamily="18" charset="0"/>
              </a:rPr>
              <a:t>cũng</a:t>
            </a:r>
            <a:r>
              <a:rPr lang="en-US" sz="3600" kern="1200" dirty="0">
                <a:solidFill>
                  <a:srgbClr val="002060"/>
                </a:solidFill>
                <a:latin typeface="Times New Roman" panose="02020603050405020304" pitchFamily="18" charset="0"/>
                <a:cs typeface="Times New Roman" panose="02020603050405020304" pitchFamily="18" charset="0"/>
              </a:rPr>
              <a:t> </a:t>
            </a:r>
            <a:r>
              <a:rPr lang="en-US" sz="3600" kern="1200" dirty="0" err="1">
                <a:solidFill>
                  <a:srgbClr val="002060"/>
                </a:solidFill>
                <a:latin typeface="Times New Roman" panose="02020603050405020304" pitchFamily="18" charset="0"/>
                <a:cs typeface="Times New Roman" panose="02020603050405020304" pitchFamily="18" charset="0"/>
              </a:rPr>
              <a:t>yêu</a:t>
            </a:r>
            <a:r>
              <a:rPr lang="en-US" sz="3600" kern="1200" dirty="0">
                <a:solidFill>
                  <a:srgbClr val="002060"/>
                </a:solidFill>
                <a:latin typeface="Times New Roman" panose="02020603050405020304" pitchFamily="18" charset="0"/>
                <a:cs typeface="Times New Roman" panose="02020603050405020304" pitchFamily="18" charset="0"/>
              </a:rPr>
              <a:t> </a:t>
            </a:r>
            <a:r>
              <a:rPr lang="en-US" sz="3600" kern="1200" dirty="0" err="1">
                <a:solidFill>
                  <a:srgbClr val="002060"/>
                </a:solidFill>
                <a:latin typeface="Times New Roman" panose="02020603050405020304" pitchFamily="18" charset="0"/>
                <a:cs typeface="Times New Roman" panose="02020603050405020304" pitchFamily="18" charset="0"/>
              </a:rPr>
              <a:t>mến</a:t>
            </a:r>
            <a:r>
              <a:rPr lang="en-US" sz="3600" kern="1200" dirty="0">
                <a:solidFill>
                  <a:srgbClr val="002060"/>
                </a:solidFill>
                <a:latin typeface="Times New Roman" panose="02020603050405020304" pitchFamily="18" charset="0"/>
                <a:cs typeface="Times New Roman" panose="02020603050405020304" pitchFamily="18" charset="0"/>
              </a:rPr>
              <a:t> </a:t>
            </a:r>
            <a:r>
              <a:rPr lang="en-US" sz="3600" kern="1200" dirty="0" err="1">
                <a:solidFill>
                  <a:srgbClr val="002060"/>
                </a:solidFill>
                <a:latin typeface="Times New Roman" panose="02020603050405020304" pitchFamily="18" charset="0"/>
                <a:cs typeface="Times New Roman" panose="02020603050405020304" pitchFamily="18" charset="0"/>
              </a:rPr>
              <a:t>cô</a:t>
            </a:r>
            <a:r>
              <a:rPr lang="en-US" sz="3600" kern="1200" dirty="0">
                <a:solidFill>
                  <a:srgbClr val="002060"/>
                </a:solidFill>
                <a:latin typeface="Times New Roman" panose="02020603050405020304" pitchFamily="18" charset="0"/>
                <a:cs typeface="Times New Roman" panose="02020603050405020304" pitchFamily="18" charset="0"/>
              </a:rPr>
              <a:t> </a:t>
            </a:r>
            <a:r>
              <a:rPr lang="en-US" sz="3600" kern="1200" dirty="0" err="1">
                <a:solidFill>
                  <a:srgbClr val="002060"/>
                </a:solidFill>
                <a:latin typeface="Times New Roman" panose="02020603050405020304" pitchFamily="18" charset="0"/>
                <a:cs typeface="Times New Roman" panose="02020603050405020304" pitchFamily="18" charset="0"/>
              </a:rPr>
              <a:t>gió</a:t>
            </a:r>
            <a:r>
              <a:rPr lang="en-US" sz="3600" kern="1200" dirty="0">
                <a:solidFill>
                  <a:srgbClr val="002060"/>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 xmlns:a16="http://schemas.microsoft.com/office/drawing/2014/main" id="{CD003D9B-8F8E-4E1F-8632-6A820B54B14F}"/>
              </a:ext>
            </a:extLst>
          </p:cNvPr>
          <p:cNvSpPr txBox="1"/>
          <p:nvPr/>
        </p:nvSpPr>
        <p:spPr>
          <a:xfrm>
            <a:off x="472225" y="2468378"/>
            <a:ext cx="11719775" cy="646331"/>
          </a:xfrm>
          <a:prstGeom prst="rect">
            <a:avLst/>
          </a:prstGeom>
          <a:noFill/>
          <a:ln>
            <a:noFill/>
            <a:miter lim="800000"/>
          </a:ln>
        </p:spPr>
        <p:txBody>
          <a:bodyPr wrap="square" rtlCol="0">
            <a:spAutoFit/>
          </a:bodyPr>
          <a:lstStyle/>
          <a:p>
            <a:pPr marL="571500" indent="-571500" algn="just">
              <a:buFont typeface="Wingdings" panose="05000000000000000000" pitchFamily="2" charset="2"/>
              <a:buChar char="Ø"/>
            </a:pPr>
            <a:r>
              <a:rPr lang="en-US" sz="3600" kern="1200" dirty="0">
                <a:solidFill>
                  <a:srgbClr val="FF0000"/>
                </a:solidFill>
                <a:latin typeface="Times New Roman" panose="02020603050405020304" pitchFamily="18" charset="0"/>
                <a:cs typeface="Times New Roman" panose="02020603050405020304" pitchFamily="18" charset="0"/>
              </a:rPr>
              <a:t>Ai </a:t>
            </a:r>
            <a:r>
              <a:rPr lang="en-US" sz="3600" kern="1200" dirty="0" err="1">
                <a:solidFill>
                  <a:srgbClr val="FF0000"/>
                </a:solidFill>
                <a:latin typeface="Times New Roman" panose="02020603050405020304" pitchFamily="18" charset="0"/>
                <a:cs typeface="Times New Roman" panose="02020603050405020304" pitchFamily="18" charset="0"/>
              </a:rPr>
              <a:t>cũng</a:t>
            </a:r>
            <a:r>
              <a:rPr lang="en-US" sz="3600" kern="1200" dirty="0">
                <a:solidFill>
                  <a:srgbClr val="FF0000"/>
                </a:solidFill>
                <a:latin typeface="Times New Roman" panose="02020603050405020304" pitchFamily="18" charset="0"/>
                <a:cs typeface="Times New Roman" panose="02020603050405020304" pitchFamily="18" charset="0"/>
              </a:rPr>
              <a:t> </a:t>
            </a:r>
            <a:r>
              <a:rPr lang="en-US" sz="3600" kern="1200" dirty="0" err="1">
                <a:solidFill>
                  <a:srgbClr val="FF0000"/>
                </a:solidFill>
                <a:latin typeface="Times New Roman" panose="02020603050405020304" pitchFamily="18" charset="0"/>
                <a:cs typeface="Times New Roman" panose="02020603050405020304" pitchFamily="18" charset="0"/>
              </a:rPr>
              <a:t>yêu</a:t>
            </a:r>
            <a:r>
              <a:rPr lang="en-US" sz="3600" kern="1200" dirty="0">
                <a:solidFill>
                  <a:srgbClr val="FF0000"/>
                </a:solidFill>
                <a:latin typeface="Times New Roman" panose="02020603050405020304" pitchFamily="18" charset="0"/>
                <a:cs typeface="Times New Roman" panose="02020603050405020304" pitchFamily="18" charset="0"/>
              </a:rPr>
              <a:t> </a:t>
            </a:r>
            <a:r>
              <a:rPr lang="en-US" sz="3600" kern="1200" dirty="0" err="1">
                <a:solidFill>
                  <a:srgbClr val="FF0000"/>
                </a:solidFill>
                <a:latin typeface="Times New Roman" panose="02020603050405020304" pitchFamily="18" charset="0"/>
                <a:cs typeface="Times New Roman" panose="02020603050405020304" pitchFamily="18" charset="0"/>
              </a:rPr>
              <a:t>mến</a:t>
            </a:r>
            <a:r>
              <a:rPr lang="en-US" sz="3600" kern="1200" dirty="0">
                <a:solidFill>
                  <a:srgbClr val="FF0000"/>
                </a:solidFill>
                <a:latin typeface="Times New Roman" panose="02020603050405020304" pitchFamily="18" charset="0"/>
                <a:cs typeface="Times New Roman" panose="02020603050405020304" pitchFamily="18" charset="0"/>
              </a:rPr>
              <a:t> </a:t>
            </a:r>
            <a:r>
              <a:rPr lang="en-US" sz="3600" kern="1200" dirty="0" err="1">
                <a:solidFill>
                  <a:srgbClr val="FF0000"/>
                </a:solidFill>
                <a:latin typeface="Times New Roman" panose="02020603050405020304" pitchFamily="18" charset="0"/>
                <a:cs typeface="Times New Roman" panose="02020603050405020304" pitchFamily="18" charset="0"/>
              </a:rPr>
              <a:t>cô</a:t>
            </a:r>
            <a:r>
              <a:rPr lang="en-US" sz="3600" kern="1200" dirty="0">
                <a:solidFill>
                  <a:srgbClr val="FF0000"/>
                </a:solidFill>
                <a:latin typeface="Times New Roman" panose="02020603050405020304" pitchFamily="18" charset="0"/>
                <a:cs typeface="Times New Roman" panose="02020603050405020304" pitchFamily="18" charset="0"/>
              </a:rPr>
              <a:t> </a:t>
            </a:r>
            <a:r>
              <a:rPr lang="en-US" sz="3600" kern="1200" dirty="0" err="1">
                <a:solidFill>
                  <a:srgbClr val="FF0000"/>
                </a:solidFill>
                <a:latin typeface="Times New Roman" panose="02020603050405020304" pitchFamily="18" charset="0"/>
                <a:cs typeface="Times New Roman" panose="02020603050405020304" pitchFamily="18" charset="0"/>
              </a:rPr>
              <a:t>gió</a:t>
            </a:r>
            <a:r>
              <a:rPr lang="en-US" sz="3600" kern="1200" dirty="0">
                <a:solidFill>
                  <a:srgbClr val="FF0000"/>
                </a:solidFill>
                <a:latin typeface="Times New Roman" panose="02020603050405020304" pitchFamily="18" charset="0"/>
                <a:cs typeface="Times New Roman" panose="02020603050405020304" pitchFamily="18" charset="0"/>
              </a:rPr>
              <a:t> </a:t>
            </a:r>
            <a:r>
              <a:rPr lang="en-US" sz="3600" kern="1200" dirty="0" err="1">
                <a:solidFill>
                  <a:srgbClr val="FF0000"/>
                </a:solidFill>
                <a:latin typeface="Times New Roman" panose="02020603050405020304" pitchFamily="18" charset="0"/>
                <a:cs typeface="Times New Roman" panose="02020603050405020304" pitchFamily="18" charset="0"/>
              </a:rPr>
              <a:t>vì</a:t>
            </a:r>
            <a:r>
              <a:rPr lang="en-US" sz="3600" kern="1200" dirty="0">
                <a:solidFill>
                  <a:srgbClr val="FF0000"/>
                </a:solidFill>
                <a:latin typeface="Times New Roman" panose="02020603050405020304" pitchFamily="18" charset="0"/>
                <a:cs typeface="Times New Roman" panose="02020603050405020304" pitchFamily="18" charset="0"/>
              </a:rPr>
              <a:t> </a:t>
            </a:r>
            <a:r>
              <a:rPr lang="en-US" sz="3600" kern="1200" dirty="0" err="1">
                <a:solidFill>
                  <a:srgbClr val="FF0000"/>
                </a:solidFill>
                <a:latin typeface="Times New Roman" panose="02020603050405020304" pitchFamily="18" charset="0"/>
                <a:cs typeface="Times New Roman" panose="02020603050405020304" pitchFamily="18" charset="0"/>
              </a:rPr>
              <a:t>cô</a:t>
            </a:r>
            <a:r>
              <a:rPr lang="en-US" sz="3600" kern="1200" dirty="0">
                <a:solidFill>
                  <a:srgbClr val="FF0000"/>
                </a:solidFill>
                <a:latin typeface="Times New Roman" panose="02020603050405020304" pitchFamily="18" charset="0"/>
                <a:cs typeface="Times New Roman" panose="02020603050405020304" pitchFamily="18" charset="0"/>
              </a:rPr>
              <a:t> </a:t>
            </a:r>
            <a:r>
              <a:rPr lang="en-US" sz="3600" kern="1200" dirty="0" err="1">
                <a:solidFill>
                  <a:srgbClr val="FF0000"/>
                </a:solidFill>
                <a:latin typeface="Times New Roman" panose="02020603050405020304" pitchFamily="18" charset="0"/>
                <a:cs typeface="Times New Roman" panose="02020603050405020304" pitchFamily="18" charset="0"/>
              </a:rPr>
              <a:t>luôn</a:t>
            </a:r>
            <a:r>
              <a:rPr lang="en-US" sz="3600" kern="1200" dirty="0">
                <a:solidFill>
                  <a:srgbClr val="FF0000"/>
                </a:solidFill>
                <a:latin typeface="Times New Roman" panose="02020603050405020304" pitchFamily="18" charset="0"/>
                <a:cs typeface="Times New Roman" panose="02020603050405020304" pitchFamily="18" charset="0"/>
              </a:rPr>
              <a:t> </a:t>
            </a:r>
            <a:r>
              <a:rPr lang="en-US" sz="3600" kern="1200" dirty="0" err="1">
                <a:solidFill>
                  <a:srgbClr val="FF0000"/>
                </a:solidFill>
                <a:latin typeface="Times New Roman" panose="02020603050405020304" pitchFamily="18" charset="0"/>
                <a:cs typeface="Times New Roman" panose="02020603050405020304" pitchFamily="18" charset="0"/>
              </a:rPr>
              <a:t>làm</a:t>
            </a:r>
            <a:r>
              <a:rPr lang="en-US" sz="3600" kern="1200" dirty="0">
                <a:solidFill>
                  <a:srgbClr val="FF0000"/>
                </a:solidFill>
                <a:latin typeface="Times New Roman" panose="02020603050405020304" pitchFamily="18" charset="0"/>
                <a:cs typeface="Times New Roman" panose="02020603050405020304" pitchFamily="18" charset="0"/>
              </a:rPr>
              <a:t> </a:t>
            </a:r>
            <a:r>
              <a:rPr lang="en-US" sz="3600" kern="1200" dirty="0" err="1">
                <a:solidFill>
                  <a:srgbClr val="FF0000"/>
                </a:solidFill>
                <a:latin typeface="Times New Roman" panose="02020603050405020304" pitchFamily="18" charset="0"/>
                <a:cs typeface="Times New Roman" panose="02020603050405020304" pitchFamily="18" charset="0"/>
              </a:rPr>
              <a:t>những</a:t>
            </a:r>
            <a:r>
              <a:rPr lang="en-US" sz="3600" kern="1200" dirty="0">
                <a:solidFill>
                  <a:srgbClr val="FF0000"/>
                </a:solidFill>
                <a:latin typeface="Times New Roman" panose="02020603050405020304" pitchFamily="18" charset="0"/>
                <a:cs typeface="Times New Roman" panose="02020603050405020304" pitchFamily="18" charset="0"/>
              </a:rPr>
              <a:t> </a:t>
            </a:r>
            <a:r>
              <a:rPr lang="en-US" sz="3600" kern="1200" dirty="0" err="1">
                <a:solidFill>
                  <a:srgbClr val="FF0000"/>
                </a:solidFill>
                <a:latin typeface="Times New Roman" panose="02020603050405020304" pitchFamily="18" charset="0"/>
                <a:cs typeface="Times New Roman" panose="02020603050405020304" pitchFamily="18" charset="0"/>
              </a:rPr>
              <a:t>việc</a:t>
            </a:r>
            <a:r>
              <a:rPr lang="en-US" sz="3600" kern="1200" dirty="0">
                <a:solidFill>
                  <a:srgbClr val="FF0000"/>
                </a:solidFill>
                <a:latin typeface="Times New Roman" panose="02020603050405020304" pitchFamily="18" charset="0"/>
                <a:cs typeface="Times New Roman" panose="02020603050405020304" pitchFamily="18" charset="0"/>
              </a:rPr>
              <a:t> </a:t>
            </a:r>
            <a:r>
              <a:rPr lang="en-US" sz="3600" kern="1200" dirty="0" err="1">
                <a:solidFill>
                  <a:srgbClr val="FF0000"/>
                </a:solidFill>
                <a:latin typeface="Times New Roman" panose="02020603050405020304" pitchFamily="18" charset="0"/>
                <a:cs typeface="Times New Roman" panose="02020603050405020304" pitchFamily="18" charset="0"/>
              </a:rPr>
              <a:t>có</a:t>
            </a:r>
            <a:r>
              <a:rPr lang="en-US" sz="3600" kern="1200" dirty="0">
                <a:solidFill>
                  <a:srgbClr val="FF0000"/>
                </a:solidFill>
                <a:latin typeface="Times New Roman" panose="02020603050405020304" pitchFamily="18" charset="0"/>
                <a:cs typeface="Times New Roman" panose="02020603050405020304" pitchFamily="18" charset="0"/>
              </a:rPr>
              <a:t> </a:t>
            </a:r>
            <a:r>
              <a:rPr lang="en-US" sz="3600" kern="1200" dirty="0" err="1">
                <a:solidFill>
                  <a:srgbClr val="FF0000"/>
                </a:solidFill>
                <a:latin typeface="Times New Roman" panose="02020603050405020304" pitchFamily="18" charset="0"/>
                <a:cs typeface="Times New Roman" panose="02020603050405020304" pitchFamily="18" charset="0"/>
              </a:rPr>
              <a:t>ích</a:t>
            </a:r>
            <a:r>
              <a:rPr lang="en-US" sz="3600" kern="1200" dirty="0">
                <a:solidFill>
                  <a:srgbClr val="FF000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 xmlns:a16="http://schemas.microsoft.com/office/drawing/2014/main" id="{F147D7F6-7FA4-40A6-B38A-59F0FCB5C0FD}"/>
              </a:ext>
            </a:extLst>
          </p:cNvPr>
          <p:cNvPicPr>
            <a:picLocks noChangeAspect="1"/>
          </p:cNvPicPr>
          <p:nvPr/>
        </p:nvPicPr>
        <p:blipFill>
          <a:blip r:embed="rId4"/>
          <a:stretch>
            <a:fillRect/>
          </a:stretch>
        </p:blipFill>
        <p:spPr>
          <a:xfrm>
            <a:off x="5673136" y="3726512"/>
            <a:ext cx="4340741" cy="2487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 xmlns:a16="http://schemas.microsoft.com/office/drawing/2014/main" id="{D2CCE877-C736-4AD7-8E6A-B9D48DB3CAF7}"/>
              </a:ext>
            </a:extLst>
          </p:cNvPr>
          <p:cNvPicPr>
            <a:picLocks noChangeAspect="1"/>
          </p:cNvPicPr>
          <p:nvPr/>
        </p:nvPicPr>
        <p:blipFill>
          <a:blip r:embed="rId5"/>
          <a:stretch>
            <a:fillRect/>
          </a:stretch>
        </p:blipFill>
        <p:spPr>
          <a:xfrm>
            <a:off x="724671" y="3617726"/>
            <a:ext cx="4634771" cy="5182548"/>
          </a:xfrm>
          <a:prstGeom prst="rect">
            <a:avLst/>
          </a:prstGeom>
        </p:spPr>
      </p:pic>
      <p:sp>
        <p:nvSpPr>
          <p:cNvPr id="9" name="Rectangle 8">
            <a:extLst>
              <a:ext uri="{FF2B5EF4-FFF2-40B4-BE49-F238E27FC236}">
                <a16:creationId xmlns="" xmlns:a16="http://schemas.microsoft.com/office/drawing/2014/main" id="{D29DB179-0C3F-40CB-82C5-E773DDEAF94B}"/>
              </a:ext>
            </a:extLst>
          </p:cNvPr>
          <p:cNvSpPr/>
          <p:nvPr/>
        </p:nvSpPr>
        <p:spPr>
          <a:xfrm>
            <a:off x="352662" y="955504"/>
            <a:ext cx="4276578" cy="707886"/>
          </a:xfrm>
          <a:prstGeom prst="rect">
            <a:avLst/>
          </a:prstGeom>
        </p:spPr>
        <p:txBody>
          <a:bodyPr wrap="square">
            <a:spAutoFit/>
          </a:bodyPr>
          <a:lstStyle/>
          <a:p>
            <a:pPr marL="457200" indent="-457200" algn="ctr">
              <a:buClrTx/>
              <a:buFont typeface="Wingdings" panose="05000000000000000000" pitchFamily="2" charset="2"/>
              <a:buChar char="v"/>
              <a:defRPr/>
            </a:pPr>
            <a:r>
              <a:rPr lang="en-US" altLang="zh-CN" sz="4000" b="1" dirty="0">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4000" b="1" dirty="0" err="1">
                <a:solidFill>
                  <a:srgbClr val="00B050"/>
                </a:solidFill>
                <a:latin typeface="Times New Roman" panose="02020603050405020304" pitchFamily="18" charset="0"/>
                <a:ea typeface="inpin heiti" charset="-122"/>
                <a:cs typeface="Times New Roman" panose="02020603050405020304" pitchFamily="18" charset="0"/>
              </a:rPr>
              <a:t>Cùng</a:t>
            </a:r>
            <a:r>
              <a:rPr lang="en-US" altLang="zh-CN" sz="4000" b="1" dirty="0">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4000" b="1" dirty="0" err="1">
                <a:solidFill>
                  <a:srgbClr val="00B050"/>
                </a:solidFill>
                <a:latin typeface="Times New Roman" panose="02020603050405020304" pitchFamily="18" charset="0"/>
                <a:ea typeface="inpin heiti" charset="-122"/>
                <a:cs typeface="Times New Roman" panose="02020603050405020304" pitchFamily="18" charset="0"/>
              </a:rPr>
              <a:t>tìm</a:t>
            </a:r>
            <a:r>
              <a:rPr lang="en-US" altLang="zh-CN" sz="4000" b="1" dirty="0">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4000" b="1" dirty="0" err="1">
                <a:solidFill>
                  <a:srgbClr val="00B050"/>
                </a:solidFill>
                <a:latin typeface="Times New Roman" panose="02020603050405020304" pitchFamily="18" charset="0"/>
                <a:ea typeface="inpin heiti" charset="-122"/>
                <a:cs typeface="Times New Roman" panose="02020603050405020304" pitchFamily="18" charset="0"/>
              </a:rPr>
              <a:t>hiểu</a:t>
            </a:r>
            <a:endParaRPr lang="zh-CN" altLang="en-US" sz="4000" b="1" dirty="0">
              <a:solidFill>
                <a:srgbClr val="00B050"/>
              </a:solidFill>
              <a:latin typeface="Times New Roman" panose="02020603050405020304" pitchFamily="18" charset="0"/>
              <a:ea typeface="inpin heiti" charset="-122"/>
              <a:cs typeface="Times New Roman" panose="02020603050405020304" pitchFamily="18" charset="0"/>
            </a:endParaRPr>
          </a:p>
        </p:txBody>
      </p:sp>
      <p:sp>
        <p:nvSpPr>
          <p:cNvPr id="10" name="Oval 9">
            <a:extLst>
              <a:ext uri="{FF2B5EF4-FFF2-40B4-BE49-F238E27FC236}">
                <a16:creationId xmlns="" xmlns:a16="http://schemas.microsoft.com/office/drawing/2014/main" id="{ECAFB961-4E0E-43ED-B2E7-32A8153D52E6}"/>
              </a:ext>
            </a:extLst>
          </p:cNvPr>
          <p:cNvSpPr/>
          <p:nvPr/>
        </p:nvSpPr>
        <p:spPr>
          <a:xfrm>
            <a:off x="580168" y="1822047"/>
            <a:ext cx="548640" cy="548640"/>
          </a:xfrm>
          <a:prstGeom prst="ellipse">
            <a:avLst/>
          </a:prstGeom>
          <a:solidFill>
            <a:schemeClr val="accent2"/>
          </a:solidFill>
          <a:ln w="12700" cap="flat" cmpd="sng" algn="ctr">
            <a:solidFill>
              <a:schemeClr val="accent3"/>
            </a:solidFill>
            <a:prstDash val="solid"/>
            <a:miter lim="800000"/>
          </a:ln>
          <a:effectLst/>
        </p:spPr>
        <p:txBody>
          <a:bodyPr rtlCol="0" anchor="ctr"/>
          <a:lstStyle/>
          <a:p>
            <a:pPr algn="ctr">
              <a:buClrTx/>
              <a:buFontTx/>
              <a:buNone/>
              <a:defRPr/>
            </a:pPr>
            <a:r>
              <a:rPr lang="en-US" sz="3200" b="1" dirty="0">
                <a:latin typeface="Times New Roman" panose="02020603050405020304" pitchFamily="18" charset="0"/>
                <a:cs typeface="Times New Roman" panose="02020603050405020304" pitchFamily="18" charset="0"/>
              </a:rPr>
              <a:t>3</a:t>
            </a:r>
            <a:endParaRPr lang="en-US" sz="3200" b="1" kern="1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E7370D2A-87A6-4FBD-97F0-1C906019D38B}"/>
              </a:ext>
            </a:extLst>
          </p:cNvPr>
          <p:cNvSpPr/>
          <p:nvPr/>
        </p:nvSpPr>
        <p:spPr>
          <a:xfrm>
            <a:off x="5151141" y="124507"/>
            <a:ext cx="1877438" cy="830997"/>
          </a:xfrm>
          <a:prstGeom prst="rect">
            <a:avLst/>
          </a:prstGeom>
          <a:noFill/>
        </p:spPr>
        <p:txBody>
          <a:bodyPr wrap="none" lIns="91440" tIns="45720" rIns="91440" bIns="45720">
            <a:spAutoFit/>
          </a:bodyPr>
          <a:lstStyle/>
          <a:p>
            <a:pPr algn="ct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8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48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14211950"/>
      </p:ext>
    </p:extLst>
  </p:cSld>
  <p:clrMapOvr>
    <a:masterClrMapping/>
  </p:clrMapOvr>
  <mc:AlternateContent xmlns:mc="http://schemas.openxmlformats.org/markup-compatibility/2006" xmlns:p14="http://schemas.microsoft.com/office/powerpoint/2010/main">
    <mc:Choice Requires="p14">
      <p:transition spd="slow" p14:dur="800" advTm="18000">
        <p:circle/>
      </p:transition>
    </mc:Choice>
    <mc:Fallback xmlns="">
      <p:transition spd="slow" advTm="18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8">
            <a:extLst>
              <a:ext uri="{FF2B5EF4-FFF2-40B4-BE49-F238E27FC236}">
                <a16:creationId xmlns="" xmlns:a16="http://schemas.microsoft.com/office/drawing/2014/main" id="{E0C0B8B9-85E6-4B90-B937-3153750522E9}"/>
              </a:ext>
            </a:extLst>
          </p:cNvPr>
          <p:cNvSpPr txBox="1"/>
          <p:nvPr/>
        </p:nvSpPr>
        <p:spPr>
          <a:xfrm>
            <a:off x="166433" y="1093043"/>
            <a:ext cx="12182622" cy="707886"/>
          </a:xfrm>
          <a:prstGeom prst="rect">
            <a:avLst/>
          </a:prstGeom>
          <a:noFill/>
        </p:spPr>
        <p:txBody>
          <a:bodyPr wrap="square" rtlCol="0">
            <a:spAutoFit/>
          </a:bodyPr>
          <a:lstStyle/>
          <a:p>
            <a:pPr algn="ctr"/>
            <a:r>
              <a:rPr lang="en-US" altLang="zh-CN" sz="4000" b="1" kern="1200" dirty="0">
                <a:solidFill>
                  <a:srgbClr val="002060"/>
                </a:solidFill>
                <a:latin typeface="Times New Roman" panose="02020603050405020304" pitchFamily="18" charset="0"/>
                <a:cs typeface="Times New Roman" panose="02020603050405020304" pitchFamily="18" charset="0"/>
              </a:rPr>
              <a:t>Qua </a:t>
            </a:r>
            <a:r>
              <a:rPr lang="en-US" altLang="zh-CN" sz="4000" b="1" kern="1200" err="1">
                <a:solidFill>
                  <a:srgbClr val="002060"/>
                </a:solidFill>
                <a:latin typeface="Times New Roman" panose="02020603050405020304" pitchFamily="18" charset="0"/>
                <a:cs typeface="Times New Roman" panose="02020603050405020304" pitchFamily="18" charset="0"/>
              </a:rPr>
              <a:t>bài</a:t>
            </a:r>
            <a:r>
              <a:rPr lang="en-US" altLang="zh-CN" sz="4000" b="1" kern="1200">
                <a:solidFill>
                  <a:srgbClr val="002060"/>
                </a:solidFill>
                <a:latin typeface="Times New Roman" panose="02020603050405020304" pitchFamily="18" charset="0"/>
                <a:cs typeface="Times New Roman" panose="02020603050405020304" pitchFamily="18" charset="0"/>
              </a:rPr>
              <a:t> </a:t>
            </a:r>
            <a:r>
              <a:rPr lang="en-US" altLang="zh-CN" sz="4000" b="1" smtClean="0">
                <a:solidFill>
                  <a:srgbClr val="002060"/>
                </a:solidFill>
                <a:latin typeface="Times New Roman" panose="02020603050405020304" pitchFamily="18" charset="0"/>
                <a:cs typeface="Times New Roman" panose="02020603050405020304" pitchFamily="18" charset="0"/>
              </a:rPr>
              <a:t>đọc,</a:t>
            </a:r>
            <a:r>
              <a:rPr lang="en-US" altLang="zh-CN" sz="4000" b="1" kern="1200" smtClean="0">
                <a:solidFill>
                  <a:srgbClr val="002060"/>
                </a:solidFill>
                <a:latin typeface="Times New Roman" panose="02020603050405020304" pitchFamily="18" charset="0"/>
                <a:cs typeface="Times New Roman" panose="02020603050405020304" pitchFamily="18" charset="0"/>
              </a:rPr>
              <a:t> </a:t>
            </a:r>
            <a:r>
              <a:rPr lang="en-US" altLang="zh-CN" sz="4000" b="1" kern="1200" dirty="0" err="1">
                <a:solidFill>
                  <a:srgbClr val="002060"/>
                </a:solidFill>
                <a:latin typeface="Times New Roman" panose="02020603050405020304" pitchFamily="18" charset="0"/>
                <a:cs typeface="Times New Roman" panose="02020603050405020304" pitchFamily="18" charset="0"/>
              </a:rPr>
              <a:t>chúng</a:t>
            </a:r>
            <a:r>
              <a:rPr lang="en-US" altLang="zh-CN" sz="4000" b="1" kern="1200" dirty="0">
                <a:solidFill>
                  <a:srgbClr val="002060"/>
                </a:solidFill>
                <a:latin typeface="Times New Roman" panose="02020603050405020304" pitchFamily="18" charset="0"/>
                <a:cs typeface="Times New Roman" panose="02020603050405020304" pitchFamily="18" charset="0"/>
              </a:rPr>
              <a:t> </a:t>
            </a:r>
            <a:r>
              <a:rPr lang="en-US" altLang="zh-CN" sz="4000" b="1" kern="1200">
                <a:solidFill>
                  <a:srgbClr val="002060"/>
                </a:solidFill>
                <a:latin typeface="Times New Roman" panose="02020603050405020304" pitchFamily="18" charset="0"/>
                <a:cs typeface="Times New Roman" panose="02020603050405020304" pitchFamily="18" charset="0"/>
              </a:rPr>
              <a:t>ta </a:t>
            </a:r>
            <a:r>
              <a:rPr lang="en-US" altLang="zh-CN" sz="4000" b="1" smtClean="0">
                <a:solidFill>
                  <a:srgbClr val="002060"/>
                </a:solidFill>
                <a:latin typeface="Times New Roman" panose="02020603050405020304" pitchFamily="18" charset="0"/>
                <a:cs typeface="Times New Roman" panose="02020603050405020304" pitchFamily="18" charset="0"/>
              </a:rPr>
              <a:t>hiểu</a:t>
            </a:r>
            <a:r>
              <a:rPr lang="en-US" altLang="zh-CN" sz="4000" b="1" kern="1200" smtClean="0">
                <a:solidFill>
                  <a:srgbClr val="002060"/>
                </a:solidFill>
                <a:latin typeface="Times New Roman" panose="02020603050405020304" pitchFamily="18" charset="0"/>
                <a:cs typeface="Times New Roman" panose="02020603050405020304" pitchFamily="18" charset="0"/>
              </a:rPr>
              <a:t> </a:t>
            </a:r>
            <a:r>
              <a:rPr lang="en-US" altLang="zh-CN" sz="4000" b="1" kern="1200" dirty="0" err="1">
                <a:solidFill>
                  <a:srgbClr val="002060"/>
                </a:solidFill>
                <a:latin typeface="Times New Roman" panose="02020603050405020304" pitchFamily="18" charset="0"/>
                <a:cs typeface="Times New Roman" panose="02020603050405020304" pitchFamily="18" charset="0"/>
              </a:rPr>
              <a:t>được</a:t>
            </a:r>
            <a:r>
              <a:rPr lang="en-US" altLang="zh-CN" sz="4000" b="1" kern="1200" dirty="0">
                <a:solidFill>
                  <a:srgbClr val="002060"/>
                </a:solidFill>
                <a:latin typeface="Times New Roman" panose="02020603050405020304" pitchFamily="18" charset="0"/>
                <a:cs typeface="Times New Roman" panose="02020603050405020304" pitchFamily="18" charset="0"/>
              </a:rPr>
              <a:t> </a:t>
            </a:r>
            <a:r>
              <a:rPr lang="en-US" altLang="zh-CN" sz="4000" b="1" kern="1200" err="1">
                <a:solidFill>
                  <a:srgbClr val="002060"/>
                </a:solidFill>
                <a:latin typeface="Times New Roman" panose="02020603050405020304" pitchFamily="18" charset="0"/>
                <a:cs typeface="Times New Roman" panose="02020603050405020304" pitchFamily="18" charset="0"/>
              </a:rPr>
              <a:t>điều</a:t>
            </a:r>
            <a:r>
              <a:rPr lang="en-US" altLang="zh-CN" sz="4000" b="1" kern="1200">
                <a:solidFill>
                  <a:srgbClr val="002060"/>
                </a:solidFill>
                <a:latin typeface="Times New Roman" panose="02020603050405020304" pitchFamily="18" charset="0"/>
                <a:cs typeface="Times New Roman" panose="02020603050405020304" pitchFamily="18" charset="0"/>
              </a:rPr>
              <a:t> </a:t>
            </a:r>
            <a:r>
              <a:rPr lang="en-US" altLang="zh-CN" sz="4000" b="1" kern="1200" smtClean="0">
                <a:solidFill>
                  <a:srgbClr val="002060"/>
                </a:solidFill>
                <a:latin typeface="Times New Roman" panose="02020603050405020304" pitchFamily="18" charset="0"/>
                <a:cs typeface="Times New Roman" panose="02020603050405020304" pitchFamily="18" charset="0"/>
              </a:rPr>
              <a:t>gì về “Cô gió” </a:t>
            </a:r>
            <a:r>
              <a:rPr lang="en-US" altLang="zh-CN" sz="4000" b="1" kern="1200" dirty="0">
                <a:solidFill>
                  <a:srgbClr val="002060"/>
                </a:solidFill>
                <a:latin typeface="Times New Roman" panose="02020603050405020304" pitchFamily="18" charset="0"/>
                <a:cs typeface="Times New Roman" panose="02020603050405020304" pitchFamily="18" charset="0"/>
              </a:rPr>
              <a:t>?</a:t>
            </a:r>
            <a:endParaRPr lang="zh-CN" altLang="en-US" sz="4000" b="1" kern="1200" dirty="0">
              <a:solidFill>
                <a:srgbClr val="002060"/>
              </a:solidFill>
              <a:latin typeface="Times New Roman" panose="02020603050405020304" pitchFamily="18" charset="0"/>
              <a:cs typeface="Times New Roman" panose="02020603050405020304" pitchFamily="18" charset="0"/>
            </a:endParaRPr>
          </a:p>
        </p:txBody>
      </p:sp>
      <p:sp>
        <p:nvSpPr>
          <p:cNvPr id="4" name="Rounded Rectangle 6">
            <a:extLst>
              <a:ext uri="{FF2B5EF4-FFF2-40B4-BE49-F238E27FC236}">
                <a16:creationId xmlns="" xmlns:a16="http://schemas.microsoft.com/office/drawing/2014/main" id="{9F26B910-8AE5-4C76-9FF7-FBA87998525E}"/>
              </a:ext>
            </a:extLst>
          </p:cNvPr>
          <p:cNvSpPr/>
          <p:nvPr/>
        </p:nvSpPr>
        <p:spPr>
          <a:xfrm>
            <a:off x="492395" y="2151129"/>
            <a:ext cx="11119340" cy="2769108"/>
          </a:xfrm>
          <a:prstGeom prst="roundRect">
            <a:avLst/>
          </a:prstGeom>
          <a:solidFill>
            <a:srgbClr val="FFFFFF">
              <a:alpha val="50000"/>
            </a:srgbClr>
          </a:solidFill>
          <a:ln w="25400" cap="flat" cmpd="sng" algn="ctr">
            <a:solidFill>
              <a:schemeClr val="bg2">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 name="文本框 18">
            <a:extLst>
              <a:ext uri="{FF2B5EF4-FFF2-40B4-BE49-F238E27FC236}">
                <a16:creationId xmlns="" xmlns:a16="http://schemas.microsoft.com/office/drawing/2014/main" id="{E9398E3C-2E8A-4423-B63E-1C5813F75086}"/>
              </a:ext>
            </a:extLst>
          </p:cNvPr>
          <p:cNvSpPr txBox="1"/>
          <p:nvPr/>
        </p:nvSpPr>
        <p:spPr>
          <a:xfrm>
            <a:off x="815884" y="2550669"/>
            <a:ext cx="10883721" cy="1754326"/>
          </a:xfrm>
          <a:prstGeom prst="rect">
            <a:avLst/>
          </a:prstGeom>
          <a:noFill/>
        </p:spPr>
        <p:txBody>
          <a:bodyPr wrap="square" rtlCol="0">
            <a:spAutoFit/>
          </a:bodyPr>
          <a:lstStyle/>
          <a:p>
            <a:pPr algn="ctr"/>
            <a:r>
              <a:rPr lang="en-US" altLang="zh-CN" sz="5400" kern="1200" dirty="0">
                <a:solidFill>
                  <a:srgbClr val="FF0000"/>
                </a:solidFill>
                <a:latin typeface="Times New Roman" panose="02020603050405020304" pitchFamily="18" charset="0"/>
                <a:cs typeface="Times New Roman" panose="02020603050405020304" pitchFamily="18" charset="0"/>
              </a:rPr>
              <a:t>Ai </a:t>
            </a:r>
            <a:r>
              <a:rPr lang="en-US" altLang="zh-CN" sz="5400" kern="1200" dirty="0" err="1">
                <a:solidFill>
                  <a:srgbClr val="FF0000"/>
                </a:solidFill>
                <a:latin typeface="Times New Roman" panose="02020603050405020304" pitchFamily="18" charset="0"/>
                <a:cs typeface="Times New Roman" panose="02020603050405020304" pitchFamily="18" charset="0"/>
              </a:rPr>
              <a:t>cũng</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yêu</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quý</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cô</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gió</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vì</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cô</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luôn</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đi</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khắp</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đó</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đây</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để</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làm</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những</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việc</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có</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ích</a:t>
            </a:r>
            <a:r>
              <a:rPr lang="en-US" altLang="zh-CN" sz="5400" kern="1200" dirty="0">
                <a:solidFill>
                  <a:srgbClr val="FF0000"/>
                </a:solidFill>
                <a:latin typeface="Times New Roman" panose="02020603050405020304" pitchFamily="18" charset="0"/>
                <a:cs typeface="Times New Roman" panose="02020603050405020304" pitchFamily="18" charset="0"/>
              </a:rPr>
              <a:t>.</a:t>
            </a:r>
            <a:endParaRPr lang="zh-CN" altLang="en-US" sz="5400" kern="12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F0113020-C14C-409E-BA89-452FE60A1D0B}"/>
              </a:ext>
            </a:extLst>
          </p:cNvPr>
          <p:cNvSpPr/>
          <p:nvPr/>
        </p:nvSpPr>
        <p:spPr>
          <a:xfrm>
            <a:off x="2512585" y="31628"/>
            <a:ext cx="6859571" cy="923330"/>
          </a:xfrm>
          <a:prstGeom prst="rect">
            <a:avLst/>
          </a:prstGeom>
          <a:noFill/>
        </p:spPr>
        <p:txBody>
          <a:bodyPr wrap="none" lIns="91440" tIns="45720" rIns="91440" bIns="45720">
            <a:spAutoFit/>
          </a:bodyPr>
          <a:lstStyle/>
          <a:p>
            <a:pPr algn="ctr"/>
            <a:r>
              <a:rPr lang="en-US" sz="5400" b="1" smtClean="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NỘI DUNG BÀI HỌC</a:t>
            </a:r>
            <a:endParaRPr lang="en-US" sz="54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9446758"/>
      </p:ext>
    </p:extLst>
  </p:cSld>
  <p:clrMapOvr>
    <a:masterClrMapping/>
  </p:clrMapOvr>
  <p:transition spd="med"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0F97D8F-8AD6-4D08-9B9F-C633D8C0FA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100000" l="2381" r="100000"/>
                    </a14:imgEffect>
                  </a14:imgLayer>
                </a14:imgProps>
              </a:ext>
            </a:extLst>
          </a:blip>
          <a:stretch>
            <a:fillRect/>
          </a:stretch>
        </p:blipFill>
        <p:spPr>
          <a:xfrm>
            <a:off x="321972" y="650786"/>
            <a:ext cx="517458" cy="508313"/>
          </a:xfrm>
          <a:prstGeom prst="rect">
            <a:avLst/>
          </a:prstGeom>
        </p:spPr>
      </p:pic>
      <p:sp>
        <p:nvSpPr>
          <p:cNvPr id="3" name="Google Shape;487;p33">
            <a:extLst>
              <a:ext uri="{FF2B5EF4-FFF2-40B4-BE49-F238E27FC236}">
                <a16:creationId xmlns="" xmlns:a16="http://schemas.microsoft.com/office/drawing/2014/main" id="{6FD878EB-FA3B-4E26-BC7F-9DAB1A176989}"/>
              </a:ext>
            </a:extLst>
          </p:cNvPr>
          <p:cNvSpPr txBox="1">
            <a:spLocks/>
          </p:cNvSpPr>
          <p:nvPr/>
        </p:nvSpPr>
        <p:spPr>
          <a:xfrm>
            <a:off x="780909" y="495329"/>
            <a:ext cx="10165387"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r>
              <a:rPr lang="en-US" sz="3600" smtClean="0">
                <a:solidFill>
                  <a:srgbClr val="F15A24"/>
                </a:solidFill>
                <a:latin typeface="Times New Roman" panose="02020603050405020304" pitchFamily="18" charset="0"/>
                <a:cs typeface="Times New Roman" panose="02020603050405020304" pitchFamily="18" charset="0"/>
              </a:rPr>
              <a:t>Nói về</a:t>
            </a:r>
            <a:r>
              <a:rPr lang="vi-VN" sz="3600" smtClean="0">
                <a:solidFill>
                  <a:srgbClr val="F15A24"/>
                </a:solidFill>
                <a:latin typeface="Times New Roman" panose="02020603050405020304" pitchFamily="18" charset="0"/>
                <a:cs typeface="Times New Roman" panose="02020603050405020304" pitchFamily="18" charset="0"/>
              </a:rPr>
              <a:t> </a:t>
            </a:r>
            <a:r>
              <a:rPr lang="vi-VN" sz="3600" dirty="0">
                <a:solidFill>
                  <a:srgbClr val="F15A24"/>
                </a:solidFill>
                <a:latin typeface="Times New Roman" panose="02020603050405020304" pitchFamily="18" charset="0"/>
                <a:cs typeface="Times New Roman" panose="02020603050405020304" pitchFamily="18" charset="0"/>
              </a:rPr>
              <a:t>lợi ích của gió đối với người </a:t>
            </a:r>
            <a:r>
              <a:rPr lang="vi-VN" sz="3600">
                <a:solidFill>
                  <a:srgbClr val="F15A24"/>
                </a:solidFill>
                <a:latin typeface="Times New Roman" panose="02020603050405020304" pitchFamily="18" charset="0"/>
                <a:cs typeface="Times New Roman" panose="02020603050405020304" pitchFamily="18" charset="0"/>
              </a:rPr>
              <a:t>và </a:t>
            </a:r>
            <a:r>
              <a:rPr lang="vi-VN" sz="3600" smtClean="0">
                <a:solidFill>
                  <a:srgbClr val="F15A24"/>
                </a:solidFill>
                <a:latin typeface="Times New Roman" panose="02020603050405020304" pitchFamily="18" charset="0"/>
                <a:cs typeface="Times New Roman" panose="02020603050405020304" pitchFamily="18" charset="0"/>
              </a:rPr>
              <a:t>vật</a:t>
            </a:r>
            <a:r>
              <a:rPr lang="en-US" sz="3600" smtClean="0">
                <a:solidFill>
                  <a:srgbClr val="F15A24"/>
                </a:solidFill>
                <a:latin typeface="Times New Roman" panose="02020603050405020304" pitchFamily="18" charset="0"/>
                <a:cs typeface="Times New Roman" panose="02020603050405020304" pitchFamily="18" charset="0"/>
              </a:rPr>
              <a:t> theo gợi ý:</a:t>
            </a:r>
            <a:r>
              <a:rPr lang="vi-VN" sz="3600" smtClean="0">
                <a:solidFill>
                  <a:srgbClr val="F15A24"/>
                </a:solidFill>
                <a:latin typeface="Times New Roman" panose="02020603050405020304" pitchFamily="18" charset="0"/>
                <a:cs typeface="Times New Roman" panose="02020603050405020304" pitchFamily="18" charset="0"/>
              </a:rPr>
              <a:t> </a:t>
            </a:r>
            <a:endParaRPr lang="vi-VN" sz="3600" dirty="0">
              <a:solidFill>
                <a:srgbClr val="F15A24"/>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DD5B4C2E-F531-4641-A862-E9932B2594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608" y="2063378"/>
            <a:ext cx="2779517" cy="2779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 xmlns:a16="http://schemas.microsoft.com/office/drawing/2014/main" id="{125F4475-DDB8-4568-A13D-C4097D6EFA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3252" y="2051428"/>
            <a:ext cx="2803415" cy="2803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 xmlns:a16="http://schemas.microsoft.com/office/drawing/2014/main" id="{A5888BDB-2C19-47A1-86F6-0CF68D2320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0794" y="2027533"/>
            <a:ext cx="2803415" cy="2803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 xmlns:a16="http://schemas.microsoft.com/office/drawing/2014/main" id="{8ECF5901-47E7-4279-9694-154C1E8DF242}"/>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13980" y="463652"/>
            <a:ext cx="1680592" cy="999387"/>
          </a:xfrm>
          <a:prstGeom prst="rect">
            <a:avLst/>
          </a:prstGeom>
        </p:spPr>
      </p:pic>
      <p:sp>
        <p:nvSpPr>
          <p:cNvPr id="8" name="Rounded Rectangle 18">
            <a:extLst>
              <a:ext uri="{FF2B5EF4-FFF2-40B4-BE49-F238E27FC236}">
                <a16:creationId xmlns="" xmlns:a16="http://schemas.microsoft.com/office/drawing/2014/main" id="{D07EFF17-5F8C-488B-933E-7B705F520CC1}"/>
              </a:ext>
            </a:extLst>
          </p:cNvPr>
          <p:cNvSpPr/>
          <p:nvPr/>
        </p:nvSpPr>
        <p:spPr>
          <a:xfrm>
            <a:off x="463827" y="5010142"/>
            <a:ext cx="2796208" cy="91358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en-US" sz="3200" err="1">
                <a:solidFill>
                  <a:srgbClr val="0070C0"/>
                </a:solidFill>
                <a:latin typeface="Times New Roman" panose="02020603050405020304" pitchFamily="18" charset="0"/>
                <a:cs typeface="Times New Roman" panose="02020603050405020304" pitchFamily="18" charset="0"/>
              </a:rPr>
              <a:t>l</a:t>
            </a:r>
            <a:r>
              <a:rPr lang="en-US" sz="3200" smtClean="0">
                <a:solidFill>
                  <a:srgbClr val="0070C0"/>
                </a:solidFill>
                <a:latin typeface="Times New Roman" panose="02020603050405020304" pitchFamily="18" charset="0"/>
                <a:cs typeface="Times New Roman" panose="02020603050405020304" pitchFamily="18" charset="0"/>
              </a:rPr>
              <a:t>àm quay chong </a:t>
            </a:r>
            <a:r>
              <a:rPr lang="en-US" sz="3200" err="1">
                <a:solidFill>
                  <a:srgbClr val="0070C0"/>
                </a:solidFill>
                <a:latin typeface="Times New Roman" panose="02020603050405020304" pitchFamily="18" charset="0"/>
                <a:cs typeface="Times New Roman" panose="02020603050405020304" pitchFamily="18" charset="0"/>
              </a:rPr>
              <a:t>chóng</a:t>
            </a:r>
            <a:r>
              <a:rPr lang="en-US" sz="3200">
                <a:solidFill>
                  <a:srgbClr val="0070C0"/>
                </a:solidFill>
                <a:latin typeface="Times New Roman" panose="02020603050405020304" pitchFamily="18" charset="0"/>
                <a:cs typeface="Times New Roman" panose="02020603050405020304" pitchFamily="18" charset="0"/>
              </a:rPr>
              <a:t> </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9" name="Rounded Rectangle 19">
            <a:extLst>
              <a:ext uri="{FF2B5EF4-FFF2-40B4-BE49-F238E27FC236}">
                <a16:creationId xmlns="" xmlns:a16="http://schemas.microsoft.com/office/drawing/2014/main" id="{4F04DE86-29DE-4CC0-9EB9-676DC38E54D1}"/>
              </a:ext>
            </a:extLst>
          </p:cNvPr>
          <p:cNvSpPr/>
          <p:nvPr/>
        </p:nvSpPr>
        <p:spPr>
          <a:xfrm>
            <a:off x="4963005" y="5010143"/>
            <a:ext cx="2693661" cy="744717"/>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en-US" sz="3200" dirty="0" err="1">
                <a:solidFill>
                  <a:srgbClr val="0070C0"/>
                </a:solidFill>
                <a:latin typeface="Times New Roman" panose="02020603050405020304" pitchFamily="18" charset="0"/>
                <a:cs typeface="Times New Roman" panose="02020603050405020304" pitchFamily="18" charset="0"/>
              </a:rPr>
              <a:t>l</a:t>
            </a:r>
            <a:r>
              <a:rPr lang="en-US" sz="3200" smtClean="0">
                <a:solidFill>
                  <a:srgbClr val="0070C0"/>
                </a:solidFill>
                <a:latin typeface="Times New Roman" panose="02020603050405020304" pitchFamily="18" charset="0"/>
                <a:cs typeface="Times New Roman" panose="02020603050405020304" pitchFamily="18" charset="0"/>
              </a:rPr>
              <a:t>àm </a:t>
            </a:r>
            <a:r>
              <a:rPr lang="en-US" sz="3200" dirty="0" err="1">
                <a:solidFill>
                  <a:srgbClr val="0070C0"/>
                </a:solidFill>
                <a:latin typeface="Times New Roman" panose="02020603050405020304" pitchFamily="18" charset="0"/>
                <a:cs typeface="Times New Roman" panose="02020603050405020304" pitchFamily="18" charset="0"/>
              </a:rPr>
              <a:t>mây</a:t>
            </a:r>
            <a:r>
              <a:rPr lang="en-US" sz="3200" dirty="0">
                <a:solidFill>
                  <a:srgbClr val="0070C0"/>
                </a:solidFill>
                <a:latin typeface="Times New Roman" panose="02020603050405020304" pitchFamily="18" charset="0"/>
                <a:cs typeface="Times New Roman" panose="02020603050405020304" pitchFamily="18" charset="0"/>
              </a:rPr>
              <a:t> bay</a:t>
            </a:r>
          </a:p>
        </p:txBody>
      </p:sp>
      <p:sp>
        <p:nvSpPr>
          <p:cNvPr id="10" name="Rounded Rectangle 20">
            <a:extLst>
              <a:ext uri="{FF2B5EF4-FFF2-40B4-BE49-F238E27FC236}">
                <a16:creationId xmlns="" xmlns:a16="http://schemas.microsoft.com/office/drawing/2014/main" id="{9045DF34-AE3D-43B9-B6A9-D326DE82B13E}"/>
              </a:ext>
            </a:extLst>
          </p:cNvPr>
          <p:cNvSpPr/>
          <p:nvPr/>
        </p:nvSpPr>
        <p:spPr>
          <a:xfrm>
            <a:off x="9168600" y="5010142"/>
            <a:ext cx="2583908" cy="744717"/>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en-US" sz="3200" dirty="0" err="1">
                <a:solidFill>
                  <a:srgbClr val="0070C0"/>
                </a:solidFill>
                <a:latin typeface="Times New Roman" panose="02020603050405020304" pitchFamily="18" charset="0"/>
                <a:cs typeface="Times New Roman" panose="02020603050405020304" pitchFamily="18" charset="0"/>
              </a:rPr>
              <a:t>đ</a:t>
            </a:r>
            <a:r>
              <a:rPr lang="en-US" sz="3200" smtClean="0">
                <a:solidFill>
                  <a:srgbClr val="0070C0"/>
                </a:solidFill>
                <a:latin typeface="Times New Roman" panose="02020603050405020304" pitchFamily="18" charset="0"/>
                <a:cs typeface="Times New Roman" panose="02020603050405020304" pitchFamily="18" charset="0"/>
              </a:rPr>
              <a:t>ẩy </a:t>
            </a:r>
            <a:r>
              <a:rPr lang="en-US" sz="3200" dirty="0" err="1">
                <a:solidFill>
                  <a:srgbClr val="0070C0"/>
                </a:solidFill>
                <a:latin typeface="Times New Roman" panose="02020603050405020304" pitchFamily="18" charset="0"/>
                <a:cs typeface="Times New Roman" panose="02020603050405020304" pitchFamily="18" charset="0"/>
              </a:rPr>
              <a:t>thuyền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a:t>
            </a:r>
            <a:endParaRPr lang="en-US" sz="3200"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70594329"/>
      </p:ext>
    </p:extLst>
  </p:cSld>
  <p:clrMapOvr>
    <a:masterClrMapping/>
  </p:clrMapOvr>
  <p:transition spd="slow" advTm="4117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8">
            <a:extLst>
              <a:ext uri="{FF2B5EF4-FFF2-40B4-BE49-F238E27FC236}">
                <a16:creationId xmlns="" xmlns:a16="http://schemas.microsoft.com/office/drawing/2014/main" id="{E671AB5D-1F31-4B4E-8BA1-E220582A8389}"/>
              </a:ext>
            </a:extLst>
          </p:cNvPr>
          <p:cNvSpPr txBox="1"/>
          <p:nvPr/>
        </p:nvSpPr>
        <p:spPr>
          <a:xfrm>
            <a:off x="-292597" y="1060095"/>
            <a:ext cx="12849498" cy="769441"/>
          </a:xfrm>
          <a:prstGeom prst="rect">
            <a:avLst/>
          </a:prstGeom>
          <a:noFill/>
        </p:spPr>
        <p:txBody>
          <a:bodyPr wrap="square" rtlCol="0">
            <a:spAutoFit/>
          </a:bodyPr>
          <a:lstStyle/>
          <a:p>
            <a:pPr algn="ctr"/>
            <a:r>
              <a:rPr lang="en-US" altLang="zh-CN" sz="4400" b="1" kern="1200" dirty="0" err="1">
                <a:solidFill>
                  <a:srgbClr val="002060"/>
                </a:solidFill>
                <a:latin typeface="Times New Roman" panose="02020603050405020304" pitchFamily="18" charset="0"/>
                <a:cs typeface="Times New Roman" panose="02020603050405020304" pitchFamily="18" charset="0"/>
              </a:rPr>
              <a:t>Vậy</a:t>
            </a:r>
            <a:r>
              <a:rPr lang="en-US" altLang="zh-CN" sz="4400" b="1" kern="1200" dirty="0">
                <a:solidFill>
                  <a:srgbClr val="002060"/>
                </a:solidFill>
                <a:latin typeface="Times New Roman" panose="02020603050405020304" pitchFamily="18" charset="0"/>
                <a:cs typeface="Times New Roman" panose="02020603050405020304" pitchFamily="18" charset="0"/>
              </a:rPr>
              <a:t> </a:t>
            </a:r>
            <a:r>
              <a:rPr lang="en-US" altLang="zh-CN" sz="4400" b="1" kern="1200" err="1">
                <a:solidFill>
                  <a:srgbClr val="002060"/>
                </a:solidFill>
                <a:latin typeface="Times New Roman" panose="02020603050405020304" pitchFamily="18" charset="0"/>
                <a:cs typeface="Times New Roman" panose="02020603050405020304" pitchFamily="18" charset="0"/>
              </a:rPr>
              <a:t>hằng</a:t>
            </a:r>
            <a:r>
              <a:rPr lang="en-US" altLang="zh-CN" sz="4400" b="1" kern="1200">
                <a:solidFill>
                  <a:srgbClr val="002060"/>
                </a:solidFill>
                <a:latin typeface="Times New Roman" panose="02020603050405020304" pitchFamily="18" charset="0"/>
                <a:cs typeface="Times New Roman" panose="02020603050405020304" pitchFamily="18" charset="0"/>
              </a:rPr>
              <a:t> </a:t>
            </a:r>
            <a:r>
              <a:rPr lang="en-US" altLang="zh-CN" sz="4400" b="1" kern="1200" smtClean="0">
                <a:solidFill>
                  <a:srgbClr val="002060"/>
                </a:solidFill>
                <a:latin typeface="Times New Roman" panose="02020603050405020304" pitchFamily="18" charset="0"/>
                <a:cs typeface="Times New Roman" panose="02020603050405020304" pitchFamily="18" charset="0"/>
              </a:rPr>
              <a:t>ngày, </a:t>
            </a:r>
            <a:r>
              <a:rPr lang="en-US" altLang="zh-CN" sz="4400" b="1" kern="1200" dirty="0" err="1">
                <a:solidFill>
                  <a:srgbClr val="002060"/>
                </a:solidFill>
                <a:latin typeface="Times New Roman" panose="02020603050405020304" pitchFamily="18" charset="0"/>
                <a:cs typeface="Times New Roman" panose="02020603050405020304" pitchFamily="18" charset="0"/>
              </a:rPr>
              <a:t>chúng</a:t>
            </a:r>
            <a:r>
              <a:rPr lang="en-US" altLang="zh-CN" sz="4400" b="1" kern="1200" dirty="0">
                <a:solidFill>
                  <a:srgbClr val="002060"/>
                </a:solidFill>
                <a:latin typeface="Times New Roman" panose="02020603050405020304" pitchFamily="18" charset="0"/>
                <a:cs typeface="Times New Roman" panose="02020603050405020304" pitchFamily="18" charset="0"/>
              </a:rPr>
              <a:t> ta </a:t>
            </a:r>
            <a:r>
              <a:rPr lang="en-US" altLang="zh-CN" sz="4400" b="1" kern="1200" dirty="0" err="1">
                <a:solidFill>
                  <a:srgbClr val="002060"/>
                </a:solidFill>
                <a:latin typeface="Times New Roman" panose="02020603050405020304" pitchFamily="18" charset="0"/>
                <a:cs typeface="Times New Roman" panose="02020603050405020304" pitchFamily="18" charset="0"/>
              </a:rPr>
              <a:t>phải</a:t>
            </a:r>
            <a:r>
              <a:rPr lang="en-US" altLang="zh-CN" sz="4400" b="1" kern="1200" dirty="0">
                <a:solidFill>
                  <a:srgbClr val="002060"/>
                </a:solidFill>
                <a:latin typeface="Times New Roman" panose="02020603050405020304" pitchFamily="18" charset="0"/>
                <a:cs typeface="Times New Roman" panose="02020603050405020304" pitchFamily="18" charset="0"/>
              </a:rPr>
              <a:t> </a:t>
            </a:r>
            <a:r>
              <a:rPr lang="en-US" altLang="zh-CN" sz="4400" b="1" kern="1200" dirty="0" err="1">
                <a:solidFill>
                  <a:srgbClr val="002060"/>
                </a:solidFill>
                <a:latin typeface="Times New Roman" panose="02020603050405020304" pitchFamily="18" charset="0"/>
                <a:cs typeface="Times New Roman" panose="02020603050405020304" pitchFamily="18" charset="0"/>
              </a:rPr>
              <a:t>sống</a:t>
            </a:r>
            <a:r>
              <a:rPr lang="en-US" altLang="zh-CN" sz="4400" b="1" kern="1200" dirty="0">
                <a:solidFill>
                  <a:srgbClr val="002060"/>
                </a:solidFill>
                <a:latin typeface="Times New Roman" panose="02020603050405020304" pitchFamily="18" charset="0"/>
                <a:cs typeface="Times New Roman" panose="02020603050405020304" pitchFamily="18" charset="0"/>
              </a:rPr>
              <a:t> </a:t>
            </a:r>
            <a:r>
              <a:rPr lang="en-US" altLang="zh-CN" sz="4400" b="1" kern="1200" dirty="0" err="1">
                <a:solidFill>
                  <a:srgbClr val="002060"/>
                </a:solidFill>
                <a:latin typeface="Times New Roman" panose="02020603050405020304" pitchFamily="18" charset="0"/>
                <a:cs typeface="Times New Roman" panose="02020603050405020304" pitchFamily="18" charset="0"/>
              </a:rPr>
              <a:t>như</a:t>
            </a:r>
            <a:r>
              <a:rPr lang="en-US" altLang="zh-CN" sz="4400" b="1" kern="1200" dirty="0">
                <a:solidFill>
                  <a:srgbClr val="002060"/>
                </a:solidFill>
                <a:latin typeface="Times New Roman" panose="02020603050405020304" pitchFamily="18" charset="0"/>
                <a:cs typeface="Times New Roman" panose="02020603050405020304" pitchFamily="18" charset="0"/>
              </a:rPr>
              <a:t> </a:t>
            </a:r>
            <a:r>
              <a:rPr lang="en-US" altLang="zh-CN" sz="4400" b="1" kern="1200" dirty="0" err="1">
                <a:solidFill>
                  <a:srgbClr val="002060"/>
                </a:solidFill>
                <a:latin typeface="Times New Roman" panose="02020603050405020304" pitchFamily="18" charset="0"/>
                <a:cs typeface="Times New Roman" panose="02020603050405020304" pitchFamily="18" charset="0"/>
              </a:rPr>
              <a:t>thế</a:t>
            </a:r>
            <a:r>
              <a:rPr lang="en-US" altLang="zh-CN" sz="4400" b="1" kern="1200" dirty="0">
                <a:solidFill>
                  <a:srgbClr val="002060"/>
                </a:solidFill>
                <a:latin typeface="Times New Roman" panose="02020603050405020304" pitchFamily="18" charset="0"/>
                <a:cs typeface="Times New Roman" panose="02020603050405020304" pitchFamily="18" charset="0"/>
              </a:rPr>
              <a:t> </a:t>
            </a:r>
            <a:r>
              <a:rPr lang="en-US" altLang="zh-CN" sz="4400" b="1" kern="1200" dirty="0" err="1">
                <a:solidFill>
                  <a:srgbClr val="002060"/>
                </a:solidFill>
                <a:latin typeface="Times New Roman" panose="02020603050405020304" pitchFamily="18" charset="0"/>
                <a:cs typeface="Times New Roman" panose="02020603050405020304" pitchFamily="18" charset="0"/>
              </a:rPr>
              <a:t>nào</a:t>
            </a:r>
            <a:r>
              <a:rPr lang="en-US" altLang="zh-CN" sz="4400" b="1" kern="1200" dirty="0">
                <a:solidFill>
                  <a:srgbClr val="002060"/>
                </a:solidFill>
                <a:latin typeface="Times New Roman" panose="02020603050405020304" pitchFamily="18" charset="0"/>
                <a:cs typeface="Times New Roman" panose="02020603050405020304" pitchFamily="18" charset="0"/>
              </a:rPr>
              <a:t> ?</a:t>
            </a:r>
            <a:endParaRPr lang="zh-CN" altLang="en-US" sz="4400" b="1" kern="1200" dirty="0">
              <a:solidFill>
                <a:srgbClr val="002060"/>
              </a:solidFill>
              <a:latin typeface="Times New Roman" panose="02020603050405020304" pitchFamily="18" charset="0"/>
              <a:cs typeface="Times New Roman" panose="02020603050405020304" pitchFamily="18" charset="0"/>
            </a:endParaRPr>
          </a:p>
        </p:txBody>
      </p:sp>
      <p:sp>
        <p:nvSpPr>
          <p:cNvPr id="3" name="Rounded Rectangle 4">
            <a:extLst>
              <a:ext uri="{FF2B5EF4-FFF2-40B4-BE49-F238E27FC236}">
                <a16:creationId xmlns="" xmlns:a16="http://schemas.microsoft.com/office/drawing/2014/main" id="{2172C7DE-8154-4356-BE9F-833A6542AAE6}"/>
              </a:ext>
            </a:extLst>
          </p:cNvPr>
          <p:cNvSpPr/>
          <p:nvPr/>
        </p:nvSpPr>
        <p:spPr>
          <a:xfrm>
            <a:off x="778162" y="2112133"/>
            <a:ext cx="10707980" cy="2776672"/>
          </a:xfrm>
          <a:prstGeom prst="roundRect">
            <a:avLst/>
          </a:prstGeom>
          <a:solidFill>
            <a:srgbClr val="FFFFFF">
              <a:alpha val="50000"/>
            </a:srgbClr>
          </a:solidFill>
          <a:ln w="25400" cap="flat" cmpd="sng" algn="ctr">
            <a:solidFill>
              <a:schemeClr val="bg2">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 name="文本框 18">
            <a:extLst>
              <a:ext uri="{FF2B5EF4-FFF2-40B4-BE49-F238E27FC236}">
                <a16:creationId xmlns="" xmlns:a16="http://schemas.microsoft.com/office/drawing/2014/main" id="{F92AD06D-6805-41CB-B9B5-3AE1EDDD70DD}"/>
              </a:ext>
            </a:extLst>
          </p:cNvPr>
          <p:cNvSpPr txBox="1"/>
          <p:nvPr/>
        </p:nvSpPr>
        <p:spPr>
          <a:xfrm>
            <a:off x="1318598" y="2523576"/>
            <a:ext cx="9746965" cy="1754326"/>
          </a:xfrm>
          <a:prstGeom prst="rect">
            <a:avLst/>
          </a:prstGeom>
          <a:noFill/>
        </p:spPr>
        <p:txBody>
          <a:bodyPr wrap="square" rtlCol="0">
            <a:spAutoFit/>
          </a:bodyPr>
          <a:lstStyle/>
          <a:p>
            <a:pPr algn="ctr"/>
            <a:r>
              <a:rPr lang="en-US" altLang="zh-CN" sz="5400" kern="1200" dirty="0" err="1">
                <a:solidFill>
                  <a:srgbClr val="FF0000"/>
                </a:solidFill>
                <a:latin typeface="Times New Roman" panose="02020603050405020304" pitchFamily="18" charset="0"/>
                <a:cs typeface="Times New Roman" panose="02020603050405020304" pitchFamily="18" charset="0"/>
              </a:rPr>
              <a:t>Phải</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luôn</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yêu</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mến</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cuộc</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sống</a:t>
            </a:r>
            <a:r>
              <a:rPr lang="en-US" altLang="zh-CN"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luôn</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vui</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vi-VN" altLang="zh-CN" sz="5400" kern="1200" dirty="0">
                <a:solidFill>
                  <a:srgbClr val="FF0000"/>
                </a:solidFill>
                <a:latin typeface="Times New Roman" panose="02020603050405020304" pitchFamily="18" charset="0"/>
                <a:cs typeface="Times New Roman" panose="02020603050405020304" pitchFamily="18" charset="0"/>
              </a:rPr>
              <a:t>tươi</a:t>
            </a:r>
            <a:r>
              <a:rPr lang="en-US" altLang="zh-CN" sz="5400" dirty="0">
                <a:solidFill>
                  <a:srgbClr val="FF0000"/>
                </a:solidFill>
                <a:latin typeface="Times New Roman" panose="02020603050405020304" pitchFamily="18" charset="0"/>
                <a:cs typeface="Times New Roman" panose="02020603050405020304" pitchFamily="18" charset="0"/>
              </a:rPr>
              <a:t> </a:t>
            </a:r>
            <a:r>
              <a:rPr lang="en-US" altLang="zh-CN" sz="5400" dirty="0" err="1">
                <a:solidFill>
                  <a:srgbClr val="FF0000"/>
                </a:solidFill>
                <a:latin typeface="Times New Roman" panose="02020603050405020304" pitchFamily="18" charset="0"/>
                <a:cs typeface="Times New Roman" panose="02020603050405020304" pitchFamily="18" charset="0"/>
              </a:rPr>
              <a:t>và</a:t>
            </a:r>
            <a:r>
              <a:rPr lang="en-US" altLang="zh-CN" sz="54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làm</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việc</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có</a:t>
            </a:r>
            <a:r>
              <a:rPr lang="zh-CN" altLang="en-US" sz="5400" kern="1200" dirty="0">
                <a:solidFill>
                  <a:srgbClr val="FF0000"/>
                </a:solidFill>
                <a:latin typeface="Times New Roman" panose="02020603050405020304" pitchFamily="18" charset="0"/>
                <a:cs typeface="Times New Roman" panose="02020603050405020304" pitchFamily="18" charset="0"/>
              </a:rPr>
              <a:t> </a:t>
            </a:r>
            <a:r>
              <a:rPr lang="en-US" altLang="zh-CN" sz="5400" kern="1200" dirty="0" err="1">
                <a:solidFill>
                  <a:srgbClr val="FF0000"/>
                </a:solidFill>
                <a:latin typeface="Times New Roman" panose="02020603050405020304" pitchFamily="18" charset="0"/>
                <a:cs typeface="Times New Roman" panose="02020603050405020304" pitchFamily="18" charset="0"/>
              </a:rPr>
              <a:t>ích</a:t>
            </a:r>
            <a:r>
              <a:rPr lang="en-US" altLang="zh-CN" sz="5400" kern="1200" dirty="0">
                <a:solidFill>
                  <a:srgbClr val="FF0000"/>
                </a:solidFill>
                <a:latin typeface="Times New Roman" panose="02020603050405020304" pitchFamily="18" charset="0"/>
                <a:cs typeface="Times New Roman" panose="02020603050405020304" pitchFamily="18" charset="0"/>
              </a:rPr>
              <a:t>.</a:t>
            </a:r>
            <a:endParaRPr lang="zh-CN" altLang="en-US" sz="5400" kern="1200"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69094753-BFE9-405B-B748-E3835C4E2C28}"/>
              </a:ext>
            </a:extLst>
          </p:cNvPr>
          <p:cNvPicPr>
            <a:picLocks noChangeAspect="1"/>
          </p:cNvPicPr>
          <p:nvPr/>
        </p:nvPicPr>
        <p:blipFill>
          <a:blip r:embed="rId4"/>
          <a:stretch>
            <a:fillRect/>
          </a:stretch>
        </p:blipFill>
        <p:spPr>
          <a:xfrm>
            <a:off x="-377274" y="4921166"/>
            <a:ext cx="3391744" cy="2096866"/>
          </a:xfrm>
          <a:prstGeom prst="rect">
            <a:avLst/>
          </a:prstGeom>
        </p:spPr>
      </p:pic>
      <p:sp>
        <p:nvSpPr>
          <p:cNvPr id="8" name="Rectangle 7">
            <a:extLst>
              <a:ext uri="{FF2B5EF4-FFF2-40B4-BE49-F238E27FC236}">
                <a16:creationId xmlns="" xmlns:a16="http://schemas.microsoft.com/office/drawing/2014/main" id="{A812DC7C-A690-4872-991A-353349C842D1}"/>
              </a:ext>
            </a:extLst>
          </p:cNvPr>
          <p:cNvSpPr/>
          <p:nvPr/>
        </p:nvSpPr>
        <p:spPr>
          <a:xfrm>
            <a:off x="2672470" y="141431"/>
            <a:ext cx="6847067" cy="923330"/>
          </a:xfrm>
          <a:prstGeom prst="rect">
            <a:avLst/>
          </a:prstGeom>
          <a:noFill/>
        </p:spPr>
        <p:txBody>
          <a:bodyPr wrap="none" lIns="91440" tIns="45720" rIns="91440" bIns="45720">
            <a:spAutoFit/>
          </a:bodyPr>
          <a:lstStyle/>
          <a:p>
            <a:pPr algn="ctr"/>
            <a:r>
              <a:rPr lang="en-US" sz="5400" b="1" smtClean="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LIÊN HỆ BẢN THÂN</a:t>
            </a:r>
            <a:endParaRPr lang="en-US" sz="54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49870687"/>
      </p:ext>
    </p:extLst>
  </p:cSld>
  <p:clrMapOvr>
    <a:masterClrMapping/>
  </p:clrMapOvr>
  <p:transition spd="slow"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3"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9"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4" y="5729324"/>
            <a:ext cx="12203723" cy="1123362"/>
            <a:chOff x="-17585" y="5729324"/>
            <a:chExt cx="12203723" cy="1123362"/>
          </a:xfrm>
        </p:grpSpPr>
        <p:pic>
          <p:nvPicPr>
            <p:cNvPr id="85" name="图片 84"/>
            <p:cNvPicPr>
              <a:picLocks noChangeAspect="1"/>
            </p:cNvPicPr>
            <p:nvPr/>
          </p:nvPicPr>
          <p:blipFill rotWithShape="1">
            <a:blip r:embed="rId6"/>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p:blipFill>
          <p:spPr>
            <a:xfrm>
              <a:off x="5398477" y="5729324"/>
              <a:ext cx="6787661" cy="1123362"/>
            </a:xfrm>
            <a:prstGeom prst="rect">
              <a:avLst/>
            </a:prstGeom>
          </p:spPr>
        </p:pic>
      </p:grpSp>
      <p:sp>
        <p:nvSpPr>
          <p:cNvPr id="28" name="Rounded Rectangle 27"/>
          <p:cNvSpPr/>
          <p:nvPr/>
        </p:nvSpPr>
        <p:spPr>
          <a:xfrm>
            <a:off x="2696658"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7"/>
          <a:stretch>
            <a:fillRect/>
          </a:stretch>
        </p:blipFill>
        <p:spPr>
          <a:xfrm>
            <a:off x="3091461" y="2038993"/>
            <a:ext cx="5358848" cy="2780017"/>
          </a:xfrm>
          <a:prstGeom prst="rect">
            <a:avLst/>
          </a:prstGeom>
        </p:spPr>
      </p:pic>
      <p:pic>
        <p:nvPicPr>
          <p:cNvPr id="16" name="图片 8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7876" y="1371248"/>
            <a:ext cx="1269867" cy="955967"/>
          </a:xfrm>
          <a:prstGeom prst="rect">
            <a:avLst/>
          </a:prstGeom>
        </p:spPr>
      </p:pic>
    </p:spTree>
    <p:extLst>
      <p:ext uri="{BB962C8B-B14F-4D97-AF65-F5344CB8AC3E}">
        <p14:creationId xmlns:p14="http://schemas.microsoft.com/office/powerpoint/2010/main" val="30787549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250"/>
                                        <p:tgtEl>
                                          <p:spTgt spid="84"/>
                                        </p:tgtEl>
                                      </p:cBhvr>
                                    </p:animEffect>
                                    <p:anim calcmode="lin" valueType="num">
                                      <p:cBhvr>
                                        <p:cTn id="8" dur="1250" fill="hold"/>
                                        <p:tgtEl>
                                          <p:spTgt spid="84"/>
                                        </p:tgtEl>
                                        <p:attrNameLst>
                                          <p:attrName>ppt_x</p:attrName>
                                        </p:attrNameLst>
                                      </p:cBhvr>
                                      <p:tavLst>
                                        <p:tav tm="0">
                                          <p:val>
                                            <p:strVal val="#ppt_x"/>
                                          </p:val>
                                        </p:tav>
                                        <p:tav tm="100000">
                                          <p:val>
                                            <p:strVal val="#ppt_x"/>
                                          </p:val>
                                        </p:tav>
                                      </p:tavLst>
                                    </p:anim>
                                    <p:anim calcmode="lin" valueType="num">
                                      <p:cBhvr>
                                        <p:cTn id="9" dur="1250" fill="hold"/>
                                        <p:tgtEl>
                                          <p:spTgt spid="8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7583" y="-15670"/>
            <a:ext cx="11307340"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17584" y="5913701"/>
            <a:ext cx="12203723" cy="1123362"/>
            <a:chOff x="-17585" y="5729324"/>
            <a:chExt cx="12203723" cy="1123362"/>
          </a:xfrm>
        </p:grpSpPr>
        <p:pic>
          <p:nvPicPr>
            <p:cNvPr id="32" name="图片 31"/>
            <p:cNvPicPr>
              <a:picLocks noChangeAspect="1"/>
            </p:cNvPicPr>
            <p:nvPr/>
          </p:nvPicPr>
          <p:blipFill rotWithShape="1">
            <a:blip r:embed="rId3"/>
            <a:srcRect l="1990"/>
            <a:stretch/>
          </p:blipFill>
          <p:spPr>
            <a:xfrm>
              <a:off x="-17585" y="5729324"/>
              <a:ext cx="8659753" cy="1123362"/>
            </a:xfrm>
            <a:prstGeom prst="rect">
              <a:avLst/>
            </a:prstGeom>
          </p:spPr>
        </p:pic>
        <p:pic>
          <p:nvPicPr>
            <p:cNvPr id="33" name="图片 32"/>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1247" y="253015"/>
            <a:ext cx="1859907" cy="914400"/>
          </a:xfrm>
          <a:prstGeom prst="rect">
            <a:avLst/>
          </a:prstGeom>
        </p:spPr>
      </p:pic>
      <p:pic>
        <p:nvPicPr>
          <p:cNvPr id="14"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81172" y="5078826"/>
            <a:ext cx="1859907" cy="914400"/>
          </a:xfrm>
          <a:prstGeom prst="rect">
            <a:avLst/>
          </a:prstGeom>
        </p:spPr>
      </p:pic>
      <p:sp>
        <p:nvSpPr>
          <p:cNvPr id="42" name="Rectangle 41"/>
          <p:cNvSpPr/>
          <p:nvPr/>
        </p:nvSpPr>
        <p:spPr>
          <a:xfrm>
            <a:off x="1232749" y="582641"/>
            <a:ext cx="4165729" cy="584775"/>
          </a:xfrm>
          <a:prstGeom prst="rect">
            <a:avLst/>
          </a:prstGeom>
        </p:spPr>
        <p:txBody>
          <a:bodyPr wrap="square">
            <a:spAutoFit/>
          </a:bodyPr>
          <a:lstStyle/>
          <a:p>
            <a:pPr algn="ctr"/>
            <a:r>
              <a:rPr lang="en-US" altLang="zh-CN" sz="3200" b="1">
                <a:solidFill>
                  <a:srgbClr val="0070C0"/>
                </a:solidFill>
                <a:latin typeface="Arial" panose="020B0604020202020204" pitchFamily="34" charset="0"/>
              </a:rPr>
              <a:t>Đọc</a:t>
            </a:r>
            <a:r>
              <a:rPr lang="zh-CN" altLang="en-US" sz="3200" b="1">
                <a:solidFill>
                  <a:srgbClr val="0070C0"/>
                </a:solidFill>
                <a:latin typeface="Arial" panose="020B0604020202020204" pitchFamily="34" charset="0"/>
              </a:rPr>
              <a:t> </a:t>
            </a:r>
            <a:r>
              <a:rPr lang="vi-VN" altLang="zh-CN" sz="3200" b="1">
                <a:solidFill>
                  <a:srgbClr val="0070C0"/>
                </a:solidFill>
                <a:latin typeface="Arial" panose="020B0604020202020204" pitchFamily="34" charset="0"/>
              </a:rPr>
              <a:t>trước</a:t>
            </a:r>
            <a:r>
              <a:rPr lang="zh-CN" altLang="en-US" sz="3200" b="1">
                <a:solidFill>
                  <a:srgbClr val="0070C0"/>
                </a:solidFill>
                <a:latin typeface="Arial" panose="020B0604020202020204" pitchFamily="34" charset="0"/>
              </a:rPr>
              <a:t> </a:t>
            </a:r>
            <a:r>
              <a:rPr lang="en-US" altLang="zh-CN" sz="3200" b="1">
                <a:solidFill>
                  <a:srgbClr val="0070C0"/>
                </a:solidFill>
                <a:latin typeface="Arial" panose="020B0604020202020204" pitchFamily="34" charset="0"/>
              </a:rPr>
              <a:t>lớp</a:t>
            </a:r>
            <a:endParaRPr lang="zh-CN" altLang="en-US" sz="3200" b="1">
              <a:solidFill>
                <a:srgbClr val="0070C0"/>
              </a:solidFill>
              <a:latin typeface="Arial" panose="020B0604020202020204" pitchFamily="34" charset="0"/>
            </a:endParaRPr>
          </a:p>
        </p:txBody>
      </p:sp>
      <p:sp>
        <p:nvSpPr>
          <p:cNvPr id="44" name="Rounded Rectangle 43"/>
          <p:cNvSpPr/>
          <p:nvPr/>
        </p:nvSpPr>
        <p:spPr>
          <a:xfrm>
            <a:off x="1268360" y="2732303"/>
            <a:ext cx="3645680" cy="523585"/>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p:nvSpPr>
        <p:spPr>
          <a:xfrm>
            <a:off x="4335455" y="1722850"/>
            <a:ext cx="3521092" cy="584775"/>
          </a:xfrm>
          <a:prstGeom prst="rect">
            <a:avLst/>
          </a:prstGeom>
        </p:spPr>
        <p:txBody>
          <a:bodyPr wrap="none">
            <a:spAutoFit/>
          </a:bodyPr>
          <a:lstStyle/>
          <a:p>
            <a:pPr algn="ctr"/>
            <a:r>
              <a:rPr lang="en-US" altLang="zh-CN" sz="3200" b="1" kern="1200" dirty="0" err="1">
                <a:solidFill>
                  <a:srgbClr val="FF1531"/>
                </a:solidFill>
                <a:latin typeface="Arial" panose="020B0604020202020204" pitchFamily="34" charset="0"/>
              </a:rPr>
              <a:t>Tiêu</a:t>
            </a:r>
            <a:r>
              <a:rPr lang="zh-CN" altLang="en-US" sz="3200" b="1" kern="1200" dirty="0">
                <a:solidFill>
                  <a:srgbClr val="FF1531"/>
                </a:solidFill>
                <a:latin typeface="Arial" panose="020B0604020202020204" pitchFamily="34" charset="0"/>
              </a:rPr>
              <a:t> </a:t>
            </a:r>
            <a:r>
              <a:rPr lang="en-US" altLang="zh-CN" sz="3200" b="1" kern="1200" dirty="0" err="1">
                <a:solidFill>
                  <a:srgbClr val="FF1531"/>
                </a:solidFill>
                <a:latin typeface="Arial" panose="020B0604020202020204" pitchFamily="34" charset="0"/>
              </a:rPr>
              <a:t>chí</a:t>
            </a:r>
            <a:r>
              <a:rPr lang="zh-CN" altLang="en-US" sz="3200" b="1" kern="1200" dirty="0">
                <a:solidFill>
                  <a:srgbClr val="FF1531"/>
                </a:solidFill>
                <a:latin typeface="Arial" panose="020B0604020202020204" pitchFamily="34" charset="0"/>
              </a:rPr>
              <a:t> </a:t>
            </a:r>
            <a:r>
              <a:rPr lang="en-US" altLang="zh-CN" sz="3200" b="1" kern="1200" dirty="0" err="1">
                <a:solidFill>
                  <a:srgbClr val="FF1531"/>
                </a:solidFill>
                <a:latin typeface="Arial" panose="020B0604020202020204" pitchFamily="34" charset="0"/>
              </a:rPr>
              <a:t>đánh</a:t>
            </a:r>
            <a:r>
              <a:rPr lang="zh-CN" altLang="en-US" sz="3200" b="1" kern="1200" dirty="0">
                <a:solidFill>
                  <a:srgbClr val="FF1531"/>
                </a:solidFill>
                <a:latin typeface="Arial" panose="020B0604020202020204" pitchFamily="34" charset="0"/>
              </a:rPr>
              <a:t> </a:t>
            </a:r>
            <a:r>
              <a:rPr lang="en-US" altLang="zh-CN" sz="3200" b="1" kern="1200" dirty="0" err="1">
                <a:solidFill>
                  <a:srgbClr val="FF1531"/>
                </a:solidFill>
                <a:latin typeface="Arial" panose="020B0604020202020204" pitchFamily="34" charset="0"/>
              </a:rPr>
              <a:t>giá</a:t>
            </a:r>
            <a:endParaRPr lang="zh-CN" altLang="en-US" sz="3200" b="1" kern="1200" dirty="0">
              <a:solidFill>
                <a:srgbClr val="FF1531"/>
              </a:solidFill>
              <a:latin typeface="Arial" panose="020B0604020202020204" pitchFamily="34" charset="0"/>
            </a:endParaRPr>
          </a:p>
        </p:txBody>
      </p:sp>
      <p:sp>
        <p:nvSpPr>
          <p:cNvPr id="46" name="Rectangle 45"/>
          <p:cNvSpPr/>
          <p:nvPr/>
        </p:nvSpPr>
        <p:spPr>
          <a:xfrm>
            <a:off x="2002427" y="2663911"/>
            <a:ext cx="1938351" cy="584775"/>
          </a:xfrm>
          <a:prstGeom prst="rect">
            <a:avLst/>
          </a:prstGeom>
        </p:spPr>
        <p:txBody>
          <a:bodyPr wrap="none">
            <a:spAutoFit/>
          </a:bodyPr>
          <a:lstStyle/>
          <a:p>
            <a:r>
              <a:rPr lang="en-US" altLang="zh-CN" sz="3200" kern="1200">
                <a:latin typeface="Arial" panose="020B0604020202020204" pitchFamily="34" charset="0"/>
              </a:rPr>
              <a:t>Đọc</a:t>
            </a:r>
            <a:r>
              <a:rPr lang="zh-CN" altLang="en-US" sz="3200" kern="1200">
                <a:latin typeface="Arial" panose="020B0604020202020204" pitchFamily="34" charset="0"/>
              </a:rPr>
              <a:t> </a:t>
            </a:r>
            <a:r>
              <a:rPr lang="en-US" altLang="zh-CN" sz="3200" kern="1200">
                <a:latin typeface="Arial" panose="020B0604020202020204" pitchFamily="34" charset="0"/>
              </a:rPr>
              <a:t>đúng</a:t>
            </a:r>
            <a:endParaRPr lang="zh-CN" altLang="en-US" sz="3200" kern="1200">
              <a:latin typeface="Arial" panose="020B0604020202020204" pitchFamily="34" charset="0"/>
            </a:endParaRPr>
          </a:p>
        </p:txBody>
      </p:sp>
      <p:sp>
        <p:nvSpPr>
          <p:cNvPr id="47" name="Oval 46"/>
          <p:cNvSpPr/>
          <p:nvPr/>
        </p:nvSpPr>
        <p:spPr>
          <a:xfrm>
            <a:off x="1360673" y="2778093"/>
            <a:ext cx="432000" cy="432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200" dirty="0">
                <a:solidFill>
                  <a:srgbClr val="0070C0"/>
                </a:solidFill>
                <a:latin typeface="Arial" panose="020B0604020202020204" pitchFamily="34" charset="0"/>
                <a:ea typeface="inpin heiti" charset="-122"/>
                <a:cs typeface="Times New Roman" panose="02020603050405020304" pitchFamily="18" charset="0"/>
              </a:rPr>
              <a:t>1</a:t>
            </a:r>
            <a:endParaRPr lang="en-US" sz="2800" dirty="0">
              <a:solidFill>
                <a:prstClr val="white"/>
              </a:solidFill>
            </a:endParaRPr>
          </a:p>
        </p:txBody>
      </p:sp>
      <p:grpSp>
        <p:nvGrpSpPr>
          <p:cNvPr id="48" name="Group 47"/>
          <p:cNvGrpSpPr/>
          <p:nvPr/>
        </p:nvGrpSpPr>
        <p:grpSpPr>
          <a:xfrm>
            <a:off x="1268360" y="3353094"/>
            <a:ext cx="3645680" cy="643894"/>
            <a:chOff x="1717199" y="4363552"/>
            <a:chExt cx="3645680" cy="643894"/>
          </a:xfrm>
        </p:grpSpPr>
        <p:sp>
          <p:nvSpPr>
            <p:cNvPr id="49" name="Rounded Rectangle 48"/>
            <p:cNvSpPr/>
            <p:nvPr/>
          </p:nvSpPr>
          <p:spPr>
            <a:xfrm>
              <a:off x="1717199" y="4407610"/>
              <a:ext cx="3645680" cy="563049"/>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2451266" y="4363552"/>
              <a:ext cx="1814471" cy="643894"/>
            </a:xfrm>
            <a:prstGeom prst="rect">
              <a:avLst/>
            </a:prstGeom>
          </p:spPr>
          <p:txBody>
            <a:bodyPr wrap="none">
              <a:spAutoFit/>
            </a:bodyPr>
            <a:lstStyle/>
            <a:p>
              <a:pPr>
                <a:lnSpc>
                  <a:spcPct val="112000"/>
                </a:lnSpc>
                <a:buClrTx/>
                <a:defRPr/>
              </a:pPr>
              <a:r>
                <a:rPr lang="en-US" altLang="zh-CN" sz="3200" dirty="0" err="1"/>
                <a:t>Đọc</a:t>
              </a:r>
              <a:r>
                <a:rPr lang="zh-CN" altLang="en-US" sz="3200" dirty="0"/>
                <a:t> </a:t>
              </a:r>
              <a:r>
                <a:rPr lang="en-US" altLang="zh-CN" sz="3200" dirty="0"/>
                <a:t>to, </a:t>
              </a:r>
              <a:r>
                <a:rPr lang="en-US" altLang="zh-CN" sz="3200" dirty="0" err="1"/>
                <a:t>rõ</a:t>
              </a:r>
              <a:endParaRPr lang="zh-CN" altLang="en-US" sz="3200" dirty="0"/>
            </a:p>
          </p:txBody>
        </p:sp>
        <p:sp>
          <p:nvSpPr>
            <p:cNvPr id="51" name="Oval 50"/>
            <p:cNvSpPr/>
            <p:nvPr/>
          </p:nvSpPr>
          <p:spPr>
            <a:xfrm>
              <a:off x="1824062" y="4469499"/>
              <a:ext cx="432000" cy="432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Arial" panose="020B0604020202020204" pitchFamily="34" charset="0"/>
                  <a:ea typeface="inpin heiti" charset="-122"/>
                  <a:cs typeface="Times New Roman" panose="02020603050405020304" pitchFamily="18" charset="0"/>
                </a:rPr>
                <a:t>2</a:t>
              </a:r>
              <a:endParaRPr lang="en-US" sz="2800" dirty="0">
                <a:solidFill>
                  <a:prstClr val="black"/>
                </a:solidFill>
              </a:endParaRPr>
            </a:p>
          </p:txBody>
        </p:sp>
      </p:grpSp>
      <p:grpSp>
        <p:nvGrpSpPr>
          <p:cNvPr id="52" name="Group 51"/>
          <p:cNvGrpSpPr/>
          <p:nvPr/>
        </p:nvGrpSpPr>
        <p:grpSpPr>
          <a:xfrm>
            <a:off x="1268360" y="4091562"/>
            <a:ext cx="6329260" cy="643894"/>
            <a:chOff x="1717199" y="5199333"/>
            <a:chExt cx="5119273" cy="643894"/>
          </a:xfrm>
        </p:grpSpPr>
        <p:sp>
          <p:nvSpPr>
            <p:cNvPr id="53" name="Rounded Rectangle 52"/>
            <p:cNvSpPr/>
            <p:nvPr/>
          </p:nvSpPr>
          <p:spPr>
            <a:xfrm>
              <a:off x="1717199" y="5206535"/>
              <a:ext cx="5119273" cy="58458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2451266" y="5199333"/>
              <a:ext cx="2770834" cy="643894"/>
            </a:xfrm>
            <a:prstGeom prst="rect">
              <a:avLst/>
            </a:prstGeom>
          </p:spPr>
          <p:txBody>
            <a:bodyPr wrap="none">
              <a:spAutoFit/>
            </a:bodyPr>
            <a:lstStyle/>
            <a:p>
              <a:pPr>
                <a:lnSpc>
                  <a:spcPct val="112000"/>
                </a:lnSpc>
                <a:buClrTx/>
                <a:defRPr/>
              </a:pPr>
              <a:r>
                <a:rPr lang="en-US" altLang="zh-CN" sz="3200" dirty="0" err="1"/>
                <a:t>Ngắt</a:t>
              </a:r>
              <a:r>
                <a:rPr lang="zh-CN" altLang="en-US" sz="3200" dirty="0"/>
                <a:t> </a:t>
              </a:r>
              <a:r>
                <a:rPr lang="en-US" altLang="zh-CN" sz="3200" dirty="0" err="1"/>
                <a:t>nghỉ</a:t>
              </a:r>
              <a:r>
                <a:rPr lang="zh-CN" altLang="en-US" sz="3200" dirty="0"/>
                <a:t> </a:t>
              </a:r>
              <a:r>
                <a:rPr lang="en-US" altLang="zh-CN" sz="3200" dirty="0" err="1"/>
                <a:t>đúng</a:t>
              </a:r>
              <a:r>
                <a:rPr lang="zh-CN" altLang="en-US" sz="3200" dirty="0"/>
                <a:t> </a:t>
              </a:r>
              <a:r>
                <a:rPr lang="en-US" altLang="zh-CN" sz="3200" dirty="0" err="1"/>
                <a:t>chỗ</a:t>
              </a:r>
              <a:endParaRPr lang="zh-CN" altLang="en-US" sz="3200" dirty="0"/>
            </a:p>
          </p:txBody>
        </p:sp>
        <p:sp>
          <p:nvSpPr>
            <p:cNvPr id="55" name="Oval 54"/>
            <p:cNvSpPr/>
            <p:nvPr/>
          </p:nvSpPr>
          <p:spPr>
            <a:xfrm>
              <a:off x="1859964" y="5282826"/>
              <a:ext cx="432000" cy="432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Arial" panose="020B0604020202020204" pitchFamily="34" charset="0"/>
                  <a:ea typeface="inpin heiti" charset="-122"/>
                  <a:cs typeface="Times New Roman" panose="02020603050405020304" pitchFamily="18" charset="0"/>
                </a:rPr>
                <a:t>3</a:t>
              </a:r>
              <a:endParaRPr lang="en-US" sz="2800" dirty="0">
                <a:solidFill>
                  <a:prstClr val="black"/>
                </a:solidFill>
              </a:endParaRPr>
            </a:p>
          </p:txBody>
        </p:sp>
      </p:grpSp>
      <p:pic>
        <p:nvPicPr>
          <p:cNvPr id="56"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06353" y="2732301"/>
            <a:ext cx="1841155" cy="5250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9613" y="3381182"/>
            <a:ext cx="1841155" cy="5250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18648" y="4098764"/>
            <a:ext cx="1841155"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p:cNvGrpSpPr/>
          <p:nvPr/>
        </p:nvGrpSpPr>
        <p:grpSpPr>
          <a:xfrm>
            <a:off x="1268360" y="4779334"/>
            <a:ext cx="9227474" cy="643894"/>
            <a:chOff x="1717199" y="5199333"/>
            <a:chExt cx="8097635" cy="643894"/>
          </a:xfrm>
        </p:grpSpPr>
        <p:sp>
          <p:nvSpPr>
            <p:cNvPr id="60" name="Rounded Rectangle 59"/>
            <p:cNvSpPr/>
            <p:nvPr/>
          </p:nvSpPr>
          <p:spPr>
            <a:xfrm>
              <a:off x="1717199" y="5206535"/>
              <a:ext cx="8097635" cy="584583"/>
            </a:xfrm>
            <a:prstGeom prst="roundRect">
              <a:avLst>
                <a:gd name="adj" fmla="val 50000"/>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2414688" y="5199333"/>
              <a:ext cx="5087342" cy="643894"/>
            </a:xfrm>
            <a:prstGeom prst="rect">
              <a:avLst/>
            </a:prstGeom>
          </p:spPr>
          <p:txBody>
            <a:bodyPr wrap="none">
              <a:spAutoFit/>
            </a:bodyPr>
            <a:lstStyle/>
            <a:p>
              <a:pPr>
                <a:lnSpc>
                  <a:spcPct val="112000"/>
                </a:lnSpc>
                <a:buClrTx/>
                <a:defRPr/>
              </a:pPr>
              <a:r>
                <a:rPr lang="en-US" altLang="zh-CN" sz="3200" dirty="0" err="1"/>
                <a:t>Giọng</a:t>
              </a:r>
              <a:r>
                <a:rPr lang="zh-CN" altLang="en-US" sz="3200" dirty="0"/>
                <a:t> </a:t>
              </a:r>
              <a:r>
                <a:rPr lang="en-US" altLang="zh-CN" sz="3200" dirty="0" err="1"/>
                <a:t>đọc</a:t>
              </a:r>
              <a:r>
                <a:rPr lang="zh-CN" altLang="en-US" sz="3200" dirty="0"/>
                <a:t> </a:t>
              </a:r>
              <a:r>
                <a:rPr lang="en-US" altLang="zh-CN" sz="3200" dirty="0" err="1"/>
                <a:t>và</a:t>
              </a:r>
              <a:r>
                <a:rPr lang="zh-CN" altLang="en-US" sz="3200" dirty="0"/>
                <a:t> </a:t>
              </a:r>
              <a:r>
                <a:rPr lang="en-US" altLang="zh-CN" sz="3200" dirty="0" err="1"/>
                <a:t>nhấn</a:t>
              </a:r>
              <a:r>
                <a:rPr lang="zh-CN" altLang="en-US" sz="3200" dirty="0"/>
                <a:t> </a:t>
              </a:r>
              <a:r>
                <a:rPr lang="en-US" altLang="zh-CN" sz="3200" dirty="0" err="1"/>
                <a:t>giọng</a:t>
              </a:r>
              <a:r>
                <a:rPr lang="zh-CN" altLang="en-US" sz="3200" dirty="0"/>
                <a:t> </a:t>
              </a:r>
              <a:r>
                <a:rPr lang="en-US" altLang="zh-CN" sz="3200" dirty="0" err="1"/>
                <a:t>phù</a:t>
              </a:r>
              <a:r>
                <a:rPr lang="zh-CN" altLang="en-US" sz="3200" dirty="0"/>
                <a:t> </a:t>
              </a:r>
              <a:r>
                <a:rPr lang="en-US" altLang="zh-CN" sz="3200" dirty="0" err="1"/>
                <a:t>hợp</a:t>
              </a:r>
              <a:endParaRPr lang="zh-CN" altLang="en-US" sz="3200" dirty="0"/>
            </a:p>
          </p:txBody>
        </p:sp>
        <p:sp>
          <p:nvSpPr>
            <p:cNvPr id="62" name="Oval 61"/>
            <p:cNvSpPr/>
            <p:nvPr/>
          </p:nvSpPr>
          <p:spPr>
            <a:xfrm>
              <a:off x="1859964" y="5282826"/>
              <a:ext cx="432000" cy="432000"/>
            </a:xfrm>
            <a:prstGeom prst="ellipse">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Arial" panose="020B0604020202020204" pitchFamily="34" charset="0"/>
                  <a:ea typeface="inpin heiti" charset="-122"/>
                  <a:cs typeface="Times New Roman" panose="02020603050405020304" pitchFamily="18" charset="0"/>
                </a:rPr>
                <a:t>4</a:t>
              </a:r>
              <a:endParaRPr lang="en-US" sz="2800" dirty="0">
                <a:solidFill>
                  <a:prstClr val="black"/>
                </a:solidFill>
              </a:endParaRPr>
            </a:p>
          </p:txBody>
        </p:sp>
      </p:grpSp>
      <p:pic>
        <p:nvPicPr>
          <p:cNvPr id="63"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359803" y="4838780"/>
            <a:ext cx="1841155"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 xmlns:a16="http://schemas.microsoft.com/office/drawing/2014/main" id="{A5060589-7CFA-46C3-9CB5-21A63627D5A1}"/>
              </a:ext>
            </a:extLst>
          </p:cNvPr>
          <p:cNvPicPr>
            <a:picLocks noChangeAspect="1"/>
          </p:cNvPicPr>
          <p:nvPr/>
        </p:nvPicPr>
        <p:blipFill>
          <a:blip r:embed="rId6"/>
          <a:stretch>
            <a:fillRect/>
          </a:stretch>
        </p:blipFill>
        <p:spPr>
          <a:xfrm rot="16200000">
            <a:off x="692781" y="619370"/>
            <a:ext cx="511318" cy="511319"/>
          </a:xfrm>
          <a:prstGeom prst="rect">
            <a:avLst/>
          </a:prstGeom>
        </p:spPr>
      </p:pic>
    </p:spTree>
    <p:extLst>
      <p:ext uri="{BB962C8B-B14F-4D97-AF65-F5344CB8AC3E}">
        <p14:creationId xmlns:p14="http://schemas.microsoft.com/office/powerpoint/2010/main" val="25238906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3"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9"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4" y="5729324"/>
            <a:ext cx="12203723" cy="1123362"/>
            <a:chOff x="-17585" y="5729324"/>
            <a:chExt cx="12203723" cy="1123362"/>
          </a:xfrm>
        </p:grpSpPr>
        <p:pic>
          <p:nvPicPr>
            <p:cNvPr id="85" name="图片 84"/>
            <p:cNvPicPr>
              <a:picLocks noChangeAspect="1"/>
            </p:cNvPicPr>
            <p:nvPr/>
          </p:nvPicPr>
          <p:blipFill rotWithShape="1">
            <a:blip r:embed="rId6"/>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p:blipFill>
          <p:spPr>
            <a:xfrm>
              <a:off x="5398477" y="5729324"/>
              <a:ext cx="6787661" cy="1123362"/>
            </a:xfrm>
            <a:prstGeom prst="rect">
              <a:avLst/>
            </a:prstGeom>
          </p:spPr>
        </p:pic>
      </p:grpSp>
      <p:sp>
        <p:nvSpPr>
          <p:cNvPr id="28" name="Rounded Rectangle 27"/>
          <p:cNvSpPr/>
          <p:nvPr/>
        </p:nvSpPr>
        <p:spPr>
          <a:xfrm>
            <a:off x="331304" y="1211734"/>
            <a:ext cx="11569148" cy="55071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smtClean="0">
                <a:solidFill>
                  <a:srgbClr val="002060"/>
                </a:solidFill>
              </a:rPr>
              <a:t>…Cô </a:t>
            </a:r>
            <a:r>
              <a:rPr lang="en-US" sz="3200">
                <a:solidFill>
                  <a:srgbClr val="002060"/>
                </a:solidFill>
              </a:rPr>
              <a:t>không có hình dáng, màu sắc nhưng cô đi đến đâu ai cũng biết ngay:</a:t>
            </a:r>
          </a:p>
          <a:p>
            <a:pPr algn="just"/>
            <a:r>
              <a:rPr lang="en-US" sz="3200">
                <a:solidFill>
                  <a:srgbClr val="002060"/>
                </a:solidFill>
              </a:rPr>
              <a:t>	- Cô gió kìa!</a:t>
            </a:r>
          </a:p>
          <a:p>
            <a:pPr algn="just"/>
            <a:r>
              <a:rPr lang="en-US" sz="3200">
                <a:solidFill>
                  <a:srgbClr val="002060"/>
                </a:solidFill>
              </a:rPr>
              <a:t>	Cô cất tiếng chào những bông hoa, những lá cờ, chào những con thuyền, những chong chóng đang quay…  Cô cất tiếng hát</a:t>
            </a:r>
            <a:r>
              <a:rPr lang="en-US" sz="3200" smtClean="0">
                <a:solidFill>
                  <a:srgbClr val="002060"/>
                </a:solidFill>
              </a:rPr>
              <a:t>:</a:t>
            </a:r>
          </a:p>
          <a:p>
            <a:pPr algn="just"/>
            <a:r>
              <a:rPr lang="en-US" sz="3200" smtClean="0">
                <a:solidFill>
                  <a:srgbClr val="002060"/>
                </a:solidFill>
              </a:rPr>
              <a:t>		Tôi </a:t>
            </a:r>
            <a:r>
              <a:rPr lang="en-US" sz="3200">
                <a:solidFill>
                  <a:srgbClr val="002060"/>
                </a:solidFill>
              </a:rPr>
              <a:t>là ngọn gió</a:t>
            </a:r>
          </a:p>
          <a:p>
            <a:pPr algn="just"/>
            <a:r>
              <a:rPr lang="en-US" sz="3200">
                <a:solidFill>
                  <a:srgbClr val="002060"/>
                </a:solidFill>
              </a:rPr>
              <a:t>		</a:t>
            </a:r>
            <a:r>
              <a:rPr lang="en-US" sz="3200" smtClean="0">
                <a:solidFill>
                  <a:srgbClr val="002060"/>
                </a:solidFill>
              </a:rPr>
              <a:t>Ở </a:t>
            </a:r>
            <a:r>
              <a:rPr lang="en-US" sz="3200">
                <a:solidFill>
                  <a:srgbClr val="002060"/>
                </a:solidFill>
              </a:rPr>
              <a:t>khắp mọi nơi</a:t>
            </a:r>
          </a:p>
          <a:p>
            <a:pPr algn="just"/>
            <a:r>
              <a:rPr lang="en-US" sz="3200">
                <a:solidFill>
                  <a:srgbClr val="002060"/>
                </a:solidFill>
              </a:rPr>
              <a:t>		</a:t>
            </a:r>
            <a:r>
              <a:rPr lang="en-US" sz="3200" smtClean="0">
                <a:solidFill>
                  <a:srgbClr val="002060"/>
                </a:solidFill>
              </a:rPr>
              <a:t>Công </a:t>
            </a:r>
            <a:r>
              <a:rPr lang="en-US" sz="3200">
                <a:solidFill>
                  <a:srgbClr val="002060"/>
                </a:solidFill>
              </a:rPr>
              <a:t>việc của tôi</a:t>
            </a:r>
          </a:p>
          <a:p>
            <a:pPr algn="just"/>
            <a:r>
              <a:rPr lang="en-US" sz="3200">
                <a:solidFill>
                  <a:srgbClr val="002060"/>
                </a:solidFill>
              </a:rPr>
              <a:t>		</a:t>
            </a:r>
            <a:r>
              <a:rPr lang="en-US" sz="3200" smtClean="0">
                <a:solidFill>
                  <a:srgbClr val="002060"/>
                </a:solidFill>
              </a:rPr>
              <a:t>Không </a:t>
            </a:r>
            <a:r>
              <a:rPr lang="en-US" sz="3200">
                <a:solidFill>
                  <a:srgbClr val="002060"/>
                </a:solidFill>
              </a:rPr>
              <a:t>bao giờ nghỉ…</a:t>
            </a:r>
          </a:p>
          <a:p>
            <a:pPr algn="just"/>
            <a:endParaRPr lang="en-US">
              <a:solidFill>
                <a:srgbClr val="002060"/>
              </a:solidFill>
            </a:endParaRPr>
          </a:p>
        </p:txBody>
      </p:sp>
      <p:sp>
        <p:nvSpPr>
          <p:cNvPr id="2" name="Rectangle 1"/>
          <p:cNvSpPr/>
          <p:nvPr/>
        </p:nvSpPr>
        <p:spPr>
          <a:xfrm>
            <a:off x="2821542" y="282296"/>
            <a:ext cx="6468232" cy="786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latin typeface="Times New Roman" pitchFamily="18" charset="0"/>
                <a:cs typeface="Times New Roman" pitchFamily="18" charset="0"/>
              </a:rPr>
              <a:t>LUYỆN ĐỌC ĐOẠN</a:t>
            </a:r>
            <a:endParaRPr lang="en-US" sz="48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720491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250"/>
                                        <p:tgtEl>
                                          <p:spTgt spid="84"/>
                                        </p:tgtEl>
                                      </p:cBhvr>
                                    </p:animEffect>
                                    <p:anim calcmode="lin" valueType="num">
                                      <p:cBhvr>
                                        <p:cTn id="8" dur="1250" fill="hold"/>
                                        <p:tgtEl>
                                          <p:spTgt spid="84"/>
                                        </p:tgtEl>
                                        <p:attrNameLst>
                                          <p:attrName>ppt_x</p:attrName>
                                        </p:attrNameLst>
                                      </p:cBhvr>
                                      <p:tavLst>
                                        <p:tav tm="0">
                                          <p:val>
                                            <p:strVal val="#ppt_x"/>
                                          </p:val>
                                        </p:tav>
                                        <p:tav tm="100000">
                                          <p:val>
                                            <p:strVal val="#ppt_x"/>
                                          </p:val>
                                        </p:tav>
                                      </p:tavLst>
                                    </p:anim>
                                    <p:anim calcmode="lin" valueType="num">
                                      <p:cBhvr>
                                        <p:cTn id="9" dur="1250" fill="hold"/>
                                        <p:tgtEl>
                                          <p:spTgt spid="8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697357" y="904461"/>
            <a:ext cx="4532244" cy="1215887"/>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00B050"/>
                </a:solidFill>
                <a:latin typeface="Times New Roman" pitchFamily="18" charset="0"/>
                <a:cs typeface="Times New Roman" pitchFamily="18" charset="0"/>
              </a:rPr>
              <a:t>DẶN DÒ</a:t>
            </a:r>
            <a:endParaRPr lang="en-US" sz="4800" b="1">
              <a:solidFill>
                <a:srgbClr val="00B050"/>
              </a:solidFill>
              <a:latin typeface="Times New Roman" pitchFamily="18" charset="0"/>
              <a:cs typeface="Times New Roman" pitchFamily="18" charset="0"/>
            </a:endParaRPr>
          </a:p>
        </p:txBody>
      </p:sp>
      <p:grpSp>
        <p:nvGrpSpPr>
          <p:cNvPr id="4" name="组合 83"/>
          <p:cNvGrpSpPr/>
          <p:nvPr/>
        </p:nvGrpSpPr>
        <p:grpSpPr>
          <a:xfrm>
            <a:off x="-17584" y="5729324"/>
            <a:ext cx="12203723" cy="1123362"/>
            <a:chOff x="-17585" y="5729324"/>
            <a:chExt cx="12203723" cy="1123362"/>
          </a:xfrm>
        </p:grpSpPr>
        <p:pic>
          <p:nvPicPr>
            <p:cNvPr id="5" name="图片 84"/>
            <p:cNvPicPr>
              <a:picLocks noChangeAspect="1"/>
            </p:cNvPicPr>
            <p:nvPr/>
          </p:nvPicPr>
          <p:blipFill rotWithShape="1">
            <a:blip r:embed="rId2"/>
            <a:srcRect l="1990"/>
            <a:stretch/>
          </p:blipFill>
          <p:spPr>
            <a:xfrm>
              <a:off x="-17585" y="5729324"/>
              <a:ext cx="8659753" cy="1123362"/>
            </a:xfrm>
            <a:prstGeom prst="rect">
              <a:avLst/>
            </a:prstGeom>
          </p:spPr>
        </p:pic>
        <p:pic>
          <p:nvPicPr>
            <p:cNvPr id="6" name="图片 85"/>
            <p:cNvPicPr>
              <a:picLocks noChangeAspect="1"/>
            </p:cNvPicPr>
            <p:nvPr/>
          </p:nvPicPr>
          <p:blipFill rotWithShape="1">
            <a:blip r:embed="rId2"/>
            <a:srcRect r="21459"/>
            <a:stretch/>
          </p:blipFill>
          <p:spPr>
            <a:xfrm>
              <a:off x="5398477" y="5729324"/>
              <a:ext cx="6787661" cy="1123362"/>
            </a:xfrm>
            <a:prstGeom prst="rect">
              <a:avLst/>
            </a:prstGeom>
          </p:spPr>
        </p:pic>
      </p:grpSp>
      <p:pic>
        <p:nvPicPr>
          <p:cNvPr id="7" name="图片 2" descr="59af418a3766c"/>
          <p:cNvPicPr/>
          <p:nvPr/>
        </p:nvPicPr>
        <p:blipFill>
          <a:blip r:embed="rId3" cstate="screen"/>
          <a:stretch>
            <a:fillRect/>
          </a:stretch>
        </p:blipFill>
        <p:spPr>
          <a:xfrm>
            <a:off x="4876800" y="3942741"/>
            <a:ext cx="2557000" cy="1995714"/>
          </a:xfrm>
          <a:prstGeom prst="rect">
            <a:avLst/>
          </a:prstGeom>
        </p:spPr>
      </p:pic>
      <p:sp>
        <p:nvSpPr>
          <p:cNvPr id="2" name="Rectangle 1"/>
          <p:cNvSpPr/>
          <p:nvPr/>
        </p:nvSpPr>
        <p:spPr>
          <a:xfrm>
            <a:off x="2729948" y="2544417"/>
            <a:ext cx="7606748" cy="742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292929"/>
                </a:solidFill>
              </a:rPr>
              <a:t>- Tập đọc lưu loát bài học.</a:t>
            </a:r>
            <a:endParaRPr lang="en-US" sz="3200">
              <a:solidFill>
                <a:srgbClr val="292929"/>
              </a:solidFill>
            </a:endParaRPr>
          </a:p>
        </p:txBody>
      </p:sp>
      <p:sp>
        <p:nvSpPr>
          <p:cNvPr id="10" name="Rectangle 9"/>
          <p:cNvSpPr/>
          <p:nvPr/>
        </p:nvSpPr>
        <p:spPr>
          <a:xfrm>
            <a:off x="2729948" y="3405808"/>
            <a:ext cx="7606748" cy="742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292929"/>
                </a:solidFill>
              </a:rPr>
              <a:t>- Tìm hiểu thêm về ích lợi của gió.</a:t>
            </a:r>
            <a:endParaRPr lang="en-US" sz="3200">
              <a:solidFill>
                <a:srgbClr val="292929"/>
              </a:solidFill>
            </a:endParaRPr>
          </a:p>
        </p:txBody>
      </p:sp>
    </p:spTree>
    <p:extLst>
      <p:ext uri="{BB962C8B-B14F-4D97-AF65-F5344CB8AC3E}">
        <p14:creationId xmlns:p14="http://schemas.microsoft.com/office/powerpoint/2010/main" val="93273754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inh-nen-dep-1">
            <a:extLst>
              <a:ext uri="{FF2B5EF4-FFF2-40B4-BE49-F238E27FC236}">
                <a16:creationId xmlns="" xmlns:a16="http://schemas.microsoft.com/office/drawing/2014/main" id="{F20E01D3-5F63-4BDF-B5C1-CB0A8490A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0B5E20C7-13A9-4445-A75D-C896E9F47BE7}"/>
              </a:ext>
            </a:extLst>
          </p:cNvPr>
          <p:cNvSpPr txBox="1"/>
          <p:nvPr/>
        </p:nvSpPr>
        <p:spPr>
          <a:xfrm flipH="1">
            <a:off x="5361642" y="1449027"/>
            <a:ext cx="166961" cy="45719"/>
          </a:xfrm>
          <a:prstGeom prst="rect">
            <a:avLst/>
          </a:prstGeom>
          <a:noFill/>
        </p:spPr>
        <p:txBody>
          <a:bodyPr wrap="square" rtlCol="0">
            <a:spAutoFit/>
          </a:bodyPr>
          <a:lstStyle/>
          <a:p>
            <a:endParaRPr lang="en-US"/>
          </a:p>
        </p:txBody>
      </p:sp>
      <p:sp>
        <p:nvSpPr>
          <p:cNvPr id="6" name="Rectangle 5">
            <a:extLst>
              <a:ext uri="{FF2B5EF4-FFF2-40B4-BE49-F238E27FC236}">
                <a16:creationId xmlns="" xmlns:a16="http://schemas.microsoft.com/office/drawing/2014/main" id="{6CE51A75-3D25-4A95-9E88-9A63D5F5540E}"/>
              </a:ext>
            </a:extLst>
          </p:cNvPr>
          <p:cNvSpPr/>
          <p:nvPr/>
        </p:nvSpPr>
        <p:spPr>
          <a:xfrm>
            <a:off x="2782957" y="1114489"/>
            <a:ext cx="7341704" cy="3099701"/>
          </a:xfrm>
          <a:prstGeom prst="rect">
            <a:avLst/>
          </a:prstGeom>
          <a:noFill/>
        </p:spPr>
        <p:txBody>
          <a:bodyPr wrap="none" lIns="91440" tIns="45720" rIns="91440" bIns="45720">
            <a:prstTxWarp prst="textPlain">
              <a:avLst>
                <a:gd name="adj" fmla="val 45107"/>
              </a:avLst>
            </a:prstTxWarp>
            <a:spAutoFit/>
          </a:bodyPr>
          <a:lstStyle/>
          <a:p>
            <a:pPr algn="ctr"/>
            <a:r>
              <a:rPr lang="en-US" sz="6600" b="1" dirty="0">
                <a:ln>
                  <a:solidFill>
                    <a:schemeClr val="accent2">
                      <a:lumMod val="75000"/>
                    </a:schemeClr>
                  </a:solidFill>
                </a:ln>
                <a:solidFill>
                  <a:srgbClr val="FF0000"/>
                </a:solidFill>
                <a:effectLst>
                  <a:glow rad="228600">
                    <a:schemeClr val="accent6">
                      <a:satMod val="175000"/>
                      <a:alpha val="40000"/>
                    </a:schemeClr>
                  </a:glow>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CHÀO TẠM BIỆT</a:t>
            </a:r>
          </a:p>
          <a:p>
            <a:pPr algn="ctr"/>
            <a:r>
              <a:rPr lang="en-US" sz="6600" b="1" dirty="0">
                <a:ln>
                  <a:solidFill>
                    <a:schemeClr val="accent2">
                      <a:lumMod val="75000"/>
                    </a:schemeClr>
                  </a:solidFill>
                </a:ln>
                <a:solidFill>
                  <a:srgbClr val="FF0000"/>
                </a:solidFill>
                <a:effectLst>
                  <a:glow rad="228600">
                    <a:schemeClr val="accent6">
                      <a:satMod val="175000"/>
                      <a:alpha val="40000"/>
                    </a:schemeClr>
                  </a:glow>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VÀ </a:t>
            </a:r>
          </a:p>
          <a:p>
            <a:pPr algn="ctr"/>
            <a:r>
              <a:rPr lang="en-US" sz="6600" b="1" dirty="0">
                <a:ln>
                  <a:solidFill>
                    <a:schemeClr val="accent2">
                      <a:lumMod val="75000"/>
                    </a:schemeClr>
                  </a:solidFill>
                </a:ln>
                <a:solidFill>
                  <a:srgbClr val="FF0000"/>
                </a:solidFill>
                <a:effectLst>
                  <a:glow rad="228600">
                    <a:schemeClr val="accent6">
                      <a:satMod val="175000"/>
                      <a:alpha val="40000"/>
                    </a:schemeClr>
                  </a:glow>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HẸN GẶP LẠI </a:t>
            </a:r>
          </a:p>
        </p:txBody>
      </p:sp>
    </p:spTree>
  </p:cSld>
  <p:clrMapOvr>
    <a:masterClrMapping/>
  </p:clrMapOvr>
  <p:transition spd="slow" advTm="7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868825" y="1752600"/>
            <a:ext cx="8711513" cy="216243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00B050"/>
                </a:solidFill>
                <a:latin typeface="Times New Roman" pitchFamily="18" charset="0"/>
                <a:cs typeface="Times New Roman" pitchFamily="18" charset="0"/>
              </a:rPr>
              <a:t>LUYỆN ĐỌC THÀNH TIẾNG</a:t>
            </a:r>
            <a:endParaRPr lang="en-US" sz="4800" b="1">
              <a:solidFill>
                <a:srgbClr val="00B050"/>
              </a:solidFill>
              <a:latin typeface="Times New Roman" pitchFamily="18" charset="0"/>
              <a:cs typeface="Times New Roman" pitchFamily="18" charset="0"/>
            </a:endParaRPr>
          </a:p>
        </p:txBody>
      </p:sp>
      <p:grpSp>
        <p:nvGrpSpPr>
          <p:cNvPr id="4" name="组合 83"/>
          <p:cNvGrpSpPr/>
          <p:nvPr/>
        </p:nvGrpSpPr>
        <p:grpSpPr>
          <a:xfrm>
            <a:off x="-17584" y="5729324"/>
            <a:ext cx="12203723" cy="1123362"/>
            <a:chOff x="-17585" y="5729324"/>
            <a:chExt cx="12203723" cy="1123362"/>
          </a:xfrm>
        </p:grpSpPr>
        <p:pic>
          <p:nvPicPr>
            <p:cNvPr id="5" name="图片 84"/>
            <p:cNvPicPr>
              <a:picLocks noChangeAspect="1"/>
            </p:cNvPicPr>
            <p:nvPr/>
          </p:nvPicPr>
          <p:blipFill rotWithShape="1">
            <a:blip r:embed="rId2"/>
            <a:srcRect l="1990"/>
            <a:stretch/>
          </p:blipFill>
          <p:spPr>
            <a:xfrm>
              <a:off x="-17585" y="5729324"/>
              <a:ext cx="8659753" cy="1123362"/>
            </a:xfrm>
            <a:prstGeom prst="rect">
              <a:avLst/>
            </a:prstGeom>
          </p:spPr>
        </p:pic>
        <p:pic>
          <p:nvPicPr>
            <p:cNvPr id="6" name="图片 85"/>
            <p:cNvPicPr>
              <a:picLocks noChangeAspect="1"/>
            </p:cNvPicPr>
            <p:nvPr/>
          </p:nvPicPr>
          <p:blipFill rotWithShape="1">
            <a:blip r:embed="rId2"/>
            <a:srcRect r="21459"/>
            <a:stretch/>
          </p:blipFill>
          <p:spPr>
            <a:xfrm>
              <a:off x="5398477" y="5729324"/>
              <a:ext cx="6787661" cy="1123362"/>
            </a:xfrm>
            <a:prstGeom prst="rect">
              <a:avLst/>
            </a:prstGeom>
          </p:spPr>
        </p:pic>
      </p:grpSp>
      <p:pic>
        <p:nvPicPr>
          <p:cNvPr id="7" name="图片 2" descr="59af418a3766c"/>
          <p:cNvPicPr/>
          <p:nvPr/>
        </p:nvPicPr>
        <p:blipFill>
          <a:blip r:embed="rId3" cstate="screen"/>
          <a:stretch>
            <a:fillRect/>
          </a:stretch>
        </p:blipFill>
        <p:spPr>
          <a:xfrm>
            <a:off x="4876800" y="3942741"/>
            <a:ext cx="2557000" cy="1995714"/>
          </a:xfrm>
          <a:prstGeom prst="rect">
            <a:avLst/>
          </a:prstGeom>
        </p:spPr>
      </p:pic>
    </p:spTree>
    <p:extLst>
      <p:ext uri="{BB962C8B-B14F-4D97-AF65-F5344CB8AC3E}">
        <p14:creationId xmlns:p14="http://schemas.microsoft.com/office/powerpoint/2010/main" val="352885444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440" y="4747179"/>
            <a:ext cx="12283440" cy="2110823"/>
            <a:chOff x="-91440" y="4352544"/>
            <a:chExt cx="12283440" cy="2505456"/>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461442" y="1473575"/>
            <a:ext cx="1733551" cy="1536906"/>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9" y="29334"/>
            <a:ext cx="2731607" cy="896634"/>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3582" flipH="1">
            <a:off x="9138655" y="-239109"/>
            <a:ext cx="3241356" cy="1057285"/>
          </a:xfrm>
          <a:prstGeom prst="rect">
            <a:avLst/>
          </a:prstGeom>
        </p:spPr>
      </p:pic>
      <p:sp>
        <p:nvSpPr>
          <p:cNvPr id="3" name="Rectangle 2"/>
          <p:cNvSpPr/>
          <p:nvPr/>
        </p:nvSpPr>
        <p:spPr>
          <a:xfrm>
            <a:off x="1250112" y="156851"/>
            <a:ext cx="9694147" cy="830997"/>
          </a:xfrm>
          <a:prstGeom prst="rect">
            <a:avLst/>
          </a:prstGeom>
          <a:noFill/>
        </p:spPr>
        <p:txBody>
          <a:bodyPr wrap="square" lIns="91440" tIns="45720" rIns="91440" bIns="45720">
            <a:spAutoFit/>
          </a:bodyPr>
          <a:lstStyle/>
          <a:p>
            <a:pPr algn="ctr"/>
            <a:r>
              <a:rPr lang="en-US" sz="4800" b="1" cap="none" spc="0" dirty="0" err="1">
                <a:ln w="6600">
                  <a:solidFill>
                    <a:schemeClr val="accent2"/>
                  </a:solidFill>
                  <a:prstDash val="solid"/>
                </a:ln>
                <a:solidFill>
                  <a:srgbClr val="00B0F0"/>
                </a:solidFill>
                <a:effectLst>
                  <a:glow rad="101600">
                    <a:schemeClr val="accent2">
                      <a:satMod val="175000"/>
                      <a:alpha val="40000"/>
                    </a:schemeClr>
                  </a:glow>
                  <a:outerShdw blurRad="60007" dist="200025" dir="15000000" sy="30000" kx="-1800000" algn="bl" rotWithShape="0">
                    <a:prstClr val="black">
                      <a:alpha val="32000"/>
                    </a:prstClr>
                  </a:outerShdw>
                </a:effectLst>
              </a:rPr>
              <a:t>Lắng</a:t>
            </a:r>
            <a:r>
              <a:rPr lang="en-US" sz="4800" b="1" cap="none" spc="0" dirty="0">
                <a:ln w="6600">
                  <a:solidFill>
                    <a:schemeClr val="accent2"/>
                  </a:solidFill>
                  <a:prstDash val="solid"/>
                </a:ln>
                <a:solidFill>
                  <a:srgbClr val="00B0F0"/>
                </a:solidFill>
                <a:effectLst>
                  <a:glow rad="101600">
                    <a:schemeClr val="accent2">
                      <a:satMod val="175000"/>
                      <a:alpha val="40000"/>
                    </a:schemeClr>
                  </a:glow>
                  <a:outerShdw blurRad="60007" dist="200025" dir="15000000" sy="30000" kx="-1800000" algn="bl" rotWithShape="0">
                    <a:prstClr val="black">
                      <a:alpha val="32000"/>
                    </a:prstClr>
                  </a:outerShdw>
                </a:effectLst>
              </a:rPr>
              <a:t> </a:t>
            </a:r>
            <a:r>
              <a:rPr lang="en-US" sz="4800" b="1" cap="none" spc="0" dirty="0" err="1">
                <a:ln w="6600">
                  <a:solidFill>
                    <a:schemeClr val="accent2"/>
                  </a:solidFill>
                  <a:prstDash val="solid"/>
                </a:ln>
                <a:solidFill>
                  <a:srgbClr val="00B0F0"/>
                </a:solidFill>
                <a:effectLst>
                  <a:glow rad="101600">
                    <a:schemeClr val="accent2">
                      <a:satMod val="175000"/>
                      <a:alpha val="40000"/>
                    </a:schemeClr>
                  </a:glow>
                  <a:outerShdw blurRad="60007" dist="200025" dir="15000000" sy="30000" kx="-1800000" algn="bl" rotWithShape="0">
                    <a:prstClr val="black">
                      <a:alpha val="32000"/>
                    </a:prstClr>
                  </a:outerShdw>
                </a:effectLst>
              </a:rPr>
              <a:t>nghe</a:t>
            </a:r>
            <a:r>
              <a:rPr lang="en-US" sz="4800" b="1" cap="none" spc="0" dirty="0">
                <a:ln w="6600">
                  <a:solidFill>
                    <a:schemeClr val="accent2"/>
                  </a:solidFill>
                  <a:prstDash val="solid"/>
                </a:ln>
                <a:solidFill>
                  <a:srgbClr val="00B0F0"/>
                </a:solidFill>
                <a:effectLst>
                  <a:glow rad="101600">
                    <a:schemeClr val="accent2">
                      <a:satMod val="175000"/>
                      <a:alpha val="40000"/>
                    </a:schemeClr>
                  </a:glow>
                  <a:outerShdw blurRad="60007" dist="200025" dir="15000000" sy="30000" kx="-1800000" algn="bl" rotWithShape="0">
                    <a:prstClr val="black">
                      <a:alpha val="32000"/>
                    </a:prstClr>
                  </a:outerShdw>
                </a:effectLst>
              </a:rPr>
              <a:t> </a:t>
            </a:r>
            <a:r>
              <a:rPr lang="en-US" sz="4800" b="1" cap="none" spc="0" dirty="0" err="1">
                <a:ln w="6600">
                  <a:solidFill>
                    <a:schemeClr val="accent2"/>
                  </a:solidFill>
                  <a:prstDash val="solid"/>
                </a:ln>
                <a:solidFill>
                  <a:srgbClr val="00B0F0"/>
                </a:solidFill>
                <a:effectLst>
                  <a:glow rad="101600">
                    <a:schemeClr val="accent2">
                      <a:satMod val="175000"/>
                      <a:alpha val="40000"/>
                    </a:schemeClr>
                  </a:glow>
                  <a:outerShdw blurRad="60007" dist="200025" dir="15000000" sy="30000" kx="-1800000" algn="bl" rotWithShape="0">
                    <a:prstClr val="black">
                      <a:alpha val="32000"/>
                    </a:prstClr>
                  </a:outerShdw>
                </a:effectLst>
              </a:rPr>
              <a:t>đọc</a:t>
            </a:r>
            <a:r>
              <a:rPr lang="en-US" sz="4800" b="1" cap="none" spc="0" dirty="0">
                <a:ln w="6600">
                  <a:solidFill>
                    <a:schemeClr val="accent2"/>
                  </a:solidFill>
                  <a:prstDash val="solid"/>
                </a:ln>
                <a:solidFill>
                  <a:srgbClr val="00B0F0"/>
                </a:solidFill>
                <a:effectLst>
                  <a:glow rad="101600">
                    <a:schemeClr val="accent2">
                      <a:satMod val="175000"/>
                      <a:alpha val="40000"/>
                    </a:schemeClr>
                  </a:glow>
                  <a:outerShdw blurRad="60007" dist="200025" dir="15000000" sy="30000" kx="-1800000" algn="bl" rotWithShape="0">
                    <a:prstClr val="black">
                      <a:alpha val="32000"/>
                    </a:prstClr>
                  </a:outerShdw>
                </a:effectLst>
              </a:rPr>
              <a:t> </a:t>
            </a:r>
            <a:r>
              <a:rPr lang="en-US" sz="4800" b="1" cap="none" spc="0" dirty="0" err="1">
                <a:ln w="6600">
                  <a:solidFill>
                    <a:schemeClr val="accent2"/>
                  </a:solidFill>
                  <a:prstDash val="solid"/>
                </a:ln>
                <a:solidFill>
                  <a:srgbClr val="00B0F0"/>
                </a:solidFill>
                <a:effectLst>
                  <a:glow rad="101600">
                    <a:schemeClr val="accent2">
                      <a:satMod val="175000"/>
                      <a:alpha val="40000"/>
                    </a:schemeClr>
                  </a:glow>
                  <a:outerShdw blurRad="60007" dist="200025" dir="15000000" sy="30000" kx="-1800000" algn="bl" rotWithShape="0">
                    <a:prstClr val="black">
                      <a:alpha val="32000"/>
                    </a:prstClr>
                  </a:outerShdw>
                </a:effectLst>
              </a:rPr>
              <a:t>mẫu</a:t>
            </a:r>
            <a:endParaRPr lang="en-US" sz="4800" b="1" cap="none" spc="0" dirty="0">
              <a:ln w="6600">
                <a:solidFill>
                  <a:schemeClr val="accent2"/>
                </a:solidFill>
                <a:prstDash val="solid"/>
              </a:ln>
              <a:solidFill>
                <a:srgbClr val="00B0F0"/>
              </a:solidFill>
              <a:effectLst>
                <a:glow rad="101600">
                  <a:schemeClr val="accent2">
                    <a:satMod val="175000"/>
                    <a:alpha val="40000"/>
                  </a:schemeClr>
                </a:glow>
                <a:outerShdw blurRad="60007" dist="200025" dir="15000000" sy="30000" kx="-1800000" algn="bl" rotWithShape="0">
                  <a:prstClr val="black">
                    <a:alpha val="32000"/>
                  </a:prstClr>
                </a:outerShdw>
              </a:effectLst>
            </a:endParaRPr>
          </a:p>
        </p:txBody>
      </p:sp>
      <p:sp>
        <p:nvSpPr>
          <p:cNvPr id="14" name="TextBox 28"/>
          <p:cNvSpPr txBox="1"/>
          <p:nvPr/>
        </p:nvSpPr>
        <p:spPr>
          <a:xfrm>
            <a:off x="4514096" y="455574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20" name="TextBox 28"/>
          <p:cNvSpPr txBox="1"/>
          <p:nvPr/>
        </p:nvSpPr>
        <p:spPr>
          <a:xfrm>
            <a:off x="8264628" y="168425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21" name="TextBox 28"/>
          <p:cNvSpPr txBox="1"/>
          <p:nvPr/>
        </p:nvSpPr>
        <p:spPr>
          <a:xfrm>
            <a:off x="1316622" y="180652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23" name="Picture 4" descr="Check out Arrow icon created by 4B Icons | Graphic design posters, Mini  drawings, Desktop wallpaper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9808" flipV="1">
            <a:off x="5345322" y="392970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037783" y="218430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681938" y="2518889"/>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8"/>
          <a:stretch>
            <a:fillRect/>
          </a:stretch>
        </p:blipFill>
        <p:spPr>
          <a:xfrm rot="16200000">
            <a:off x="1272108" y="315734"/>
            <a:ext cx="513232" cy="513232"/>
          </a:xfrm>
          <a:prstGeom prst="rect">
            <a:avLst/>
          </a:prstGeom>
        </p:spPr>
      </p:pic>
      <p:pic>
        <p:nvPicPr>
          <p:cNvPr id="18" name="Picture 17">
            <a:extLst>
              <a:ext uri="{FF2B5EF4-FFF2-40B4-BE49-F238E27FC236}">
                <a16:creationId xmlns="" xmlns:a16="http://schemas.microsoft.com/office/drawing/2014/main" id="{8CC3B7A0-BE49-4A76-95D0-BA7458C977CA}"/>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4500" b="95250" l="10000" r="90000">
                        <a14:foregroundMark x1="39875" y1="9250" x2="44875" y2="11375"/>
                        <a14:foregroundMark x1="50875" y1="5875" x2="56500" y2="5875"/>
                        <a14:foregroundMark x1="42375" y1="5250" x2="43875" y2="4500"/>
                        <a14:foregroundMark x1="47875" y1="47250" x2="54250" y2="49250"/>
                        <a14:foregroundMark x1="42000" y1="90625" x2="54625" y2="95250"/>
                      </a14:backgroundRemoval>
                    </a14:imgEffect>
                  </a14:imgLayer>
                </a14:imgProps>
              </a:ext>
              <a:ext uri="{28A0092B-C50C-407E-A947-70E740481C1C}">
                <a14:useLocalDpi xmlns:a14="http://schemas.microsoft.com/office/drawing/2010/main" val="0"/>
              </a:ext>
            </a:extLst>
          </a:blip>
          <a:stretch>
            <a:fillRect/>
          </a:stretch>
        </p:blipFill>
        <p:spPr>
          <a:xfrm>
            <a:off x="4322749" y="1281532"/>
            <a:ext cx="3062569" cy="3062569"/>
          </a:xfrm>
          <a:prstGeom prst="rect">
            <a:avLst/>
          </a:prstGeom>
        </p:spPr>
      </p:pic>
    </p:spTree>
    <p:extLst>
      <p:ext uri="{BB962C8B-B14F-4D97-AF65-F5344CB8AC3E}">
        <p14:creationId xmlns:p14="http://schemas.microsoft.com/office/powerpoint/2010/main" val="391909575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par>
                                <p:cTn id="13" presetID="22" presetClass="entr" presetSubtype="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1000"/>
                                        <p:tgtEl>
                                          <p:spTgt spid="16"/>
                                        </p:tgtEl>
                                      </p:cBhvr>
                                    </p:animEffect>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250"/>
                                        <p:tgtEl>
                                          <p:spTgt spid="15"/>
                                        </p:tgtEl>
                                      </p:cBhvr>
                                    </p:animEffect>
                                    <p:anim calcmode="lin" valueType="num">
                                      <p:cBhvr>
                                        <p:cTn id="19" dur="1250" fill="hold"/>
                                        <p:tgtEl>
                                          <p:spTgt spid="15"/>
                                        </p:tgtEl>
                                        <p:attrNameLst>
                                          <p:attrName>ppt_x</p:attrName>
                                        </p:attrNameLst>
                                      </p:cBhvr>
                                      <p:tavLst>
                                        <p:tav tm="0">
                                          <p:val>
                                            <p:strVal val="#ppt_x"/>
                                          </p:val>
                                        </p:tav>
                                        <p:tav tm="100000">
                                          <p:val>
                                            <p:strVal val="#ppt_x"/>
                                          </p:val>
                                        </p:tav>
                                      </p:tavLst>
                                    </p:anim>
                                    <p:anim calcmode="lin" valueType="num">
                                      <p:cBhvr>
                                        <p:cTn id="20" dur="125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12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strVal val="#ppt_w*0.7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animEffect transition="in" filter="fade">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par>
                          <p:cTn id="40" fill="hold">
                            <p:stCondLst>
                              <p:cond delay="200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strVal val="#ppt_w*0.70"/>
                                          </p:val>
                                        </p:tav>
                                        <p:tav tm="100000">
                                          <p:val>
                                            <p:strVal val="#ppt_w"/>
                                          </p:val>
                                        </p:tav>
                                      </p:tavLst>
                                    </p:anim>
                                    <p:anim calcmode="lin" valueType="num">
                                      <p:cBhvr>
                                        <p:cTn id="44" dur="500" fill="hold"/>
                                        <p:tgtEl>
                                          <p:spTgt spid="20"/>
                                        </p:tgtEl>
                                        <p:attrNameLst>
                                          <p:attrName>ppt_h</p:attrName>
                                        </p:attrNameLst>
                                      </p:cBhvr>
                                      <p:tavLst>
                                        <p:tav tm="0">
                                          <p:val>
                                            <p:strVal val="#ppt_h"/>
                                          </p:val>
                                        </p:tav>
                                        <p:tav tm="100000">
                                          <p:val>
                                            <p:strVal val="#ppt_h"/>
                                          </p:val>
                                        </p:tav>
                                      </p:tavLst>
                                    </p:anim>
                                    <p:animEffect transition="in" filter="fade">
                                      <p:cBhvr>
                                        <p:cTn id="45" dur="500"/>
                                        <p:tgtEl>
                                          <p:spTgt spid="20"/>
                                        </p:tgtEl>
                                      </p:cBhvr>
                                    </p:animEffect>
                                  </p:childTnLst>
                                </p:cTn>
                              </p:par>
                              <p:par>
                                <p:cTn id="46" presetID="22" presetClass="entr" presetSubtype="8"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childTnLst>
                          </p:cTn>
                        </p:par>
                        <p:par>
                          <p:cTn id="49" fill="hold">
                            <p:stCondLst>
                              <p:cond delay="2800"/>
                            </p:stCondLst>
                            <p:childTnLst>
                              <p:par>
                                <p:cTn id="50" presetID="55" presetClass="entr" presetSubtype="0" fill="hold" grpId="0" nodeType="afterEffect">
                                  <p:stCondLst>
                                    <p:cond delay="0"/>
                                  </p:stCondLst>
                                  <p:iterate type="lt">
                                    <p:tmPct val="10000"/>
                                  </p:iterate>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strVal val="#ppt_w*0.70"/>
                                          </p:val>
                                        </p:tav>
                                        <p:tav tm="100000">
                                          <p:val>
                                            <p:strVal val="#ppt_w"/>
                                          </p:val>
                                        </p:tav>
                                      </p:tavLst>
                                    </p:anim>
                                    <p:anim calcmode="lin" valueType="num">
                                      <p:cBhvr>
                                        <p:cTn id="53" dur="500" fill="hold"/>
                                        <p:tgtEl>
                                          <p:spTgt spid="21"/>
                                        </p:tgtEl>
                                        <p:attrNameLst>
                                          <p:attrName>ppt_h</p:attrName>
                                        </p:attrNameLst>
                                      </p:cBhvr>
                                      <p:tavLst>
                                        <p:tav tm="0">
                                          <p:val>
                                            <p:strVal val="#ppt_h"/>
                                          </p:val>
                                        </p:tav>
                                        <p:tav tm="100000">
                                          <p:val>
                                            <p:strVal val="#ppt_h"/>
                                          </p:val>
                                        </p:tav>
                                      </p:tavLst>
                                    </p:anim>
                                    <p:animEffect transition="in" filter="fade">
                                      <p:cBhvr>
                                        <p:cTn id="54" dur="500"/>
                                        <p:tgtEl>
                                          <p:spTgt spid="21"/>
                                        </p:tgtEl>
                                      </p:cBhvr>
                                    </p:animEffect>
                                  </p:childTnLst>
                                </p:cTn>
                              </p:par>
                              <p:par>
                                <p:cTn id="55" presetID="22" presetClass="entr" presetSubtype="8"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809" y="265043"/>
            <a:ext cx="11648661" cy="5340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0070C0"/>
                </a:solidFill>
              </a:rPr>
              <a:t>Cô gió</a:t>
            </a:r>
          </a:p>
          <a:p>
            <a:pPr algn="just"/>
            <a:r>
              <a:rPr lang="en-US" sz="3600" smtClean="0">
                <a:solidFill>
                  <a:srgbClr val="002060"/>
                </a:solidFill>
              </a:rPr>
              <a:t>	Người ta gọi cô là gió. Việc của cô là đi khắp đó đây. Trên mặt sông, mặt biển, cô giúp cho những chiếc thuyền đi nhanh hơn. Cô đưa mây về làm mưa trên các miền đất khô hạn. Vì tính cô hay giúp người nên ai cũng yêu cô.Cô không có hình dáng, màu sắc nhưng cô đi đến đâu ai cũng biết ngay:</a:t>
            </a:r>
          </a:p>
          <a:p>
            <a:pPr algn="just"/>
            <a:r>
              <a:rPr lang="en-US" sz="3600">
                <a:solidFill>
                  <a:srgbClr val="002060"/>
                </a:solidFill>
              </a:rPr>
              <a:t>	</a:t>
            </a:r>
            <a:r>
              <a:rPr lang="en-US" sz="3600" smtClean="0">
                <a:solidFill>
                  <a:srgbClr val="002060"/>
                </a:solidFill>
              </a:rPr>
              <a:t>- Cô gió kìa!</a:t>
            </a:r>
          </a:p>
          <a:p>
            <a:pPr algn="just"/>
            <a:r>
              <a:rPr lang="en-US" sz="3600">
                <a:solidFill>
                  <a:srgbClr val="002060"/>
                </a:solidFill>
              </a:rPr>
              <a:t>	</a:t>
            </a:r>
            <a:r>
              <a:rPr lang="en-US" sz="3600" smtClean="0">
                <a:solidFill>
                  <a:srgbClr val="002060"/>
                </a:solidFill>
              </a:rPr>
              <a:t>Cô cất tiếng chào những bông hoa, những lá cờ, chào những con thuyền, những chong chóng đang quay…  Cô cất tiếng hát:</a:t>
            </a:r>
            <a:endParaRPr lang="en-US" sz="3600">
              <a:solidFill>
                <a:srgbClr val="002060"/>
              </a:solidFill>
            </a:endParaRPr>
          </a:p>
        </p:txBody>
      </p:sp>
    </p:spTree>
    <p:extLst>
      <p:ext uri="{BB962C8B-B14F-4D97-AF65-F5344CB8AC3E}">
        <p14:creationId xmlns:p14="http://schemas.microsoft.com/office/powerpoint/2010/main" val="28384074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0573" y="251792"/>
            <a:ext cx="11542643" cy="5141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smtClean="0"/>
              <a:t>			</a:t>
            </a:r>
            <a:r>
              <a:rPr lang="en-US" sz="3600" smtClean="0">
                <a:solidFill>
                  <a:srgbClr val="002060"/>
                </a:solidFill>
              </a:rPr>
              <a:t>Tôi là ngọn gió</a:t>
            </a:r>
          </a:p>
          <a:p>
            <a:pPr algn="just"/>
            <a:r>
              <a:rPr lang="en-US" sz="3600">
                <a:solidFill>
                  <a:srgbClr val="002060"/>
                </a:solidFill>
              </a:rPr>
              <a:t>	</a:t>
            </a:r>
            <a:r>
              <a:rPr lang="en-US" sz="3600" smtClean="0">
                <a:solidFill>
                  <a:srgbClr val="002060"/>
                </a:solidFill>
              </a:rPr>
              <a:t>		Ở khắp mọi nơi</a:t>
            </a:r>
          </a:p>
          <a:p>
            <a:pPr algn="just"/>
            <a:r>
              <a:rPr lang="en-US" sz="3600">
                <a:solidFill>
                  <a:srgbClr val="002060"/>
                </a:solidFill>
              </a:rPr>
              <a:t>	</a:t>
            </a:r>
            <a:r>
              <a:rPr lang="en-US" sz="3600" smtClean="0">
                <a:solidFill>
                  <a:srgbClr val="002060"/>
                </a:solidFill>
              </a:rPr>
              <a:t>		Công việc của tôi</a:t>
            </a:r>
          </a:p>
          <a:p>
            <a:pPr algn="just"/>
            <a:r>
              <a:rPr lang="en-US" sz="3600" smtClean="0">
                <a:solidFill>
                  <a:srgbClr val="002060"/>
                </a:solidFill>
              </a:rPr>
              <a:t>			Không bao giờ nghỉ…</a:t>
            </a:r>
            <a:endParaRPr lang="en-US" sz="3600">
              <a:solidFill>
                <a:srgbClr val="002060"/>
              </a:solidFill>
            </a:endParaRPr>
          </a:p>
          <a:p>
            <a:pPr algn="just"/>
            <a:r>
              <a:rPr lang="en-US" sz="3600" smtClean="0">
                <a:solidFill>
                  <a:srgbClr val="002060"/>
                </a:solidFill>
              </a:rPr>
              <a:t>	Cô không có dáng hình, nhưng điều đó chẳng sao. Hình dáng cô là những việc có ích mà cô làm cho người khác. Dù không trông thấy cô, người ta vẫn nhận ra cô ngay và gọi tên cô: gió!</a:t>
            </a:r>
          </a:p>
          <a:p>
            <a:pPr algn="just"/>
            <a:r>
              <a:rPr lang="en-US" sz="3600">
                <a:solidFill>
                  <a:srgbClr val="002060"/>
                </a:solidFill>
              </a:rPr>
              <a:t>	</a:t>
            </a:r>
            <a:r>
              <a:rPr lang="en-US" sz="3600" smtClean="0">
                <a:solidFill>
                  <a:srgbClr val="002060"/>
                </a:solidFill>
              </a:rPr>
              <a:t>						</a:t>
            </a:r>
            <a:r>
              <a:rPr lang="en-US" sz="3600" i="1" smtClean="0">
                <a:solidFill>
                  <a:srgbClr val="FF0000"/>
                </a:solidFill>
              </a:rPr>
              <a:t>Theo Xuân Quỳnh</a:t>
            </a:r>
            <a:endParaRPr lang="en-US" sz="3600" i="1">
              <a:solidFill>
                <a:srgbClr val="FF0000"/>
              </a:solidFill>
            </a:endParaRPr>
          </a:p>
        </p:txBody>
      </p:sp>
    </p:spTree>
    <p:extLst>
      <p:ext uri="{BB962C8B-B14F-4D97-AF65-F5344CB8AC3E}">
        <p14:creationId xmlns:p14="http://schemas.microsoft.com/office/powerpoint/2010/main" val="23345881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868825" y="1752600"/>
            <a:ext cx="8711513" cy="216243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00B050"/>
                </a:solidFill>
                <a:latin typeface="Times New Roman" pitchFamily="18" charset="0"/>
                <a:cs typeface="Times New Roman" pitchFamily="18" charset="0"/>
              </a:rPr>
              <a:t>LUYỆN ĐỌC TỪ KHÓ</a:t>
            </a:r>
            <a:endParaRPr lang="en-US" sz="4800" b="1">
              <a:solidFill>
                <a:srgbClr val="00B050"/>
              </a:solidFill>
              <a:latin typeface="Times New Roman" pitchFamily="18" charset="0"/>
              <a:cs typeface="Times New Roman" pitchFamily="18" charset="0"/>
            </a:endParaRPr>
          </a:p>
        </p:txBody>
      </p:sp>
      <p:grpSp>
        <p:nvGrpSpPr>
          <p:cNvPr id="4" name="组合 83"/>
          <p:cNvGrpSpPr/>
          <p:nvPr/>
        </p:nvGrpSpPr>
        <p:grpSpPr>
          <a:xfrm>
            <a:off x="-17584" y="5729324"/>
            <a:ext cx="12203723" cy="1123362"/>
            <a:chOff x="-17585" y="5729324"/>
            <a:chExt cx="12203723" cy="1123362"/>
          </a:xfrm>
        </p:grpSpPr>
        <p:pic>
          <p:nvPicPr>
            <p:cNvPr id="5" name="图片 84"/>
            <p:cNvPicPr>
              <a:picLocks noChangeAspect="1"/>
            </p:cNvPicPr>
            <p:nvPr/>
          </p:nvPicPr>
          <p:blipFill rotWithShape="1">
            <a:blip r:embed="rId2"/>
            <a:srcRect l="1990"/>
            <a:stretch/>
          </p:blipFill>
          <p:spPr>
            <a:xfrm>
              <a:off x="-17585" y="5729324"/>
              <a:ext cx="8659753" cy="1123362"/>
            </a:xfrm>
            <a:prstGeom prst="rect">
              <a:avLst/>
            </a:prstGeom>
          </p:spPr>
        </p:pic>
        <p:pic>
          <p:nvPicPr>
            <p:cNvPr id="6" name="图片 85"/>
            <p:cNvPicPr>
              <a:picLocks noChangeAspect="1"/>
            </p:cNvPicPr>
            <p:nvPr/>
          </p:nvPicPr>
          <p:blipFill rotWithShape="1">
            <a:blip r:embed="rId2"/>
            <a:srcRect r="21459"/>
            <a:stretch/>
          </p:blipFill>
          <p:spPr>
            <a:xfrm>
              <a:off x="5398477" y="5729324"/>
              <a:ext cx="6787661" cy="1123362"/>
            </a:xfrm>
            <a:prstGeom prst="rect">
              <a:avLst/>
            </a:prstGeom>
          </p:spPr>
        </p:pic>
      </p:grpSp>
      <p:pic>
        <p:nvPicPr>
          <p:cNvPr id="7" name="图片 2" descr="59af418a3766c"/>
          <p:cNvPicPr/>
          <p:nvPr/>
        </p:nvPicPr>
        <p:blipFill>
          <a:blip r:embed="rId3" cstate="screen"/>
          <a:stretch>
            <a:fillRect/>
          </a:stretch>
        </p:blipFill>
        <p:spPr>
          <a:xfrm>
            <a:off x="4876800" y="3942741"/>
            <a:ext cx="2557000" cy="1995714"/>
          </a:xfrm>
          <a:prstGeom prst="rect">
            <a:avLst/>
          </a:prstGeom>
        </p:spPr>
      </p:pic>
    </p:spTree>
    <p:extLst>
      <p:ext uri="{BB962C8B-B14F-4D97-AF65-F5344CB8AC3E}">
        <p14:creationId xmlns:p14="http://schemas.microsoft.com/office/powerpoint/2010/main" val="389548809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311F162D-50D5-48D6-A392-85997B4D93FC}"/>
              </a:ext>
            </a:extLst>
          </p:cNvPr>
          <p:cNvSpPr/>
          <p:nvPr/>
        </p:nvSpPr>
        <p:spPr>
          <a:xfrm>
            <a:off x="83708" y="634482"/>
            <a:ext cx="12024584" cy="6894195"/>
          </a:xfrm>
          <a:prstGeom prst="rect">
            <a:avLst/>
          </a:prstGeom>
        </p:spPr>
        <p:txBody>
          <a:bodyPr wrap="square">
            <a:spAutoFit/>
          </a:bodyPr>
          <a:lstStyle/>
          <a:p>
            <a:pPr indent="534988" algn="just"/>
            <a:r>
              <a:rPr lang="vi-VN" sz="2700" dirty="0">
                <a:solidFill>
                  <a:srgbClr val="002060"/>
                </a:solidFill>
                <a:latin typeface="+mj-lt"/>
              </a:rPr>
              <a:t>Ng­ười ta gọi cô là gió. Việc của cô là đi khắp đó đây. Trên mặt sông, mặt biển, cô giúp cho những chiếc thuyền đi nhanh hơn. Cô đưa mây về làm mưa trên các miền đất khô hạn. Vì tính cô hay giúp người nên ai cũng yêu cô. Cô không có hình dáng, màu sắc nhưng cô đi đến đâu ai cũng biết ngay:</a:t>
            </a:r>
          </a:p>
          <a:p>
            <a:pPr algn="just"/>
            <a:r>
              <a:rPr lang="en-US" sz="2700" dirty="0">
                <a:solidFill>
                  <a:srgbClr val="002060"/>
                </a:solidFill>
                <a:latin typeface="Times New Roman" panose="02020603050405020304" pitchFamily="18" charset="0"/>
                <a:cs typeface="Times New Roman" panose="02020603050405020304" pitchFamily="18" charset="0"/>
              </a:rPr>
              <a:t>    - </a:t>
            </a:r>
            <a:r>
              <a:rPr lang="en-US" sz="2700" dirty="0" err="1">
                <a:solidFill>
                  <a:srgbClr val="002060"/>
                </a:solidFill>
                <a:latin typeface="Times New Roman" panose="02020603050405020304" pitchFamily="18" charset="0"/>
                <a:cs typeface="Times New Roman" panose="02020603050405020304" pitchFamily="18" charset="0"/>
              </a:rPr>
              <a:t>Cô</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gió</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kìa</a:t>
            </a:r>
            <a:r>
              <a:rPr lang="en-US" sz="2700" dirty="0">
                <a:solidFill>
                  <a:srgbClr val="002060"/>
                </a:solidFill>
                <a:latin typeface="Times New Roman" panose="02020603050405020304" pitchFamily="18" charset="0"/>
                <a:cs typeface="Times New Roman" panose="02020603050405020304" pitchFamily="18" charset="0"/>
              </a:rPr>
              <a:t> ! </a:t>
            </a:r>
          </a:p>
          <a:p>
            <a:pPr algn="just"/>
            <a:r>
              <a:rPr lang="en-US" sz="2700">
                <a:solidFill>
                  <a:srgbClr val="002060"/>
                </a:solidFill>
                <a:latin typeface="Times New Roman" panose="02020603050405020304" pitchFamily="18" charset="0"/>
                <a:cs typeface="Times New Roman" panose="02020603050405020304" pitchFamily="18" charset="0"/>
              </a:rPr>
              <a:t> </a:t>
            </a:r>
            <a:r>
              <a:rPr lang="en-US" sz="2700" smtClean="0">
                <a:solidFill>
                  <a:srgbClr val="002060"/>
                </a:solidFill>
                <a:latin typeface="Times New Roman" panose="02020603050405020304" pitchFamily="18" charset="0"/>
                <a:cs typeface="Times New Roman" panose="02020603050405020304" pitchFamily="18" charset="0"/>
              </a:rPr>
              <a:t>    Cô </a:t>
            </a:r>
            <a:r>
              <a:rPr lang="en-US" sz="2700" dirty="0" err="1">
                <a:solidFill>
                  <a:srgbClr val="002060"/>
                </a:solidFill>
                <a:latin typeface="Times New Roman" panose="02020603050405020304" pitchFamily="18" charset="0"/>
                <a:cs typeface="Times New Roman" panose="02020603050405020304" pitchFamily="18" charset="0"/>
              </a:rPr>
              <a:t>cất</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tiếng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chào</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bông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hoa</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lá</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cờ</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chào</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con </a:t>
            </a:r>
            <a:r>
              <a:rPr lang="en-US" sz="2700" dirty="0" err="1">
                <a:solidFill>
                  <a:srgbClr val="002060"/>
                </a:solidFill>
                <a:latin typeface="Times New Roman" panose="02020603050405020304" pitchFamily="18" charset="0"/>
                <a:cs typeface="Times New Roman" panose="02020603050405020304" pitchFamily="18" charset="0"/>
              </a:rPr>
              <a:t>thuyền</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chong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chóng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đang</a:t>
            </a:r>
            <a:r>
              <a:rPr lang="en-US" sz="2700" dirty="0">
                <a:solidFill>
                  <a:srgbClr val="002060"/>
                </a:solidFill>
                <a:latin typeface="Times New Roman" panose="02020603050405020304" pitchFamily="18" charset="0"/>
                <a:cs typeface="Times New Roman" panose="02020603050405020304" pitchFamily="18" charset="0"/>
              </a:rPr>
              <a:t> quay… </a:t>
            </a:r>
            <a:r>
              <a:rPr lang="en-US" sz="2700" dirty="0" err="1">
                <a:solidFill>
                  <a:srgbClr val="002060"/>
                </a:solidFill>
                <a:latin typeface="Times New Roman" panose="02020603050405020304" pitchFamily="18" charset="0"/>
                <a:cs typeface="Times New Roman" panose="02020603050405020304" pitchFamily="18" charset="0"/>
              </a:rPr>
              <a:t>Cô</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cất</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tiếng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hát</a:t>
            </a:r>
            <a:r>
              <a:rPr lang="en-US" sz="2700" dirty="0">
                <a:solidFill>
                  <a:srgbClr val="002060"/>
                </a:solidFill>
                <a:latin typeface="Times New Roman" panose="02020603050405020304" pitchFamily="18" charset="0"/>
                <a:cs typeface="Times New Roman" panose="02020603050405020304" pitchFamily="18" charset="0"/>
              </a:rPr>
              <a:t>: </a:t>
            </a:r>
          </a:p>
          <a:p>
            <a:pPr algn="just"/>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Tôi</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là</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ngọn</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gió</a:t>
            </a:r>
            <a:endParaRPr lang="en-US" sz="2700" dirty="0">
              <a:solidFill>
                <a:srgbClr val="002060"/>
              </a:solidFill>
              <a:latin typeface="Times New Roman" panose="02020603050405020304" pitchFamily="18" charset="0"/>
              <a:cs typeface="Times New Roman" panose="02020603050405020304" pitchFamily="18" charset="0"/>
            </a:endParaRPr>
          </a:p>
          <a:p>
            <a:pPr algn="just"/>
            <a:r>
              <a:rPr lang="en-US" sz="2700" dirty="0">
                <a:solidFill>
                  <a:srgbClr val="002060"/>
                </a:solidFill>
                <a:latin typeface="Times New Roman" panose="02020603050405020304" pitchFamily="18" charset="0"/>
                <a:cs typeface="Times New Roman" panose="02020603050405020304" pitchFamily="18" charset="0"/>
              </a:rPr>
              <a:t>			</a:t>
            </a:r>
            <a:r>
              <a:rPr lang="vi-VN" sz="2700" dirty="0">
                <a:solidFill>
                  <a:srgbClr val="002060"/>
                </a:solidFill>
                <a:latin typeface="Times New Roman" panose="02020603050405020304" pitchFamily="18" charset="0"/>
                <a:cs typeface="Times New Roman" panose="02020603050405020304" pitchFamily="18" charset="0"/>
              </a:rPr>
              <a:t>Ở khắp mọi nơi</a:t>
            </a:r>
          </a:p>
          <a:p>
            <a:pPr algn="just"/>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Công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việc</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của</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tôi</a:t>
            </a:r>
            <a:endParaRPr lang="en-US" sz="2700" dirty="0">
              <a:solidFill>
                <a:srgbClr val="002060"/>
              </a:solidFill>
              <a:latin typeface="Times New Roman" panose="02020603050405020304" pitchFamily="18" charset="0"/>
              <a:cs typeface="Times New Roman" panose="02020603050405020304" pitchFamily="18" charset="0"/>
            </a:endParaRPr>
          </a:p>
          <a:p>
            <a:pPr algn="just"/>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Không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bao</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giờ</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nghỉ</a:t>
            </a:r>
            <a:r>
              <a:rPr lang="en-US" sz="2700" dirty="0">
                <a:solidFill>
                  <a:srgbClr val="002060"/>
                </a:solidFill>
                <a:latin typeface="Times New Roman" panose="02020603050405020304" pitchFamily="18" charset="0"/>
                <a:cs typeface="Times New Roman" panose="02020603050405020304" pitchFamily="18" charset="0"/>
              </a:rPr>
              <a:t>…</a:t>
            </a:r>
          </a:p>
          <a:p>
            <a:pPr algn="just"/>
            <a:r>
              <a:rPr lang="en-US" sz="2700" smtClean="0">
                <a:solidFill>
                  <a:srgbClr val="002060"/>
                </a:solidFill>
                <a:latin typeface="Times New Roman" panose="02020603050405020304" pitchFamily="18" charset="0"/>
                <a:cs typeface="Times New Roman" panose="02020603050405020304" pitchFamily="18" charset="0"/>
              </a:rPr>
              <a:t>     </a:t>
            </a:r>
            <a:r>
              <a:rPr lang="vi-VN" sz="2700" smtClean="0">
                <a:solidFill>
                  <a:srgbClr val="002060"/>
                </a:solidFill>
                <a:latin typeface="Times New Roman" panose="02020603050405020304" pitchFamily="18" charset="0"/>
                <a:cs typeface="Times New Roman" panose="02020603050405020304" pitchFamily="18" charset="0"/>
              </a:rPr>
              <a:t>Cô </a:t>
            </a:r>
            <a:r>
              <a:rPr lang="vi-VN" sz="2700" dirty="0">
                <a:solidFill>
                  <a:srgbClr val="002060"/>
                </a:solidFill>
                <a:latin typeface="Times New Roman" panose="02020603050405020304" pitchFamily="18" charset="0"/>
                <a:cs typeface="Times New Roman" panose="02020603050405020304" pitchFamily="18" charset="0"/>
              </a:rPr>
              <a:t>không có dáng hình, nhưng điều đó chẳng sao. Hình dáng của cô là ở những việc có ích mà cô làm cho người khác. Dù không trông thấy cô, người ta vẫn nhận ra cô ngay và gọi tên cô: gió</a:t>
            </a:r>
            <a:r>
              <a:rPr lang="en-US" sz="2700" dirty="0">
                <a:solidFill>
                  <a:srgbClr val="002060"/>
                </a:solidFill>
                <a:latin typeface="Times New Roman" panose="02020603050405020304" pitchFamily="18" charset="0"/>
                <a:cs typeface="Times New Roman" panose="02020603050405020304" pitchFamily="18" charset="0"/>
              </a:rPr>
              <a:t> </a:t>
            </a:r>
            <a:r>
              <a:rPr lang="vi-VN" sz="2700" dirty="0">
                <a:solidFill>
                  <a:srgbClr val="002060"/>
                </a:solidFill>
                <a:latin typeface="Times New Roman" panose="02020603050405020304" pitchFamily="18" charset="0"/>
                <a:cs typeface="Times New Roman" panose="02020603050405020304" pitchFamily="18" charset="0"/>
              </a:rPr>
              <a:t>!</a:t>
            </a:r>
            <a:endParaRPr lang="en-US" sz="2700" dirty="0">
              <a:solidFill>
                <a:srgbClr val="002060"/>
              </a:solidFill>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						</a:t>
            </a:r>
            <a:r>
              <a:rPr lang="en-US" sz="2600" i="1" dirty="0">
                <a:solidFill>
                  <a:srgbClr val="002060"/>
                </a:solidFill>
                <a:latin typeface="Times New Roman" panose="02020603050405020304" pitchFamily="18" charset="0"/>
                <a:cs typeface="Times New Roman" panose="02020603050405020304" pitchFamily="18" charset="0"/>
              </a:rPr>
              <a:t>Theo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Xuân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Quỳnh</a:t>
            </a:r>
            <a:endParaRPr lang="en-US" sz="2600" dirty="0">
              <a:solidFill>
                <a:srgbClr val="002060"/>
              </a:solidFill>
              <a:latin typeface="Times New Roman" panose="02020603050405020304" pitchFamily="18" charset="0"/>
              <a:cs typeface="Times New Roman" panose="02020603050405020304" pitchFamily="18" charset="0"/>
            </a:endParaRPr>
          </a:p>
          <a:p>
            <a:pPr algn="just"/>
            <a:endParaRPr lang="en-US" sz="3200" dirty="0">
              <a:solidFill>
                <a:srgbClr val="002060"/>
              </a:solidFill>
              <a:latin typeface="+mj-lt"/>
            </a:endParaRPr>
          </a:p>
        </p:txBody>
      </p:sp>
      <p:pic>
        <p:nvPicPr>
          <p:cNvPr id="5" name="Picture 4">
            <a:extLst>
              <a:ext uri="{FF2B5EF4-FFF2-40B4-BE49-F238E27FC236}">
                <a16:creationId xmlns="" xmlns:a16="http://schemas.microsoft.com/office/drawing/2014/main" id="{F1684DD9-4EC6-4826-B052-9DA6146B40BA}"/>
              </a:ext>
            </a:extLst>
          </p:cNvPr>
          <p:cNvPicPr>
            <a:picLocks noChangeAspect="1"/>
          </p:cNvPicPr>
          <p:nvPr/>
        </p:nvPicPr>
        <p:blipFill>
          <a:blip r:embed="rId4"/>
          <a:stretch>
            <a:fillRect/>
          </a:stretch>
        </p:blipFill>
        <p:spPr>
          <a:xfrm rot="16200000">
            <a:off x="107683" y="141019"/>
            <a:ext cx="511318" cy="511318"/>
          </a:xfrm>
          <a:prstGeom prst="rect">
            <a:avLst/>
          </a:prstGeom>
        </p:spPr>
      </p:pic>
      <p:cxnSp>
        <p:nvCxnSpPr>
          <p:cNvPr id="6" name="Straight Connector 5">
            <a:extLst>
              <a:ext uri="{FF2B5EF4-FFF2-40B4-BE49-F238E27FC236}">
                <a16:creationId xmlns="" xmlns:a16="http://schemas.microsoft.com/office/drawing/2014/main" id="{81369662-FA06-4915-B090-58CB01BA2755}"/>
              </a:ext>
            </a:extLst>
          </p:cNvPr>
          <p:cNvCxnSpPr>
            <a:cxnSpLocks/>
          </p:cNvCxnSpPr>
          <p:nvPr/>
        </p:nvCxnSpPr>
        <p:spPr>
          <a:xfrm>
            <a:off x="2473706" y="1482826"/>
            <a:ext cx="1814959" cy="0"/>
          </a:xfrm>
          <a:prstGeom prst="line">
            <a:avLst/>
          </a:prstGeom>
          <a:noFill/>
          <a:ln w="28575" cap="flat" cmpd="sng" algn="ctr">
            <a:solidFill>
              <a:srgbClr val="FF0000"/>
            </a:solidFill>
            <a:prstDash val="solid"/>
          </a:ln>
          <a:effectLst/>
        </p:spPr>
      </p:cxnSp>
      <p:cxnSp>
        <p:nvCxnSpPr>
          <p:cNvPr id="8" name="Straight Connector 7">
            <a:extLst>
              <a:ext uri="{FF2B5EF4-FFF2-40B4-BE49-F238E27FC236}">
                <a16:creationId xmlns="" xmlns:a16="http://schemas.microsoft.com/office/drawing/2014/main" id="{09859C0C-939A-48AC-B5D4-EFF8CD008347}"/>
              </a:ext>
            </a:extLst>
          </p:cNvPr>
          <p:cNvCxnSpPr/>
          <p:nvPr/>
        </p:nvCxnSpPr>
        <p:spPr>
          <a:xfrm>
            <a:off x="696756" y="1892804"/>
            <a:ext cx="1169832" cy="0"/>
          </a:xfrm>
          <a:prstGeom prst="line">
            <a:avLst/>
          </a:prstGeom>
          <a:noFill/>
          <a:ln w="28575" cap="flat" cmpd="sng" algn="ctr">
            <a:solidFill>
              <a:srgbClr val="FF0000"/>
            </a:solidFill>
            <a:prstDash val="solid"/>
          </a:ln>
          <a:effectLst/>
        </p:spPr>
      </p:cxnSp>
      <p:cxnSp>
        <p:nvCxnSpPr>
          <p:cNvPr id="9" name="Straight Connector 8">
            <a:extLst>
              <a:ext uri="{FF2B5EF4-FFF2-40B4-BE49-F238E27FC236}">
                <a16:creationId xmlns="" xmlns:a16="http://schemas.microsoft.com/office/drawing/2014/main" id="{9B203B85-0025-4750-BCC6-81423D336924}"/>
              </a:ext>
            </a:extLst>
          </p:cNvPr>
          <p:cNvCxnSpPr>
            <a:cxnSpLocks/>
          </p:cNvCxnSpPr>
          <p:nvPr/>
        </p:nvCxnSpPr>
        <p:spPr>
          <a:xfrm>
            <a:off x="10498767" y="1892804"/>
            <a:ext cx="1428032" cy="0"/>
          </a:xfrm>
          <a:prstGeom prst="line">
            <a:avLst/>
          </a:prstGeom>
          <a:noFill/>
          <a:ln w="28575" cap="flat" cmpd="sng" algn="ctr">
            <a:solidFill>
              <a:srgbClr val="FF0000"/>
            </a:solidFill>
            <a:prstDash val="solid"/>
          </a:ln>
          <a:effectLst/>
        </p:spPr>
      </p:cxnSp>
      <p:cxnSp>
        <p:nvCxnSpPr>
          <p:cNvPr id="10" name="Straight Connector 9">
            <a:extLst>
              <a:ext uri="{FF2B5EF4-FFF2-40B4-BE49-F238E27FC236}">
                <a16:creationId xmlns="" xmlns:a16="http://schemas.microsoft.com/office/drawing/2014/main" id="{8D807951-AA5E-474F-B9E4-6171D6409317}"/>
              </a:ext>
            </a:extLst>
          </p:cNvPr>
          <p:cNvCxnSpPr>
            <a:cxnSpLocks/>
          </p:cNvCxnSpPr>
          <p:nvPr/>
        </p:nvCxnSpPr>
        <p:spPr>
          <a:xfrm>
            <a:off x="2024500" y="3556325"/>
            <a:ext cx="1403350" cy="0"/>
          </a:xfrm>
          <a:prstGeom prst="line">
            <a:avLst/>
          </a:prstGeom>
          <a:noFill/>
          <a:ln w="28575" cap="flat" cmpd="sng" algn="ctr">
            <a:solidFill>
              <a:srgbClr val="FF0000"/>
            </a:solidFill>
            <a:prstDash val="solid"/>
          </a:ln>
          <a:effectLst/>
        </p:spPr>
      </p:cxnSp>
      <p:cxnSp>
        <p:nvCxnSpPr>
          <p:cNvPr id="11" name="Straight Connector 10">
            <a:extLst>
              <a:ext uri="{FF2B5EF4-FFF2-40B4-BE49-F238E27FC236}">
                <a16:creationId xmlns="" xmlns:a16="http://schemas.microsoft.com/office/drawing/2014/main" id="{BB2B284E-392C-4E6B-B696-BB02D528E934}"/>
              </a:ext>
            </a:extLst>
          </p:cNvPr>
          <p:cNvCxnSpPr>
            <a:cxnSpLocks/>
          </p:cNvCxnSpPr>
          <p:nvPr/>
        </p:nvCxnSpPr>
        <p:spPr>
          <a:xfrm>
            <a:off x="6277504" y="5621376"/>
            <a:ext cx="1429080" cy="0"/>
          </a:xfrm>
          <a:prstGeom prst="line">
            <a:avLst/>
          </a:prstGeom>
          <a:noFill/>
          <a:ln w="28575" cap="flat" cmpd="sng" algn="ctr">
            <a:solidFill>
              <a:srgbClr val="FF0000"/>
            </a:solidFill>
            <a:prstDash val="solid"/>
          </a:ln>
          <a:effectLst/>
        </p:spPr>
      </p:cxnSp>
      <p:sp>
        <p:nvSpPr>
          <p:cNvPr id="12" name="Rectangle 11">
            <a:extLst>
              <a:ext uri="{FF2B5EF4-FFF2-40B4-BE49-F238E27FC236}">
                <a16:creationId xmlns="" xmlns:a16="http://schemas.microsoft.com/office/drawing/2014/main" id="{C2B6C3E6-2071-408D-A23B-C801F0E1E51E}"/>
              </a:ext>
            </a:extLst>
          </p:cNvPr>
          <p:cNvSpPr/>
          <p:nvPr/>
        </p:nvSpPr>
        <p:spPr>
          <a:xfrm>
            <a:off x="696456" y="155807"/>
            <a:ext cx="1672253" cy="523220"/>
          </a:xfrm>
          <a:prstGeom prst="rect">
            <a:avLst/>
          </a:prstGeom>
        </p:spPr>
        <p:txBody>
          <a:bodyPr wrap="none">
            <a:spAutoFit/>
          </a:bodyPr>
          <a:lstStyle/>
          <a:p>
            <a:pPr algn="ctr"/>
            <a:r>
              <a:rPr lang="en-US" sz="2800" b="1" kern="1200" dirty="0" err="1">
                <a:solidFill>
                  <a:srgbClr val="002060"/>
                </a:solidFill>
                <a:latin typeface="Times New Roman" panose="02020603050405020304" pitchFamily="18" charset="0"/>
                <a:cs typeface="Times New Roman" panose="02020603050405020304" pitchFamily="18" charset="0"/>
              </a:rPr>
              <a:t>Đọc</a:t>
            </a:r>
            <a:r>
              <a:rPr lang="en-US" sz="2800" b="1" kern="1200" dirty="0">
                <a:solidFill>
                  <a:srgbClr val="002060"/>
                </a:solidFill>
                <a:latin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cs typeface="Times New Roman" panose="02020603050405020304" pitchFamily="18" charset="0"/>
              </a:rPr>
              <a:t>mẫu</a:t>
            </a:r>
            <a:r>
              <a:rPr lang="en-US" sz="2800" b="1" kern="1200" dirty="0">
                <a:solidFill>
                  <a:srgbClr val="002060"/>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 xmlns:a16="http://schemas.microsoft.com/office/drawing/2014/main" id="{9CD18CB7-1043-4EF5-AD0D-7E654245CCAE}"/>
              </a:ext>
            </a:extLst>
          </p:cNvPr>
          <p:cNvSpPr/>
          <p:nvPr/>
        </p:nvSpPr>
        <p:spPr>
          <a:xfrm>
            <a:off x="5094127" y="-61923"/>
            <a:ext cx="1454244" cy="646331"/>
          </a:xfrm>
          <a:prstGeom prst="rect">
            <a:avLst/>
          </a:prstGeom>
          <a:noFill/>
        </p:spPr>
        <p:txBody>
          <a:bodyPr wrap="none" lIns="91440" tIns="45720" rIns="91440" bIns="45720">
            <a:spAutoFit/>
          </a:bodyPr>
          <a:lstStyle/>
          <a:p>
            <a:pPr algn="ctr"/>
            <a:r>
              <a:rPr lang="en-US" sz="36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36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3600" b="1" dirty="0" err="1">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gió</a:t>
            </a:r>
            <a:endParaRPr lang="en-US" sz="3600" b="1" dirty="0">
              <a:ln w="12700">
                <a:solidFill>
                  <a:schemeClr val="accent6">
                    <a:lumMod val="60000"/>
                    <a:lumOff val="40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 xmlns:a16="http://schemas.microsoft.com/office/drawing/2014/main" id="{BB2B284E-392C-4E6B-B696-BB02D528E934}"/>
              </a:ext>
            </a:extLst>
          </p:cNvPr>
          <p:cNvCxnSpPr>
            <a:cxnSpLocks/>
          </p:cNvCxnSpPr>
          <p:nvPr/>
        </p:nvCxnSpPr>
        <p:spPr>
          <a:xfrm>
            <a:off x="7179657" y="6038819"/>
            <a:ext cx="1299164" cy="0"/>
          </a:xfrm>
          <a:prstGeom prst="line">
            <a:avLst/>
          </a:prstGeom>
          <a:noFill/>
          <a:ln w="28575" cap="flat" cmpd="sng" algn="ctr">
            <a:solidFill>
              <a:srgbClr val="FF0000"/>
            </a:solidFill>
            <a:prstDash val="solid"/>
          </a:ln>
          <a:effectLst/>
        </p:spPr>
      </p:cxnSp>
    </p:spTree>
    <p:custDataLst>
      <p:tags r:id="rId1"/>
    </p:custDataLst>
    <p:extLst>
      <p:ext uri="{BB962C8B-B14F-4D97-AF65-F5344CB8AC3E}">
        <p14:creationId xmlns:p14="http://schemas.microsoft.com/office/powerpoint/2010/main" val="2326213095"/>
      </p:ext>
    </p:extLst>
  </p:cSld>
  <p:clrMapOvr>
    <a:masterClrMapping/>
  </p:clrMapOvr>
  <p:transition spd="slow" advTm="22163">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6"/>
</p:tagLst>
</file>

<file path=ppt/tags/tag10.xml><?xml version="1.0" encoding="utf-8"?>
<p:tagLst xmlns:a="http://schemas.openxmlformats.org/drawingml/2006/main" xmlns:r="http://schemas.openxmlformats.org/officeDocument/2006/relationships" xmlns:p="http://schemas.openxmlformats.org/presentationml/2006/main">
  <p:tag name="TIMING" val="|4.9|12.4|1.8|3.2|0.7|26.9"/>
</p:tagLst>
</file>

<file path=ppt/tags/tag11.xml><?xml version="1.0" encoding="utf-8"?>
<p:tagLst xmlns:a="http://schemas.openxmlformats.org/drawingml/2006/main" xmlns:r="http://schemas.openxmlformats.org/officeDocument/2006/relationships" xmlns:p="http://schemas.openxmlformats.org/presentationml/2006/main">
  <p:tag name="TIMING" val="|8.4"/>
</p:tagLst>
</file>

<file path=ppt/tags/tag12.xml><?xml version="1.0" encoding="utf-8"?>
<p:tagLst xmlns:a="http://schemas.openxmlformats.org/drawingml/2006/main" xmlns:r="http://schemas.openxmlformats.org/officeDocument/2006/relationships" xmlns:p="http://schemas.openxmlformats.org/presentationml/2006/main">
  <p:tag name="TIMING" val="|0.9"/>
</p:tagLst>
</file>

<file path=ppt/tags/tag13.xml><?xml version="1.0" encoding="utf-8"?>
<p:tagLst xmlns:a="http://schemas.openxmlformats.org/drawingml/2006/main" xmlns:r="http://schemas.openxmlformats.org/officeDocument/2006/relationships" xmlns:p="http://schemas.openxmlformats.org/presentationml/2006/main">
  <p:tag name="TIMING" val="|1"/>
</p:tagLst>
</file>

<file path=ppt/tags/tag14.xml><?xml version="1.0" encoding="utf-8"?>
<p:tagLst xmlns:a="http://schemas.openxmlformats.org/drawingml/2006/main" xmlns:r="http://schemas.openxmlformats.org/officeDocument/2006/relationships" xmlns:p="http://schemas.openxmlformats.org/presentationml/2006/main">
  <p:tag name="TIMING" val="|14.9"/>
</p:tagLst>
</file>

<file path=ppt/tags/tag15.xml><?xml version="1.0" encoding="utf-8"?>
<p:tagLst xmlns:a="http://schemas.openxmlformats.org/drawingml/2006/main" xmlns:r="http://schemas.openxmlformats.org/officeDocument/2006/relationships" xmlns:p="http://schemas.openxmlformats.org/presentationml/2006/main">
  <p:tag name="TIMING" val="|6.8|1.7"/>
</p:tagLst>
</file>

<file path=ppt/tags/tag16.xml><?xml version="1.0" encoding="utf-8"?>
<p:tagLst xmlns:a="http://schemas.openxmlformats.org/drawingml/2006/main" xmlns:r="http://schemas.openxmlformats.org/officeDocument/2006/relationships" xmlns:p="http://schemas.openxmlformats.org/presentationml/2006/main">
  <p:tag name="TIMING" val="|0.6|2|1.6|1.9|1.1"/>
</p:tagLst>
</file>

<file path=ppt/tags/tag17.xml><?xml version="1.0" encoding="utf-8"?>
<p:tagLst xmlns:a="http://schemas.openxmlformats.org/drawingml/2006/main" xmlns:r="http://schemas.openxmlformats.org/officeDocument/2006/relationships" xmlns:p="http://schemas.openxmlformats.org/presentationml/2006/main">
  <p:tag name="TIMING" val="|2|1.4|1.2|2.7"/>
</p:tagLst>
</file>

<file path=ppt/tags/tag18.xml><?xml version="1.0" encoding="utf-8"?>
<p:tagLst xmlns:a="http://schemas.openxmlformats.org/drawingml/2006/main" xmlns:r="http://schemas.openxmlformats.org/officeDocument/2006/relationships" xmlns:p="http://schemas.openxmlformats.org/presentationml/2006/main">
  <p:tag name="TIMING" val="|7.6|5.4|12.6"/>
</p:tagLst>
</file>

<file path=ppt/tags/tag19.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22.4|5.3|2.6|2.7"/>
</p:tagLst>
</file>

<file path=ppt/tags/tag20.xml><?xml version="1.0" encoding="utf-8"?>
<p:tagLst xmlns:a="http://schemas.openxmlformats.org/drawingml/2006/main" xmlns:r="http://schemas.openxmlformats.org/officeDocument/2006/relationships" xmlns:p="http://schemas.openxmlformats.org/presentationml/2006/main">
  <p:tag name="TIMING" val="|6.1"/>
</p:tagLst>
</file>

<file path=ppt/tags/tag21.xml><?xml version="1.0" encoding="utf-8"?>
<p:tagLst xmlns:a="http://schemas.openxmlformats.org/drawingml/2006/main" xmlns:r="http://schemas.openxmlformats.org/officeDocument/2006/relationships" xmlns:p="http://schemas.openxmlformats.org/presentationml/2006/main">
  <p:tag name="TIMING" val="|8.5"/>
</p:tagLst>
</file>

<file path=ppt/tags/tag3.xml><?xml version="1.0" encoding="utf-8"?>
<p:tagLst xmlns:a="http://schemas.openxmlformats.org/drawingml/2006/main" xmlns:r="http://schemas.openxmlformats.org/officeDocument/2006/relationships" xmlns:p="http://schemas.openxmlformats.org/presentationml/2006/main">
  <p:tag name="TIMING" val="|10.8|2.1|2.2|2.4|2.1"/>
</p:tagLst>
</file>

<file path=ppt/tags/tag4.xml><?xml version="1.0" encoding="utf-8"?>
<p:tagLst xmlns:a="http://schemas.openxmlformats.org/drawingml/2006/main" xmlns:r="http://schemas.openxmlformats.org/officeDocument/2006/relationships" xmlns:p="http://schemas.openxmlformats.org/presentationml/2006/main">
  <p:tag name="TIMING" val="|1.5|4.4|4.2|4|5.9|2.7|3.7|22.2|5.2|5.8|3.7"/>
</p:tagLst>
</file>

<file path=ppt/tags/tag5.xml><?xml version="1.0" encoding="utf-8"?>
<p:tagLst xmlns:a="http://schemas.openxmlformats.org/drawingml/2006/main" xmlns:r="http://schemas.openxmlformats.org/officeDocument/2006/relationships" xmlns:p="http://schemas.openxmlformats.org/presentationml/2006/main">
  <p:tag name="TIMING" val="|4.8"/>
</p:tagLst>
</file>

<file path=ppt/tags/tag6.xml><?xml version="1.0" encoding="utf-8"?>
<p:tagLst xmlns:a="http://schemas.openxmlformats.org/drawingml/2006/main" xmlns:r="http://schemas.openxmlformats.org/officeDocument/2006/relationships" xmlns:p="http://schemas.openxmlformats.org/presentationml/2006/main">
  <p:tag name="TIMING" val="|18.7|2.3|2.7|3.5|3|2.8|3.9|4.2|4.4|2.1|2.4|4.7|3.4|3.6"/>
</p:tagLst>
</file>

<file path=ppt/tags/tag7.xml><?xml version="1.0" encoding="utf-8"?>
<p:tagLst xmlns:a="http://schemas.openxmlformats.org/drawingml/2006/main" xmlns:r="http://schemas.openxmlformats.org/officeDocument/2006/relationships" xmlns:p="http://schemas.openxmlformats.org/presentationml/2006/main">
  <p:tag name="TIMING" val="|4.8|5.3|6.2"/>
</p:tagLst>
</file>

<file path=ppt/tags/tag8.xml><?xml version="1.0" encoding="utf-8"?>
<p:tagLst xmlns:a="http://schemas.openxmlformats.org/drawingml/2006/main" xmlns:r="http://schemas.openxmlformats.org/officeDocument/2006/relationships" xmlns:p="http://schemas.openxmlformats.org/presentationml/2006/main">
  <p:tag name="TIMING" val="|5.1|10.6|2.9|22.1"/>
</p:tagLst>
</file>

<file path=ppt/tags/tag9.xml><?xml version="1.0" encoding="utf-8"?>
<p:tagLst xmlns:a="http://schemas.openxmlformats.org/drawingml/2006/main" xmlns:r="http://schemas.openxmlformats.org/officeDocument/2006/relationships" xmlns:p="http://schemas.openxmlformats.org/presentationml/2006/main">
  <p:tag name="TIMING" val="|5.1|10.6|2.9|2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2170</TotalTime>
  <Words>1718</Words>
  <Application>Microsoft Office PowerPoint</Application>
  <PresentationFormat>Custom</PresentationFormat>
  <Paragraphs>247</Paragraphs>
  <Slides>35</Slides>
  <Notes>28</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CÙNG TÌM HIỂU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84</cp:revision>
  <dcterms:created xsi:type="dcterms:W3CDTF">2021-08-31T11:24:30Z</dcterms:created>
  <dcterms:modified xsi:type="dcterms:W3CDTF">2024-11-07T08:32:47Z</dcterms:modified>
</cp:coreProperties>
</file>