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6" r:id="rId3"/>
    <p:sldId id="267" r:id="rId4"/>
    <p:sldId id="269" r:id="rId5"/>
    <p:sldId id="271" r:id="rId6"/>
    <p:sldId id="258" r:id="rId7"/>
    <p:sldId id="262" r:id="rId8"/>
    <p:sldId id="260" r:id="rId9"/>
    <p:sldId id="270" r:id="rId10"/>
    <p:sldId id="259" r:id="rId11"/>
    <p:sldId id="263" r:id="rId12"/>
    <p:sldId id="264" r:id="rId13"/>
    <p:sldId id="261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67" y="-3810"/>
            <a:ext cx="9050020" cy="6861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784032" y="776281"/>
            <a:ext cx="42349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MÔN MĨ THUẬT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1720FE-BE7D-4133-BC01-EF1B3BDBFD67}"/>
              </a:ext>
            </a:extLst>
          </p:cNvPr>
          <p:cNvSpPr/>
          <p:nvPr/>
        </p:nvSpPr>
        <p:spPr>
          <a:xfrm>
            <a:off x="1331640" y="1607279"/>
            <a:ext cx="72117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CHỦ ĐỀ 5</a:t>
            </a:r>
          </a:p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ĐỒ CHƠI THÚ VỊ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4F58B7-40CC-43C4-BB3A-B84434BEBBD1}"/>
              </a:ext>
            </a:extLst>
          </p:cNvPr>
          <p:cNvSpPr/>
          <p:nvPr/>
        </p:nvSpPr>
        <p:spPr>
          <a:xfrm>
            <a:off x="1023422" y="3278531"/>
            <a:ext cx="74851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00B0F0"/>
                </a:solidFill>
              </a:rPr>
              <a:t>BÀI 1: KHUÔN MẶT NGỘ NGHĨNH</a:t>
            </a:r>
            <a:endParaRPr lang="en-US" sz="4000" b="1" cap="none" spc="0" dirty="0">
              <a:ln/>
              <a:solidFill>
                <a:srgbClr val="00B0F0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17049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34689"/>
            <a:ext cx="1866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1944216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84907"/>
            <a:ext cx="19907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9752" y="60593"/>
            <a:ext cx="3728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43" y="3861048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36" y="3933056"/>
            <a:ext cx="2857500" cy="254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13448"/>
            <a:ext cx="2376264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8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67744" y="793685"/>
            <a:ext cx="36904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636785" y="184482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53148"/>
            <a:ext cx="4464496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836712"/>
            <a:ext cx="76624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DD9B-6D9A-4C25-A99A-368307DB621C}"/>
              </a:ext>
            </a:extLst>
          </p:cNvPr>
          <p:cNvSpPr/>
          <p:nvPr/>
        </p:nvSpPr>
        <p:spPr>
          <a:xfrm>
            <a:off x="740759" y="1783506"/>
            <a:ext cx="6801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B247B-EA4F-43AC-9348-39A44873B71C}"/>
              </a:ext>
            </a:extLst>
          </p:cNvPr>
          <p:cNvSpPr/>
          <p:nvPr/>
        </p:nvSpPr>
        <p:spPr>
          <a:xfrm>
            <a:off x="698090" y="2487561"/>
            <a:ext cx="8180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0BC43-274C-443A-ABE2-257191F8D99C}"/>
              </a:ext>
            </a:extLst>
          </p:cNvPr>
          <p:cNvSpPr/>
          <p:nvPr/>
        </p:nvSpPr>
        <p:spPr>
          <a:xfrm>
            <a:off x="722670" y="3077778"/>
            <a:ext cx="8180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1369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892061"/>
            <a:ext cx="5783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kern="10" dirty="0">
                <a:ln w="12700">
                  <a:rou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067F07-E592-4B7D-83BE-ACED47243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08" y="251261"/>
            <a:ext cx="8928992" cy="6597352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C7595D8D-CB1B-4CD9-A68F-73142ACFB02F}"/>
              </a:ext>
            </a:extLst>
          </p:cNvPr>
          <p:cNvSpPr/>
          <p:nvPr/>
        </p:nvSpPr>
        <p:spPr>
          <a:xfrm>
            <a:off x="1032756" y="1052736"/>
            <a:ext cx="7293496" cy="4752528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tạm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biệt</a:t>
            </a:r>
            <a:endParaRPr lang="en-US" sz="5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81D9C9-38AA-4CBB-8981-D409A44BF790}"/>
              </a:ext>
            </a:extLst>
          </p:cNvPr>
          <p:cNvSpPr/>
          <p:nvPr/>
        </p:nvSpPr>
        <p:spPr>
          <a:xfrm>
            <a:off x="1547664" y="2708920"/>
            <a:ext cx="4536504" cy="12870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6907D-90C1-48C3-8E9C-2A4EE8CC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705"/>
            <a:ext cx="9144000" cy="66105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5908BE-322F-4598-9B6E-BCED01B6B39C}"/>
              </a:ext>
            </a:extLst>
          </p:cNvPr>
          <p:cNvSpPr/>
          <p:nvPr/>
        </p:nvSpPr>
        <p:spPr>
          <a:xfrm>
            <a:off x="1763688" y="620688"/>
            <a:ext cx="54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CHUẨN BỊ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1AE493-B73B-49FC-B3D2-91C7F0CC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412777"/>
            <a:ext cx="7560840" cy="1800200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Giấy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màu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màu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vẽ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hồ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dán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kéo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 err="1">
                <a:solidFill>
                  <a:srgbClr val="C00000"/>
                </a:solidFill>
              </a:rPr>
              <a:t>dây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sợi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bìa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nặn</a:t>
            </a:r>
            <a:r>
              <a:rPr lang="en-US" b="1" dirty="0">
                <a:solidFill>
                  <a:srgbClr val="C00000"/>
                </a:solidFill>
              </a:rPr>
              <a:t>, bánh </a:t>
            </a:r>
            <a:r>
              <a:rPr lang="en-US" b="1" dirty="0" err="1">
                <a:solidFill>
                  <a:srgbClr val="C00000"/>
                </a:solidFill>
              </a:rPr>
              <a:t>xe</a:t>
            </a:r>
            <a:r>
              <a:rPr lang="en-US" b="1" dirty="0">
                <a:solidFill>
                  <a:srgbClr val="C00000"/>
                </a:solidFill>
              </a:rPr>
              <a:t> …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1897717-49FB-4D2C-8D57-48347C10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22" y="2997644"/>
            <a:ext cx="7200800" cy="345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3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911E58-7C58-4551-8351-520618964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38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39DB29-E220-411F-9135-AA2D5869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0AD857-0E22-4E95-9E4C-A4C6FDF5B1BA}"/>
              </a:ext>
            </a:extLst>
          </p:cNvPr>
          <p:cNvSpPr txBox="1">
            <a:spLocks/>
          </p:cNvSpPr>
          <p:nvPr/>
        </p:nvSpPr>
        <p:spPr>
          <a:xfrm>
            <a:off x="351503" y="1355722"/>
            <a:ext cx="8440994" cy="977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-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mĩ</a:t>
            </a:r>
            <a:r>
              <a:rPr lang="en-US" sz="3600" dirty="0"/>
              <a:t> </a:t>
            </a:r>
            <a:r>
              <a:rPr lang="en-US" sz="3600" dirty="0" err="1"/>
              <a:t>thuật</a:t>
            </a:r>
            <a:r>
              <a:rPr lang="en-US" sz="3600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99E0F7-28C1-47BC-98DB-FCDBEBD96621}"/>
              </a:ext>
            </a:extLst>
          </p:cNvPr>
          <p:cNvSpPr txBox="1">
            <a:spLocks/>
          </p:cNvSpPr>
          <p:nvPr/>
        </p:nvSpPr>
        <p:spPr>
          <a:xfrm>
            <a:off x="457200" y="2498722"/>
            <a:ext cx="8254180" cy="930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-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khuôn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D03D81-2B8E-4979-893F-AAA0CBFDEA3C}"/>
              </a:ext>
            </a:extLst>
          </p:cNvPr>
          <p:cNvSpPr txBox="1">
            <a:spLocks/>
          </p:cNvSpPr>
          <p:nvPr/>
        </p:nvSpPr>
        <p:spPr>
          <a:xfrm>
            <a:off x="457200" y="3573016"/>
            <a:ext cx="86868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-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khuôn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AF281A-2E62-42F2-988B-6BFD03E0F3D8}"/>
              </a:ext>
            </a:extLst>
          </p:cNvPr>
          <p:cNvSpPr txBox="1">
            <a:spLocks/>
          </p:cNvSpPr>
          <p:nvPr/>
        </p:nvSpPr>
        <p:spPr>
          <a:xfrm>
            <a:off x="457199" y="4221086"/>
            <a:ext cx="8563897" cy="144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- </a:t>
            </a:r>
            <a:r>
              <a:rPr lang="en-US" sz="3600" dirty="0" err="1"/>
              <a:t>Cảm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trạng</a:t>
            </a:r>
            <a:r>
              <a:rPr lang="en-US" sz="3600" dirty="0"/>
              <a:t> </a:t>
            </a:r>
            <a:r>
              <a:rPr lang="en-US" sz="3600" dirty="0" err="1"/>
              <a:t>thái</a:t>
            </a:r>
            <a:r>
              <a:rPr lang="en-US" sz="3600" dirty="0"/>
              <a:t>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cảm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khuôn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; </a:t>
            </a:r>
            <a:r>
              <a:rPr lang="en-US" sz="3600" dirty="0" err="1"/>
              <a:t>xác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qua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5665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2B25-AF34-4796-9DEC-27573F35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3ECB4-54D2-4BEC-A64A-B249EA5C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" y="-117410"/>
            <a:ext cx="9117114" cy="7037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59DE9-7E72-4BD7-83DF-FCE63B405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" y="2096602"/>
            <a:ext cx="9090227" cy="335280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F1A4776-9931-488E-8360-4A406FA50E6D}"/>
              </a:ext>
            </a:extLst>
          </p:cNvPr>
          <p:cNvSpPr/>
          <p:nvPr/>
        </p:nvSpPr>
        <p:spPr>
          <a:xfrm rot="20180685">
            <a:off x="10179" y="189995"/>
            <a:ext cx="2474004" cy="1474211"/>
          </a:xfrm>
          <a:prstGeom prst="cloudCallou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258C17-88F3-455E-AB1A-7C9426919D97}"/>
              </a:ext>
            </a:extLst>
          </p:cNvPr>
          <p:cNvSpPr/>
          <p:nvPr/>
        </p:nvSpPr>
        <p:spPr>
          <a:xfrm rot="20219759">
            <a:off x="-12346" y="294902"/>
            <a:ext cx="242403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mình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cùng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tìm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hiểu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58DA0F-2466-41BF-9352-18F00DA41FD3}"/>
              </a:ext>
            </a:extLst>
          </p:cNvPr>
          <p:cNvSpPr/>
          <p:nvPr/>
        </p:nvSpPr>
        <p:spPr>
          <a:xfrm>
            <a:off x="1619672" y="908720"/>
            <a:ext cx="7228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những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khuôn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mặt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nào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177D54-E27C-4C3A-8A3F-A5C0FA3AF7D8}"/>
              </a:ext>
            </a:extLst>
          </p:cNvPr>
          <p:cNvSpPr/>
          <p:nvPr/>
        </p:nvSpPr>
        <p:spPr>
          <a:xfrm>
            <a:off x="9832" y="5732206"/>
            <a:ext cx="2666165" cy="505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dạng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tròn</a:t>
            </a:r>
            <a:endParaRPr lang="en-US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C18825-A3AD-4D59-ACE7-1EF4FCBF630A}"/>
              </a:ext>
            </a:extLst>
          </p:cNvPr>
          <p:cNvSpPr/>
          <p:nvPr/>
        </p:nvSpPr>
        <p:spPr>
          <a:xfrm>
            <a:off x="2966330" y="5745386"/>
            <a:ext cx="2952328" cy="505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dạng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bầu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0228C-95B4-4B19-86F7-2FAE972C2324}"/>
              </a:ext>
            </a:extLst>
          </p:cNvPr>
          <p:cNvSpPr/>
          <p:nvPr/>
        </p:nvSpPr>
        <p:spPr>
          <a:xfrm>
            <a:off x="6208992" y="5696727"/>
            <a:ext cx="2755496" cy="505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dạng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vuông</a:t>
            </a:r>
            <a:endParaRPr lang="en-US" sz="2000" b="1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1C9B890-A335-4726-A003-67D13C564BAA}"/>
              </a:ext>
            </a:extLst>
          </p:cNvPr>
          <p:cNvSpPr/>
          <p:nvPr/>
        </p:nvSpPr>
        <p:spPr>
          <a:xfrm rot="20180685">
            <a:off x="10177" y="189994"/>
            <a:ext cx="2474004" cy="1474211"/>
          </a:xfrm>
          <a:prstGeom prst="cloudCallou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050D4B-D519-4B6F-9E5A-19534D820EE9}"/>
              </a:ext>
            </a:extLst>
          </p:cNvPr>
          <p:cNvSpPr/>
          <p:nvPr/>
        </p:nvSpPr>
        <p:spPr>
          <a:xfrm rot="20219759">
            <a:off x="52009" y="283320"/>
            <a:ext cx="23576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mình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cùng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tìm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hiểu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898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BABC-68D7-40FB-8060-69723A89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khuôn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368DC6-6224-420D-A218-0685130F0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1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22353"/>
            <a:ext cx="2448272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3"/>
            <a:ext cx="2520280" cy="314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0627"/>
            <a:ext cx="216024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3264" y="155993"/>
            <a:ext cx="7481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 HÌNH CÁC KHUÔN MẶT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912" y="4615952"/>
            <a:ext cx="71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2192" y="9075911"/>
            <a:ext cx="71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470" y="5301208"/>
            <a:ext cx="6643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470" y="5834737"/>
            <a:ext cx="7572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7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268760"/>
            <a:ext cx="8244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KẾT LUẬN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ngĩnh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35" y="620688"/>
            <a:ext cx="2245714" cy="250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23074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19" y="3620656"/>
            <a:ext cx="229445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62" y="3620656"/>
            <a:ext cx="237626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908720"/>
            <a:ext cx="20882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238888"/>
            <a:ext cx="8061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 KHUÔN MẶT TỪ CÁC VẬT LIỆU KHÁC NHAU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88" y="63149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B2:Tạo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7616" y="630721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B3:Tạo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3075583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B1:Tạo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ĩ thuật CTST lớp 2  Chủ đề 5  Bài 1 Khuôn mặt ngộ nghĩnh 2 tiếtTHÂN THỊ HUỆ_1080p (1)_Trim">
            <a:hlinkClick r:id="" action="ppaction://media"/>
            <a:extLst>
              <a:ext uri="{FF2B5EF4-FFF2-40B4-BE49-F238E27FC236}">
                <a16:creationId xmlns:a16="http://schemas.microsoft.com/office/drawing/2014/main" id="{44E88CF6-6D3C-48B1-9027-572E6956D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2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392</Words>
  <Application>Microsoft Office PowerPoint</Application>
  <PresentationFormat>On-screen Show (4:3)</PresentationFormat>
  <Paragraphs>42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Cooper Black</vt:lpstr>
      <vt:lpstr>Times New Roman</vt:lpstr>
      <vt:lpstr>Office Theme</vt:lpstr>
      <vt:lpstr>PowerPoint Presentation</vt:lpstr>
      <vt:lpstr>Giấy màu, màu vẽ, hồ dán, kéo dây sợi, bìa, đất nặn, bánh xe …</vt:lpstr>
      <vt:lpstr>Yêu cầu cần đạt</vt:lpstr>
      <vt:lpstr>PowerPoint Presentation</vt:lpstr>
      <vt:lpstr>Một số biểu cảm trên khuôn mặt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Biểu cảm theo sản phẩm khuôn mặt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Nguyễn Thị Nguyệt</cp:lastModifiedBy>
  <cp:revision>24</cp:revision>
  <dcterms:created xsi:type="dcterms:W3CDTF">2021-07-22T08:52:00Z</dcterms:created>
  <dcterms:modified xsi:type="dcterms:W3CDTF">2022-04-03T16:33:07Z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8DD679E45B6947B5BF203EC70DF14AC7</vt:lpwstr>
  </property>
  <property fmtid="{D5CDD505-2E9C-101B-9397-08002B2CF9AE}" pid="3" name="KSOProductBuildVer">
    <vt:lpwstr>1033-11.2.0.11042</vt:lpwstr>
  </property>
</Properties>
</file>