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4" r:id="rId3"/>
    <p:sldId id="282" r:id="rId4"/>
    <p:sldId id="275" r:id="rId5"/>
    <p:sldId id="260" r:id="rId6"/>
    <p:sldId id="276" r:id="rId7"/>
    <p:sldId id="279" r:id="rId8"/>
    <p:sldId id="261" r:id="rId9"/>
    <p:sldId id="277" r:id="rId10"/>
    <p:sldId id="280" r:id="rId11"/>
    <p:sldId id="278" r:id="rId12"/>
    <p:sldId id="281" r:id="rId13"/>
    <p:sldId id="262" r:id="rId14"/>
    <p:sldId id="263" r:id="rId15"/>
    <p:sldId id="283" r:id="rId16"/>
    <p:sldId id="264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919"/>
    <a:srgbClr val="6E1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60"/>
  </p:normalViewPr>
  <p:slideViewPr>
    <p:cSldViewPr>
      <p:cViewPr varScale="1">
        <p:scale>
          <a:sx n="80" d="100"/>
          <a:sy n="80" d="100"/>
        </p:scale>
        <p:origin x="696" y="4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FBE0-311D-4FDE-9F6C-43432FC8E6CF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2B2CD-F0FA-472F-A85C-F8E33A3B4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5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4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5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5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7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7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1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3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5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2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2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D6FD8-7F4C-476C-86BA-8A06759CEF9F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8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2334220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THUẬT </a:t>
            </a:r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1085850"/>
            <a:ext cx="6934200" cy="14859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HỌC SINH </a:t>
            </a:r>
            <a:r>
              <a:rPr lang="vi-VN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04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1D89-0C65-426E-B47A-4798D4E8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87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vi-VN" sz="2400" b="1" dirty="0"/>
              <a:t> CẮT DÁN</a:t>
            </a:r>
            <a:r>
              <a:rPr lang="en-US" sz="2400" b="1" dirty="0"/>
              <a:t> </a:t>
            </a:r>
            <a:r>
              <a:rPr lang="vi-VN" sz="2400" b="1" dirty="0"/>
              <a:t>THUYỀN, MÂY VÀO TRANH BẦU TRỜI VÀ BIỂN</a:t>
            </a:r>
            <a:br>
              <a:rPr lang="vi-VN" sz="2400" dirty="0"/>
            </a:br>
            <a:endParaRPr lang="x-none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66E41-06B4-4C36-A189-A42B3C48F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38414"/>
            <a:ext cx="2895600" cy="3877128"/>
          </a:xfrm>
        </p:spPr>
        <p:txBody>
          <a:bodyPr>
            <a:normAutofit/>
          </a:bodyPr>
          <a:lstStyle/>
          <a:p>
            <a:r>
              <a:rPr lang="vi-VN" sz="2400" dirty="0">
                <a:latin typeface="+mj-lt"/>
              </a:rPr>
              <a:t>Chọn màu vẽ </a:t>
            </a:r>
          </a:p>
          <a:p>
            <a:r>
              <a:rPr lang="vi-VN" sz="2400" dirty="0">
                <a:latin typeface="+mj-lt"/>
              </a:rPr>
              <a:t>Tạo bức tranh bầu trời và biển theo ý thích </a:t>
            </a:r>
          </a:p>
          <a:p>
            <a:r>
              <a:rPr lang="vi-VN" sz="2400" dirty="0">
                <a:latin typeface="+mj-lt"/>
              </a:rPr>
              <a:t>Vẽ cắt dán thuyền mây ...để bức tranh về bầu trời và biển thêm sinh động hơn.</a:t>
            </a:r>
            <a:endParaRPr lang="x-none" sz="24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C0F82-D973-4FB2-8197-230ECBF9E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27958"/>
            <a:ext cx="5998876" cy="451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6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EB44-2C63-4A0E-808D-3D0DD51A9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92" y="35363"/>
            <a:ext cx="8229600" cy="857250"/>
          </a:xfrm>
        </p:spPr>
        <p:txBody>
          <a:bodyPr/>
          <a:lstStyle/>
          <a:p>
            <a:r>
              <a:rPr lang="vi-VN" dirty="0"/>
              <a:t>Bài tham khảo</a:t>
            </a:r>
            <a:endParaRPr lang="x-non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6062BB-5276-4C91-9EE2-53BA09F6D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06" y="2238375"/>
            <a:ext cx="2857500" cy="276224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3C7589-93A5-409F-AE21-DF3ED9267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47950"/>
            <a:ext cx="2857500" cy="1981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84FF32-8546-4C4C-9188-05336E7B2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5" y="892613"/>
            <a:ext cx="2867025" cy="1590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ECD057-1FD3-4EE7-A787-CE7CDEC4A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87" y="895350"/>
            <a:ext cx="2857500" cy="160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E666F7-F827-4F8B-A9D3-F7D8AE9F3D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95350"/>
            <a:ext cx="285750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0B3322-FEE6-4DD0-8FE6-0FA8CA469E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647951"/>
            <a:ext cx="2971800" cy="19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D2D85-075A-432A-B96B-262E8BE4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52F93F-060E-4148-A199-6E8ACAB28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88" y="57150"/>
            <a:ext cx="4252912" cy="23936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C5CD85-B64C-447F-81B9-9B014B10A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71750"/>
            <a:ext cx="4282683" cy="26146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429734-2FBD-4289-8A87-6A574CB15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4" y="-18853"/>
            <a:ext cx="3896922" cy="2614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FED342-137C-4135-A26F-9DB5B5DDB5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3" y="2772688"/>
            <a:ext cx="4081463" cy="232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81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5" y="0"/>
            <a:ext cx="9148015" cy="5143500"/>
          </a:xfrm>
        </p:spPr>
      </p:pic>
      <p:sp>
        <p:nvSpPr>
          <p:cNvPr id="5" name="TextBox 4"/>
          <p:cNvSpPr txBox="1"/>
          <p:nvPr/>
        </p:nvSpPr>
        <p:spPr>
          <a:xfrm>
            <a:off x="685800" y="914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atin typeface="Times New Roman" pitchFamily="18" charset="0"/>
                <a:cs typeface="Times New Roman" pitchFamily="18" charset="0"/>
              </a:rPr>
              <a:t>LUYỆN TẬP –SÁNG TẠO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6435F8-400A-455B-8BDB-7E7364703F9B}"/>
              </a:ext>
            </a:extLst>
          </p:cNvPr>
          <p:cNvSpPr txBox="1"/>
          <p:nvPr/>
        </p:nvSpPr>
        <p:spPr>
          <a:xfrm>
            <a:off x="152400" y="1745397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Vẽ và cắt dán tranh về bầu trời và biển.</a:t>
            </a:r>
            <a:endParaRPr lang="x-none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6036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244"/>
            <a:ext cx="9220200" cy="5366743"/>
          </a:xfrm>
        </p:spPr>
      </p:pic>
      <p:sp>
        <p:nvSpPr>
          <p:cNvPr id="5" name="TextBox 4"/>
          <p:cNvSpPr txBox="1"/>
          <p:nvPr/>
        </p:nvSpPr>
        <p:spPr>
          <a:xfrm>
            <a:off x="2438400" y="115194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TRƯNG BÀY SẢN PHẨM VÀ CHIA SẺ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12963C-2EC7-4F9D-B9D4-177F47689909}"/>
              </a:ext>
            </a:extLst>
          </p:cNvPr>
          <p:cNvSpPr txBox="1"/>
          <p:nvPr/>
        </p:nvSpPr>
        <p:spPr>
          <a:xfrm>
            <a:off x="2438400" y="1383031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</a:t>
            </a:r>
            <a:r>
              <a:rPr lang="vi-VN" sz="2400" dirty="0">
                <a:latin typeface="+mj-lt"/>
              </a:rPr>
              <a:t>Nêu cảm nhận của em về sản phẩm mĩ thuật yêu thích.</a:t>
            </a:r>
          </a:p>
          <a:p>
            <a:r>
              <a:rPr lang="vi-VN" sz="2400" dirty="0">
                <a:latin typeface="+mj-lt"/>
              </a:rPr>
              <a:t>-Màu đậm, màu nhạt </a:t>
            </a:r>
          </a:p>
          <a:p>
            <a:r>
              <a:rPr lang="vi-VN" sz="2400" dirty="0">
                <a:latin typeface="+mj-lt"/>
              </a:rPr>
              <a:t>-Màu được sử dụng nhiều </a:t>
            </a:r>
          </a:p>
          <a:p>
            <a:r>
              <a:rPr lang="vi-VN" sz="2400" dirty="0">
                <a:latin typeface="+mj-lt"/>
              </a:rPr>
              <a:t>-Vẻ đẹp của sản phẩm mĩ thuật được tạo từ cách phối hợp đậm, nhạt của màu sắc</a:t>
            </a:r>
            <a:endParaRPr lang="x-non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364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B8B0-A277-4884-848F-AB69DD797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56213"/>
            <a:ext cx="3733800" cy="21372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2BAA50-D0F9-4F23-892F-6C0024FE7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955" y="2800350"/>
            <a:ext cx="3810000" cy="2187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5042CF-EB94-4CBC-8695-EF1360DAA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62768"/>
            <a:ext cx="3810000" cy="1932781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C0B1AF5-8EFA-4377-898D-7E8F49941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9465"/>
            <a:ext cx="3733800" cy="27622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90800" y="12123"/>
            <a:ext cx="4680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 DỤNG – PHÁT TRIỂN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3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91" y="-15354"/>
            <a:ext cx="9174691" cy="5158854"/>
          </a:xfrm>
        </p:spPr>
      </p:pic>
      <p:sp>
        <p:nvSpPr>
          <p:cNvPr id="5" name="TextBox 4"/>
          <p:cNvSpPr txBox="1"/>
          <p:nvPr/>
        </p:nvSpPr>
        <p:spPr>
          <a:xfrm>
            <a:off x="609600" y="4572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7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C177-EC14-4685-9BE9-E08B5E52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Kiểm tra đồ dùng học tập</a:t>
            </a:r>
            <a:endParaRPr lang="x-non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26A7CD-8510-4DB7-98BB-C8C0B5131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00150"/>
            <a:ext cx="5943600" cy="3429000"/>
          </a:xfrm>
        </p:spPr>
      </p:pic>
    </p:spTree>
    <p:extLst>
      <p:ext uri="{BB962C8B-B14F-4D97-AF65-F5344CB8AC3E}">
        <p14:creationId xmlns:p14="http://schemas.microsoft.com/office/powerpoint/2010/main" val="55588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E3AEC-7732-4D17-9020-EEF45F576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60771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B61FAF-1C87-4C65-AE7D-54441E391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5756"/>
            <a:ext cx="8610600" cy="473154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625796-983C-47BE-ABD9-8E05097F6761}"/>
              </a:ext>
            </a:extLst>
          </p:cNvPr>
          <p:cNvSpPr/>
          <p:nvPr/>
        </p:nvSpPr>
        <p:spPr>
          <a:xfrm flipH="1">
            <a:off x="5791199" y="3181350"/>
            <a:ext cx="3657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KHỞI ĐỘNG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240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5ED26-63BF-48CE-A0C9-2B258BA52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F10450-1AD3-4241-B2EB-F65329FCD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96400" cy="634365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938474-6085-4F86-B550-B38765B43754}"/>
              </a:ext>
            </a:extLst>
          </p:cNvPr>
          <p:cNvSpPr/>
          <p:nvPr/>
        </p:nvSpPr>
        <p:spPr>
          <a:xfrm>
            <a:off x="1828800" y="2387084"/>
            <a:ext cx="586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dirty="0">
                <a:ln/>
                <a:solidFill>
                  <a:schemeClr val="accent4"/>
                </a:solidFill>
                <a:latin typeface="+mj-lt"/>
              </a:rPr>
              <a:t>KHỞI ĐỘNG</a:t>
            </a:r>
          </a:p>
          <a:p>
            <a:pPr algn="ctr"/>
            <a:r>
              <a:rPr lang="vi-VN" sz="3600" b="1" dirty="0">
                <a:ln/>
                <a:solidFill>
                  <a:schemeClr val="accent4"/>
                </a:solidFill>
                <a:latin typeface="+mj-lt"/>
              </a:rPr>
              <a:t>TRÒ CHƠI THI GHÉP TRANH</a:t>
            </a:r>
            <a:endParaRPr lang="en-US" sz="3600" b="1" dirty="0">
              <a:ln/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007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49" y="4834"/>
            <a:ext cx="9141158" cy="5143500"/>
          </a:xfrm>
        </p:spPr>
      </p:pic>
      <p:sp>
        <p:nvSpPr>
          <p:cNvPr id="6" name="TextBox 5"/>
          <p:cNvSpPr txBox="1"/>
          <p:nvPr/>
        </p:nvSpPr>
        <p:spPr>
          <a:xfrm>
            <a:off x="685800" y="2857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6687" y="475966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087" y="590266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0321" y="361950"/>
            <a:ext cx="410911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1- Quan sát và chỉ ra màu đậm, màu nhạt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55CEFB-487C-49FD-859F-27FBDC83C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65" y="0"/>
            <a:ext cx="5032044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9F0C7C-081E-488E-BA2F-B61CCF51B562}"/>
              </a:ext>
            </a:extLst>
          </p:cNvPr>
          <p:cNvSpPr txBox="1"/>
          <p:nvPr/>
        </p:nvSpPr>
        <p:spPr>
          <a:xfrm flipH="1">
            <a:off x="73357" y="1817942"/>
            <a:ext cx="3743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- Màu đậm: Nâu, đen, tím, xanh, đỏ,...</a:t>
            </a:r>
          </a:p>
          <a:p>
            <a:r>
              <a:rPr lang="vi-VN" sz="2400" dirty="0">
                <a:latin typeface="+mj-lt"/>
              </a:rPr>
              <a:t>-Màu nhạt : Trắng , vàng, hồng, ...</a:t>
            </a:r>
            <a:endParaRPr lang="x-none" sz="24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7EB7F2-8D78-4B05-A1FE-BC40586C5328}"/>
              </a:ext>
            </a:extLst>
          </p:cNvPr>
          <p:cNvSpPr txBox="1"/>
          <p:nvPr/>
        </p:nvSpPr>
        <p:spPr>
          <a:xfrm>
            <a:off x="199749" y="3625704"/>
            <a:ext cx="38890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2- </a:t>
            </a:r>
            <a:r>
              <a:rPr lang="vi-VN" sz="3200" dirty="0">
                <a:latin typeface="+mj-lt"/>
              </a:rPr>
              <a:t>Gọi tên cho cô 3 màu cơ bản ?</a:t>
            </a:r>
          </a:p>
          <a:p>
            <a:endParaRPr lang="x-none" sz="4000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FAF023-EDD9-49A1-961A-4B40DE1E9FC7}"/>
              </a:ext>
            </a:extLst>
          </p:cNvPr>
          <p:cNvSpPr/>
          <p:nvPr/>
        </p:nvSpPr>
        <p:spPr>
          <a:xfrm>
            <a:off x="-930397" y="42846"/>
            <a:ext cx="58934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dirty="0">
                <a:ln/>
                <a:solidFill>
                  <a:schemeClr val="accent4"/>
                </a:solidFill>
                <a:latin typeface="+mj-lt"/>
              </a:rPr>
              <a:t>KHÁM PHÁ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008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110C-46F7-4711-B8FA-966E3498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3 MÀU CƠ BẢN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34AD4F-9C99-4226-AA01-58C173C402DD}"/>
              </a:ext>
            </a:extLst>
          </p:cNvPr>
          <p:cNvSpPr txBox="1"/>
          <p:nvPr/>
        </p:nvSpPr>
        <p:spPr>
          <a:xfrm flipH="1">
            <a:off x="60959" y="4476750"/>
            <a:ext cx="982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C</a:t>
            </a:r>
            <a:r>
              <a:rPr lang="vi-VN" sz="2000" dirty="0">
                <a:latin typeface="+mj-lt"/>
              </a:rPr>
              <a:t>ác màu cơ bản  pha trộn với nhau để tạo ra các màu sắc đậm, nhạt khác nhau</a:t>
            </a:r>
            <a:r>
              <a:rPr lang="vi-VN" dirty="0"/>
              <a:t>.</a:t>
            </a:r>
            <a:endParaRPr lang="x-non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ED294B-C544-490F-AE7A-B7AAAC480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71550"/>
            <a:ext cx="7620000" cy="3394075"/>
          </a:xfrm>
        </p:spPr>
      </p:pic>
    </p:spTree>
    <p:extLst>
      <p:ext uri="{BB962C8B-B14F-4D97-AF65-F5344CB8AC3E}">
        <p14:creationId xmlns:p14="http://schemas.microsoft.com/office/powerpoint/2010/main" val="74507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E0045-09D1-43AF-A113-6239C9C9D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23" y="-174108"/>
            <a:ext cx="8229600" cy="857250"/>
          </a:xfrm>
        </p:spPr>
        <p:txBody>
          <a:bodyPr>
            <a:normAutofit/>
          </a:bodyPr>
          <a:lstStyle/>
          <a:p>
            <a:r>
              <a:rPr lang="vi-VN" sz="2800" dirty="0"/>
              <a:t>TÌM HIỂU MÀU ĐẬM, NHẠT TRONG TỰ NHIÊN</a:t>
            </a:r>
            <a:endParaRPr lang="x-none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61EFD1-92DD-4519-B693-6F7D26726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3" y="454973"/>
            <a:ext cx="3800474" cy="19827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E9AE9A-1337-4369-BC1D-D79B2A629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49" y="436997"/>
            <a:ext cx="3800474" cy="1901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09AD9D-9BAC-41CF-9764-ACFBEE8ED96C}"/>
              </a:ext>
            </a:extLst>
          </p:cNvPr>
          <p:cNvSpPr txBox="1"/>
          <p:nvPr/>
        </p:nvSpPr>
        <p:spPr>
          <a:xfrm>
            <a:off x="210879" y="4758472"/>
            <a:ext cx="764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1.Quan sát và chỉ ra màu đậm, nhạt trong mỗi bức ảnh ? </a:t>
            </a:r>
            <a:endParaRPr lang="x-none" sz="20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B6E8F-938B-4C26-8B32-A5E0D83E5B92}"/>
              </a:ext>
            </a:extLst>
          </p:cNvPr>
          <p:cNvSpPr txBox="1"/>
          <p:nvPr/>
        </p:nvSpPr>
        <p:spPr>
          <a:xfrm flipH="1">
            <a:off x="228600" y="4475421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2.Nêu cảm nhận của em về thời gian qua mỗi bức ảnh ?</a:t>
            </a:r>
            <a:endParaRPr lang="x-none" sz="2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6C42DE-5F73-493E-83C0-2DCD70BAF0D8}"/>
              </a:ext>
            </a:extLst>
          </p:cNvPr>
          <p:cNvSpPr txBox="1"/>
          <p:nvPr/>
        </p:nvSpPr>
        <p:spPr>
          <a:xfrm>
            <a:off x="228600" y="418083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dirty="0">
                <a:latin typeface="+mj-lt"/>
              </a:rPr>
              <a:t>3. Những khi trời sắp mưa, khung cảnh thường có màu như thế nào?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38A906-EC4A-45C6-AA45-E851230FB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89" y="2419266"/>
            <a:ext cx="3800474" cy="1847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6F5FE8-A3B9-45C4-BD37-FB22B87003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3" y="2543091"/>
            <a:ext cx="3800474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9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63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3048000" y="47685"/>
            <a:ext cx="4996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CÁCH VẼ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C541DE-D092-4C85-BEE5-E8DC8B883B6B}"/>
              </a:ext>
            </a:extLst>
          </p:cNvPr>
          <p:cNvSpPr txBox="1"/>
          <p:nvPr/>
        </p:nvSpPr>
        <p:spPr>
          <a:xfrm>
            <a:off x="533400" y="485586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  Theo em có mấy bước để vẽ tranh bầu trời </a:t>
            </a:r>
          </a:p>
          <a:p>
            <a:r>
              <a:rPr lang="vi-VN" sz="3200" dirty="0">
                <a:latin typeface="+mj-lt"/>
              </a:rPr>
              <a:t>và mặt biển?</a:t>
            </a:r>
            <a:endParaRPr lang="x-none" sz="32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5A5D1-8DB3-48E6-AF5B-AAD2B9628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63810"/>
            <a:ext cx="3343274" cy="2047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313AEE-6766-4D11-9EAC-A45466664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91854"/>
            <a:ext cx="4114799" cy="32896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624569-936E-495F-987C-0012204F8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35570"/>
            <a:ext cx="3419474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2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E49B9-6249-4EE6-AA62-DFBA6429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2594371"/>
          </a:xfrm>
        </p:spPr>
        <p:txBody>
          <a:bodyPr>
            <a:normAutofit/>
          </a:bodyPr>
          <a:lstStyle/>
          <a:p>
            <a:r>
              <a:rPr lang="vi-VN" sz="3600" dirty="0"/>
              <a:t> </a:t>
            </a:r>
            <a:endParaRPr lang="x-none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BE084-2AB4-4E88-935C-C6AA5978FD40}"/>
              </a:ext>
            </a:extLst>
          </p:cNvPr>
          <p:cNvSpPr txBox="1"/>
          <p:nvPr/>
        </p:nvSpPr>
        <p:spPr>
          <a:xfrm>
            <a:off x="571500" y="967204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Bước 1: Vẽ nét tạo ranh giới trời và biển.</a:t>
            </a:r>
            <a:br>
              <a:rPr lang="vi-VN" sz="3600" dirty="0">
                <a:latin typeface="+mj-lt"/>
              </a:rPr>
            </a:br>
            <a:r>
              <a:rPr lang="vi-VN" sz="3600" dirty="0">
                <a:latin typeface="+mj-lt"/>
              </a:rPr>
              <a:t>Bước 2: Vẽ hình mặt trời và sóng nước bằng nét màu .</a:t>
            </a:r>
          </a:p>
          <a:p>
            <a:r>
              <a:rPr lang="vi-VN" sz="3600" dirty="0">
                <a:latin typeface="+mj-lt"/>
              </a:rPr>
              <a:t>Bước 3:Vẽ màu cho phù hợp với bầu trời và mặt biển. </a:t>
            </a:r>
          </a:p>
          <a:p>
            <a:br>
              <a:rPr lang="vi-VN" sz="3600" dirty="0">
                <a:latin typeface="+mj-lt"/>
              </a:rPr>
            </a:br>
            <a:br>
              <a:rPr lang="vi-VN" dirty="0"/>
            </a:br>
            <a:endParaRPr 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A4432-3B51-4ADA-A874-F24CF8B0C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2421AF-45BE-455B-B4B0-33FD52F16191}"/>
              </a:ext>
            </a:extLst>
          </p:cNvPr>
          <p:cNvSpPr/>
          <p:nvPr/>
        </p:nvSpPr>
        <p:spPr>
          <a:xfrm>
            <a:off x="152400" y="1026080"/>
            <a:ext cx="922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Bước 1: Vẽ nét tạo ranh giới trời và biển.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Bước 2: Vẽ hình mặt trời và sóng nước bằng nét màu .</a:t>
            </a:r>
          </a:p>
          <a:p>
            <a:r>
              <a:rPr lang="vi-VN" sz="3200" dirty="0">
                <a:latin typeface="+mj-lt"/>
              </a:rPr>
              <a:t>Bước 3:Vẽ màu cho phù hợp với bầu trời và mặt biển</a:t>
            </a:r>
            <a:r>
              <a:rPr lang="vi-V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182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392</Words>
  <Application>Microsoft Office PowerPoint</Application>
  <PresentationFormat>On-screen Show (16:9)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Kiểm tra đồ dùng học tập</vt:lpstr>
      <vt:lpstr>PowerPoint Presentation</vt:lpstr>
      <vt:lpstr>PowerPoint Presentation</vt:lpstr>
      <vt:lpstr>PowerPoint Presentation</vt:lpstr>
      <vt:lpstr>3 MÀU CƠ BẢN</vt:lpstr>
      <vt:lpstr>TÌM HIỂU MÀU ĐẬM, NHẠT TRONG TỰ NHIÊN</vt:lpstr>
      <vt:lpstr>PowerPoint Presentation</vt:lpstr>
      <vt:lpstr> </vt:lpstr>
      <vt:lpstr> CẮT DÁN THUYỀN, MÂY VÀO TRANH BẦU TRỜI VÀ BIỂN </vt:lpstr>
      <vt:lpstr>Bài tham khảo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90</cp:revision>
  <dcterms:created xsi:type="dcterms:W3CDTF">2015-07-31T00:43:27Z</dcterms:created>
  <dcterms:modified xsi:type="dcterms:W3CDTF">2023-10-19T06:26:08Z</dcterms:modified>
</cp:coreProperties>
</file>