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P2VETNAcFKlHUv9i4I3CTgw4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1708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A383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0"/>
          <p:cNvPicPr preferRelativeResize="0"/>
          <p:nvPr/>
        </p:nvPicPr>
        <p:blipFill rotWithShape="1">
          <a:blip r:embed="rId2">
            <a:alphaModFix/>
          </a:blip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907157" y="-91253"/>
            <a:ext cx="10719058" cy="105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255"/>
              <a:buFont typeface="Arial"/>
              <a:buNone/>
            </a:pPr>
            <a:r>
              <a:rPr lang="en-US" sz="6255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HOẠT ĐỘNG TRẢI NGHIỆM</a:t>
            </a:r>
            <a:endParaRPr sz="6255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938262" y="927754"/>
            <a:ext cx="10030310" cy="7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1: Em và mái trường mến yêu</a:t>
            </a:r>
            <a:endParaRPr sz="455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406" y="1691374"/>
            <a:ext cx="10189028" cy="5088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396592" y="6236744"/>
            <a:ext cx="479540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LÊ THỊ THÚY HIỀN</a:t>
            </a:r>
            <a:endParaRPr lang="en-US" sz="2800" dirty="0"/>
          </a:p>
        </p:txBody>
      </p:sp>
    </p:spTree>
  </p:cSld>
  <p:clrMapOvr>
    <a:masterClrMapping/>
  </p:clrMapOvr>
  <p:transition advClick="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199" y="-131637"/>
            <a:ext cx="8766040" cy="70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26" y="2784593"/>
            <a:ext cx="12193526" cy="415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C:\Users\Administrator\Desktop\56e262d2db7d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321" y="644469"/>
            <a:ext cx="769375" cy="70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127" y="3777410"/>
            <a:ext cx="1377305" cy="12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GIÁO DỤC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CHỦ ĐỀ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329028" y="1972929"/>
            <a:ext cx="2291013" cy="214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10" b="1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pic>
        <p:nvPicPr>
          <p:cNvPr id="105" name="Google Shape;105;p2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239" y="183596"/>
            <a:ext cx="807114" cy="73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4687" y="1526866"/>
            <a:ext cx="860657" cy="78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337" y="1"/>
            <a:ext cx="10267405" cy="160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032" y="1930414"/>
            <a:ext cx="5695424" cy="352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8025" y="2109630"/>
            <a:ext cx="5823975" cy="34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15" y="1431235"/>
            <a:ext cx="3015607" cy="169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337" y="1"/>
            <a:ext cx="10267405" cy="160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1524000" y="2358886"/>
            <a:ext cx="6463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endParaRPr sz="24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436543" y="3650586"/>
            <a:ext cx="83067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Các bạn trong tranh đang làm gì?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80854" y="4639236"/>
            <a:ext cx="118352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Những việc làm đó mang đến cho các bạn lợi ích gì?</a:t>
            </a:r>
            <a:endParaRPr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337" y="1"/>
            <a:ext cx="10267405" cy="160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032" y="1930414"/>
            <a:ext cx="5695424" cy="352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8025" y="2109630"/>
            <a:ext cx="5823975" cy="34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427" y="256150"/>
            <a:ext cx="8360229" cy="525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1532964" y="5791200"/>
            <a:ext cx="97081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xây dựng hình ảnh bản thân, con cần làm gì?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7323"/>
            <a:ext cx="2676939" cy="150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1126433" y="1285462"/>
            <a:ext cx="8534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bốn</a:t>
            </a:r>
            <a:endParaRPr sz="2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: 00</a:t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59</a:t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58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57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56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55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54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53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52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51</a:t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50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49</a:t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48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47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46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45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44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43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42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41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40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39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38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37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36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35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34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43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32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31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30</a:t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29</a:t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28</a:t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27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26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25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24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23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22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21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20</a:t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19</a:t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18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17</a:t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16</a:t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15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14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13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12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11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10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09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08</a:t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07</a:t>
            </a: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06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05</a:t>
            </a: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04</a:t>
            </a: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03</a:t>
            </a: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02</a:t>
            </a:r>
            <a:endParaRPr/>
          </a:p>
        </p:txBody>
      </p:sp>
      <p:sp>
        <p:nvSpPr>
          <p:cNvPr id="198" name="Google Shape;19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01</a:t>
            </a:r>
            <a:endParaRPr/>
          </a:p>
        </p:txBody>
      </p:sp>
      <p:sp>
        <p:nvSpPr>
          <p:cNvPr id="199" name="Google Shape;19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00</a:t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59</a:t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58</a:t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57</a:t>
            </a: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56</a:t>
            </a: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55</a:t>
            </a: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54</a:t>
            </a:r>
            <a:endParaRPr/>
          </a:p>
        </p:txBody>
      </p:sp>
      <p:sp>
        <p:nvSpPr>
          <p:cNvPr id="206" name="Google Shape;20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53</a:t>
            </a:r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52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51</a:t>
            </a: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50</a:t>
            </a:r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49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48</a:t>
            </a:r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47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46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45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44</a:t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43</a:t>
            </a: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42</a:t>
            </a: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41</a:t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40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39</a:t>
            </a: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38</a:t>
            </a: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37</a:t>
            </a: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36</a:t>
            </a:r>
            <a:endParaRPr/>
          </a:p>
        </p:txBody>
      </p:sp>
      <p:sp>
        <p:nvSpPr>
          <p:cNvPr id="224" name="Google Shape;22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35</a:t>
            </a: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34</a:t>
            </a: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33</a:t>
            </a: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32</a:t>
            </a: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31</a:t>
            </a: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30</a:t>
            </a:r>
            <a:endParaRPr/>
          </a:p>
        </p:txBody>
      </p:sp>
      <p:sp>
        <p:nvSpPr>
          <p:cNvPr id="230" name="Google Shape;23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29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28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27</a:t>
            </a: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26</a:t>
            </a: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25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24</a:t>
            </a:r>
            <a:endParaRPr/>
          </a:p>
        </p:txBody>
      </p:sp>
      <p:sp>
        <p:nvSpPr>
          <p:cNvPr id="236" name="Google Shape;23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23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22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21</a:t>
            </a: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20</a:t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19</a:t>
            </a: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18</a:t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17</a:t>
            </a: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16</a:t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15</a:t>
            </a: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14</a:t>
            </a: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13</a:t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12</a:t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11</a:t>
            </a: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10</a:t>
            </a: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09</a:t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08</a:t>
            </a: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07</a:t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06</a:t>
            </a: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05</a:t>
            </a: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04</a:t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03</a:t>
            </a: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02</a:t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01</a:t>
            </a: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00</a:t>
            </a: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59</a:t>
            </a: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58</a:t>
            </a:r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57</a:t>
            </a: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56</a:t>
            </a: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55</a:t>
            </a: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54</a:t>
            </a:r>
            <a:endParaRPr/>
          </a:p>
        </p:txBody>
      </p:sp>
      <p:sp>
        <p:nvSpPr>
          <p:cNvPr id="266" name="Google Shape;26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53</a:t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52</a:t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51</a:t>
            </a: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50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49</a:t>
            </a: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48</a:t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47</a:t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46</a:t>
            </a: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45</a:t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44</a:t>
            </a:r>
            <a:endParaRPr/>
          </a:p>
        </p:txBody>
      </p:sp>
      <p:sp>
        <p:nvSpPr>
          <p:cNvPr id="276" name="Google Shape;27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43</a:t>
            </a:r>
            <a:endParaRPr/>
          </a:p>
        </p:txBody>
      </p:sp>
      <p:sp>
        <p:nvSpPr>
          <p:cNvPr id="277" name="Google Shape;27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42</a:t>
            </a: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41</a:t>
            </a:r>
            <a:endParaRPr/>
          </a:p>
        </p:txBody>
      </p:sp>
      <p:sp>
        <p:nvSpPr>
          <p:cNvPr id="279" name="Google Shape;27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40</a:t>
            </a:r>
            <a:endParaRPr/>
          </a:p>
        </p:txBody>
      </p:sp>
      <p:sp>
        <p:nvSpPr>
          <p:cNvPr id="280" name="Google Shape;28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39</a:t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38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37</a:t>
            </a: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36</a:t>
            </a: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35</a:t>
            </a:r>
            <a:endParaRPr/>
          </a:p>
        </p:txBody>
      </p:sp>
      <p:sp>
        <p:nvSpPr>
          <p:cNvPr id="285" name="Google Shape;28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34</a:t>
            </a:r>
            <a:endParaRPr/>
          </a:p>
        </p:txBody>
      </p:sp>
      <p:sp>
        <p:nvSpPr>
          <p:cNvPr id="286" name="Google Shape;28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43</a:t>
            </a:r>
            <a:endParaRPr/>
          </a:p>
        </p:txBody>
      </p:sp>
      <p:sp>
        <p:nvSpPr>
          <p:cNvPr id="287" name="Google Shape;28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32</a:t>
            </a:r>
            <a:endParaRPr/>
          </a:p>
        </p:txBody>
      </p:sp>
      <p:sp>
        <p:nvSpPr>
          <p:cNvPr id="288" name="Google Shape;28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31</a:t>
            </a:r>
            <a:endParaRPr/>
          </a:p>
        </p:txBody>
      </p:sp>
      <p:sp>
        <p:nvSpPr>
          <p:cNvPr id="289" name="Google Shape;28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30</a:t>
            </a:r>
            <a:endParaRPr/>
          </a:p>
        </p:txBody>
      </p:sp>
      <p:sp>
        <p:nvSpPr>
          <p:cNvPr id="290" name="Google Shape;29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29</a:t>
            </a: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28</a:t>
            </a: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27</a:t>
            </a: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26</a:t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25</a:t>
            </a: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24</a:t>
            </a:r>
            <a:endParaRPr/>
          </a:p>
        </p:txBody>
      </p:sp>
      <p:sp>
        <p:nvSpPr>
          <p:cNvPr id="296" name="Google Shape;29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23</a:t>
            </a:r>
            <a:endParaRPr/>
          </a:p>
        </p:txBody>
      </p:sp>
      <p:sp>
        <p:nvSpPr>
          <p:cNvPr id="297" name="Google Shape;29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22</a:t>
            </a:r>
            <a:endParaRPr/>
          </a:p>
        </p:txBody>
      </p:sp>
      <p:sp>
        <p:nvSpPr>
          <p:cNvPr id="298" name="Google Shape;29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21</a:t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20</a:t>
            </a:r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19</a:t>
            </a:r>
            <a:endParaRPr/>
          </a:p>
        </p:txBody>
      </p:sp>
      <p:sp>
        <p:nvSpPr>
          <p:cNvPr id="301" name="Google Shape;30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18</a:t>
            </a:r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17</a:t>
            </a:r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16</a:t>
            </a: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15</a:t>
            </a:r>
            <a:endParaRPr/>
          </a:p>
        </p:txBody>
      </p:sp>
      <p:sp>
        <p:nvSpPr>
          <p:cNvPr id="305" name="Google Shape;30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14</a:t>
            </a:r>
            <a:endParaRPr/>
          </a:p>
        </p:txBody>
      </p:sp>
      <p:sp>
        <p:nvSpPr>
          <p:cNvPr id="306" name="Google Shape;30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13</a:t>
            </a:r>
            <a:endParaRPr/>
          </a:p>
        </p:txBody>
      </p:sp>
      <p:sp>
        <p:nvSpPr>
          <p:cNvPr id="307" name="Google Shape;30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12</a:t>
            </a:r>
            <a:endParaRPr/>
          </a:p>
        </p:txBody>
      </p:sp>
      <p:sp>
        <p:nvSpPr>
          <p:cNvPr id="308" name="Google Shape;30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11</a:t>
            </a:r>
            <a:endParaRPr/>
          </a:p>
        </p:txBody>
      </p:sp>
      <p:sp>
        <p:nvSpPr>
          <p:cNvPr id="309" name="Google Shape;30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10</a:t>
            </a:r>
            <a:endParaRPr/>
          </a:p>
        </p:txBody>
      </p:sp>
      <p:sp>
        <p:nvSpPr>
          <p:cNvPr id="310" name="Google Shape;31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09</a:t>
            </a:r>
            <a:endParaRPr/>
          </a:p>
        </p:txBody>
      </p:sp>
      <p:sp>
        <p:nvSpPr>
          <p:cNvPr id="311" name="Google Shape;31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08</a:t>
            </a:r>
            <a:endParaRPr/>
          </a:p>
        </p:txBody>
      </p:sp>
      <p:sp>
        <p:nvSpPr>
          <p:cNvPr id="312" name="Google Shape;31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07</a:t>
            </a:r>
            <a:endParaRPr/>
          </a:p>
        </p:txBody>
      </p:sp>
      <p:sp>
        <p:nvSpPr>
          <p:cNvPr id="313" name="Google Shape;31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06</a:t>
            </a:r>
            <a:endParaRPr/>
          </a:p>
        </p:txBody>
      </p:sp>
      <p:sp>
        <p:nvSpPr>
          <p:cNvPr id="314" name="Google Shape;31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05</a:t>
            </a:r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04</a:t>
            </a:r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03</a:t>
            </a: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02</a:t>
            </a: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01</a:t>
            </a: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00</a:t>
            </a: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3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5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6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7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8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9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2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3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4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5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6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7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8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19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1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2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3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4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6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27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8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9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3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31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32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33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34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35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36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7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38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39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4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41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42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43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44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45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46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47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48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49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1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3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4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5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6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7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8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9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1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2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63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4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5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66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67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68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69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7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71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2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3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4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75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76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77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78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79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8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81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82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83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84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85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86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87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88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89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9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91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92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93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94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95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96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97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98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99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601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2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603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04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0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0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07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08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09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610"/>
                            </p:stCondLst>
                            <p:childTnLst>
                              <p:par>
                                <p:cTn id="3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611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12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13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1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15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16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17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8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619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621"/>
                            </p:stCondLst>
                            <p:childTnLst>
                              <p:par>
                                <p:cTn id="3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22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23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24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25"/>
                            </p:stCondLst>
                            <p:childTnLst>
                              <p:par>
                                <p:cTn id="3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26"/>
                            </p:stCondLst>
                            <p:childTnLst>
                              <p:par>
                                <p:cTn id="3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27"/>
                            </p:stCondLst>
                            <p:childTnLst>
                              <p:par>
                                <p:cTn id="3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28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629"/>
                            </p:stCondLst>
                            <p:childTnLst>
                              <p:par>
                                <p:cTn id="4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30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631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32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33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34"/>
                            </p:stCondLst>
                            <p:childTnLst>
                              <p:par>
                                <p:cTn id="4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635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63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637"/>
                            </p:stCondLst>
                            <p:childTnLst>
                              <p:par>
                                <p:cTn id="4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638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39"/>
                            </p:stCondLst>
                            <p:childTnLst>
                              <p:par>
                                <p:cTn id="4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640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641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642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643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644"/>
                            </p:stCondLst>
                            <p:childTnLst>
                              <p:par>
                                <p:cTn id="4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645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646"/>
                            </p:stCondLst>
                            <p:childTnLst>
                              <p:par>
                                <p:cTn id="4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647"/>
                            </p:stCondLst>
                            <p:childTnLst>
                              <p:par>
                                <p:cTn id="4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648"/>
                            </p:stCondLst>
                            <p:childTnLst>
                              <p:par>
                                <p:cTn id="4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649"/>
                            </p:stCondLst>
                            <p:childTnLst>
                              <p:par>
                                <p:cTn id="4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650"/>
                            </p:stCondLst>
                            <p:childTnLst>
                              <p:par>
                                <p:cTn id="4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651"/>
                            </p:stCondLst>
                            <p:childTnLst>
                              <p:par>
                                <p:cTn id="4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652"/>
                            </p:stCondLst>
                            <p:childTnLst>
                              <p:par>
                                <p:cTn id="4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653"/>
                            </p:stCondLst>
                            <p:childTnLst>
                              <p:par>
                                <p:cTn id="4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654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655"/>
                            </p:stCondLst>
                            <p:childTnLst>
                              <p:par>
                                <p:cTn id="4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56"/>
                            </p:stCondLst>
                            <p:childTnLst>
                              <p:par>
                                <p:cTn id="4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657"/>
                            </p:stCondLst>
                            <p:childTnLst>
                              <p:par>
                                <p:cTn id="4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658"/>
                            </p:stCondLst>
                            <p:childTnLst>
                              <p:par>
                                <p:cTn id="4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659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60"/>
                            </p:stCondLst>
                            <p:childTnLst>
                              <p:par>
                                <p:cTn id="4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661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662"/>
                            </p:stCondLst>
                            <p:childTnLst>
                              <p:par>
                                <p:cTn id="5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663"/>
                            </p:stCondLst>
                            <p:childTnLst>
                              <p:par>
                                <p:cTn id="5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6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65"/>
                            </p:stCondLst>
                            <p:childTnLst>
                              <p:par>
                                <p:cTn id="5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66"/>
                            </p:stCondLst>
                            <p:childTnLst>
                              <p:par>
                                <p:cTn id="5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667"/>
                            </p:stCondLst>
                            <p:childTnLst>
                              <p:par>
                                <p:cTn id="5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68"/>
                            </p:stCondLst>
                            <p:childTnLst>
                              <p:par>
                                <p:cTn id="5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69"/>
                            </p:stCondLst>
                            <p:childTnLst>
                              <p:par>
                                <p:cTn id="5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70"/>
                            </p:stCondLst>
                            <p:childTnLst>
                              <p:par>
                                <p:cTn id="5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671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72"/>
                            </p:stCondLst>
                            <p:childTnLst>
                              <p:par>
                                <p:cTn id="5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73"/>
                            </p:stCondLst>
                            <p:childTnLst>
                              <p:par>
                                <p:cTn id="5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674"/>
                            </p:stCondLst>
                            <p:childTnLst>
                              <p:par>
                                <p:cTn id="5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675"/>
                            </p:stCondLst>
                            <p:childTnLst>
                              <p:par>
                                <p:cTn id="5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6"/>
                            </p:stCondLst>
                            <p:childTnLst>
                              <p:par>
                                <p:cTn id="5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77"/>
                            </p:stCondLst>
                            <p:childTnLst>
                              <p:par>
                                <p:cTn id="5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78"/>
                            </p:stCondLst>
                            <p:childTnLst>
                              <p:par>
                                <p:cTn id="5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679"/>
                            </p:stCondLst>
                            <p:childTnLst>
                              <p:par>
                                <p:cTn id="5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8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81"/>
                            </p:stCondLst>
                            <p:childTnLst>
                              <p:par>
                                <p:cTn id="5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14" y="188"/>
            <a:ext cx="6857624" cy="68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"/>
          <p:cNvSpPr txBox="1"/>
          <p:nvPr/>
        </p:nvSpPr>
        <p:spPr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70"/>
              <a:buFont typeface="Times New Roman"/>
              <a:buNone/>
            </a:pPr>
            <a:r>
              <a:rPr lang="en-US" sz="4170" b="1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THÀNH CẢM ƠN!</a:t>
            </a:r>
            <a:endParaRPr sz="4170" b="1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625</Words>
  <Application>Microsoft Office PowerPoint</Application>
  <PresentationFormat>Custom</PresentationFormat>
  <Paragraphs>198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AutoBVT</cp:lastModifiedBy>
  <cp:revision>2</cp:revision>
  <dcterms:created xsi:type="dcterms:W3CDTF">2020-08-07T07:15:00Z</dcterms:created>
  <dcterms:modified xsi:type="dcterms:W3CDTF">2022-07-29T23:09:34Z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