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32"/>
  </p:notesMasterIdLst>
  <p:sldIdLst>
    <p:sldId id="257" r:id="rId2"/>
    <p:sldId id="259" r:id="rId3"/>
    <p:sldId id="260" r:id="rId4"/>
    <p:sldId id="261" r:id="rId5"/>
    <p:sldId id="421" r:id="rId6"/>
    <p:sldId id="262" r:id="rId7"/>
    <p:sldId id="419" r:id="rId8"/>
    <p:sldId id="263" r:id="rId9"/>
    <p:sldId id="264" r:id="rId10"/>
    <p:sldId id="416" r:id="rId11"/>
    <p:sldId id="417" r:id="rId12"/>
    <p:sldId id="418" r:id="rId13"/>
    <p:sldId id="265" r:id="rId14"/>
    <p:sldId id="266" r:id="rId15"/>
    <p:sldId id="420" r:id="rId16"/>
    <p:sldId id="267" r:id="rId17"/>
    <p:sldId id="268" r:id="rId18"/>
    <p:sldId id="269" r:id="rId19"/>
    <p:sldId id="270" r:id="rId20"/>
    <p:sldId id="423" r:id="rId21"/>
    <p:sldId id="422" r:id="rId22"/>
    <p:sldId id="425" r:id="rId23"/>
    <p:sldId id="443" r:id="rId24"/>
    <p:sldId id="427" r:id="rId25"/>
    <p:sldId id="428" r:id="rId26"/>
    <p:sldId id="426" r:id="rId27"/>
    <p:sldId id="271" r:id="rId28"/>
    <p:sldId id="432" r:id="rId29"/>
    <p:sldId id="431" r:id="rId30"/>
    <p:sldId id="272" r:id="rId31"/>
  </p:sldIdLst>
  <p:sldSz cx="12192000" cy="6858000"/>
  <p:notesSz cx="6858000" cy="9144000"/>
  <p:custDataLst>
    <p:tags r:id="rId3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D1C5"/>
    <a:srgbClr val="ABDB77"/>
    <a:srgbClr val="FFCCBE"/>
    <a:srgbClr val="25552B"/>
    <a:srgbClr val="6CBC43"/>
    <a:srgbClr val="76BC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739" autoAdjust="0"/>
    <p:restoredTop sz="92724" autoAdjust="0"/>
  </p:normalViewPr>
  <p:slideViewPr>
    <p:cSldViewPr snapToGrid="0">
      <p:cViewPr>
        <p:scale>
          <a:sx n="61" d="100"/>
          <a:sy n="61" d="100"/>
        </p:scale>
        <p:origin x="-102" y="-30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B691EA-0249-41BB-A83E-4698D6E54195}" type="datetimeFigureOut">
              <a:rPr lang="zh-CN" altLang="en-US" smtClean="0"/>
              <a:pPr/>
              <a:t>2024/11/7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C9D047-1C12-4CEA-A369-FB09B98F056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75832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74284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19055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11469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51363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89367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64746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66300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45559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12002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82884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72798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36333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00215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20170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83889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20395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59987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69021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84194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9467C500-5CFE-4317-AD26-095E590257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82" b="9377"/>
          <a:stretch/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342353FD-9031-4480-B527-B905C75CC0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181"/>
          <a:stretch/>
        </p:blipFill>
        <p:spPr>
          <a:xfrm>
            <a:off x="-2" y="2741790"/>
            <a:ext cx="12192001" cy="411621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A81BA2A2-843C-4BF2-AA33-E77FDEBB92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7644" y="602673"/>
            <a:ext cx="5076750" cy="65436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00DA072D-22E9-4488-AA7A-EE77013D53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603" b="78472"/>
          <a:stretch/>
        </p:blipFill>
        <p:spPr>
          <a:xfrm>
            <a:off x="2255354" y="571500"/>
            <a:ext cx="3467020" cy="147637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9FCF9125-7CB3-40F4-ABFC-95F2ACBB27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775" b="29861"/>
          <a:stretch/>
        </p:blipFill>
        <p:spPr>
          <a:xfrm>
            <a:off x="9267" y="0"/>
            <a:ext cx="2246085" cy="4810125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5AD15369-2202-4E69-BCE5-B65F1010513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781" y="3952875"/>
            <a:ext cx="1200257" cy="1221314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xmlns="" id="{F5E58546-F92B-4BD8-98D2-613E6EB15D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32" t="22365"/>
          <a:stretch/>
        </p:blipFill>
        <p:spPr>
          <a:xfrm>
            <a:off x="10205884" y="1533832"/>
            <a:ext cx="2128154" cy="5324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307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4599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084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5669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3C8A225D-B0E3-45CA-9188-DD54384D00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82" b="9377"/>
          <a:stretch/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27597B9B-BBFC-4852-B342-E43D6C37BB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775" b="29861"/>
          <a:stretch/>
        </p:blipFill>
        <p:spPr>
          <a:xfrm>
            <a:off x="9267" y="0"/>
            <a:ext cx="2246085" cy="4810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832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C0A97201-B517-45C7-8644-92E08D6777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82" b="9377"/>
          <a:stretch/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500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3614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7263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1672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9269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8187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3804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9Slide.vn - 2019">
            <a:extLst>
              <a:ext uri="{FF2B5EF4-FFF2-40B4-BE49-F238E27FC236}">
                <a16:creationId xmlns:a16="http://schemas.microsoft.com/office/drawing/2014/main" xmlns="" id="{C9D6D6EB-6452-4B1A-A976-CD10A63FB6D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BE49DFE6-7DE3-4F3F-84FC-881D4DFD9B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82" b="9377"/>
          <a:stretch/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0CC4278A-B2EF-4595-B658-5F835F3B63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775" b="29861"/>
          <a:stretch/>
        </p:blipFill>
        <p:spPr>
          <a:xfrm>
            <a:off x="-9269" y="-457200"/>
            <a:ext cx="2246085" cy="481012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BDAD0EC5-A999-489B-9CD2-A3E8468C76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31" t="22365" r="3923" b="44651"/>
          <a:stretch/>
        </p:blipFill>
        <p:spPr>
          <a:xfrm>
            <a:off x="10224420" y="4595966"/>
            <a:ext cx="1976849" cy="2262034"/>
          </a:xfrm>
          <a:prstGeom prst="rect">
            <a:avLst/>
          </a:prstGeom>
        </p:spPr>
      </p:pic>
      <p:sp>
        <p:nvSpPr>
          <p:cNvPr id="10" name="矩形: 圆角 9">
            <a:extLst>
              <a:ext uri="{FF2B5EF4-FFF2-40B4-BE49-F238E27FC236}">
                <a16:creationId xmlns:a16="http://schemas.microsoft.com/office/drawing/2014/main" xmlns="" id="{106DBA83-D0B8-4FA8-84CB-7AF02E44DD40}"/>
              </a:ext>
            </a:extLst>
          </p:cNvPr>
          <p:cNvSpPr/>
          <p:nvPr userDrawn="1"/>
        </p:nvSpPr>
        <p:spPr>
          <a:xfrm>
            <a:off x="495300" y="495300"/>
            <a:ext cx="11201400" cy="5867400"/>
          </a:xfrm>
          <a:prstGeom prst="roundRect">
            <a:avLst>
              <a:gd name="adj" fmla="val 270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1628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30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microsoft.com/office/2007/relationships/hdphoto" Target="../media/hdphoto1.wdp"/><Relationship Id="rId5" Type="http://schemas.openxmlformats.org/officeDocument/2006/relationships/image" Target="../media/image29.png"/><Relationship Id="rId4" Type="http://schemas.openxmlformats.org/officeDocument/2006/relationships/audio" Target="../media/audio2.wav"/><Relationship Id="rId9" Type="http://schemas.openxmlformats.org/officeDocument/2006/relationships/slide" Target="slide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3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6" Type="http://schemas.microsoft.com/office/2007/relationships/hdphoto" Target="../media/hdphoto1.wdp"/><Relationship Id="rId5" Type="http://schemas.openxmlformats.org/officeDocument/2006/relationships/image" Target="../media/image29.png"/><Relationship Id="rId4" Type="http://schemas.openxmlformats.org/officeDocument/2006/relationships/audio" Target="../media/audio2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6" Type="http://schemas.microsoft.com/office/2007/relationships/hdphoto" Target="../media/hdphoto1.wdp"/><Relationship Id="rId5" Type="http://schemas.openxmlformats.org/officeDocument/2006/relationships/image" Target="../media/image29.png"/><Relationship Id="rId4" Type="http://schemas.openxmlformats.org/officeDocument/2006/relationships/audio" Target="../media/audio2.wav"/><Relationship Id="rId9" Type="http://schemas.openxmlformats.org/officeDocument/2006/relationships/slide" Target="slide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6" Type="http://schemas.openxmlformats.org/officeDocument/2006/relationships/image" Target="../media/image37.png"/><Relationship Id="rId5" Type="http://schemas.openxmlformats.org/officeDocument/2006/relationships/image" Target="../media/image36.emf"/><Relationship Id="rId4" Type="http://schemas.openxmlformats.org/officeDocument/2006/relationships/image" Target="../media/image35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5" Type="http://schemas.openxmlformats.org/officeDocument/2006/relationships/image" Target="../media/image42.pn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Relationship Id="rId4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7" Type="http://schemas.openxmlformats.org/officeDocument/2006/relationships/hyperlink" Target="https://www.youtube.com/watch?v=_SQZFLGXR4A" TargetMode="External"/><Relationship Id="rId2" Type="http://schemas.microsoft.com/office/2007/relationships/media" Target="../media/media1.mp4"/><Relationship Id="rId1" Type="http://schemas.openxmlformats.org/officeDocument/2006/relationships/tags" Target="../tags/tag2.xml"/><Relationship Id="rId6" Type="http://schemas.openxmlformats.org/officeDocument/2006/relationships/image" Target="../media/image12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slide" Target="slide12.xml"/><Relationship Id="rId3" Type="http://schemas.openxmlformats.org/officeDocument/2006/relationships/notesSlide" Target="../notesSlides/notesSlide5.xml"/><Relationship Id="rId7" Type="http://schemas.openxmlformats.org/officeDocument/2006/relationships/slide" Target="slide11.xml"/><Relationship Id="rId12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23.png"/><Relationship Id="rId11" Type="http://schemas.openxmlformats.org/officeDocument/2006/relationships/slide" Target="slide10.xml"/><Relationship Id="rId5" Type="http://schemas.openxmlformats.org/officeDocument/2006/relationships/slide" Target="slide13.xml"/><Relationship Id="rId10" Type="http://schemas.openxmlformats.org/officeDocument/2006/relationships/image" Target="../media/image25.png"/><Relationship Id="rId4" Type="http://schemas.openxmlformats.org/officeDocument/2006/relationships/audio" Target="../media/audio1.wav"/><Relationship Id="rId9" Type="http://schemas.openxmlformats.org/officeDocument/2006/relationships/slide" Target="slide9.xml"/><Relationship Id="rId1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notesSlide" Target="../notesSlides/notesSlide6.xml"/><Relationship Id="rId7" Type="http://schemas.microsoft.com/office/2007/relationships/hdphoto" Target="../media/hdphoto1.wdp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audio" Target="../media/audio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Freeform: Shape 1">
            <a:extLst>
              <a:ext uri="{FF2B5EF4-FFF2-40B4-BE49-F238E27FC236}">
                <a16:creationId xmlns:a16="http://schemas.microsoft.com/office/drawing/2014/main" xmlns="" id="{7FA83EA8-EFE2-6A5A-76DB-8CC29E9F8F6C}"/>
              </a:ext>
            </a:extLst>
          </p:cNvPr>
          <p:cNvSpPr/>
          <p:nvPr/>
        </p:nvSpPr>
        <p:spPr>
          <a:xfrm>
            <a:off x="0" y="4097125"/>
            <a:ext cx="12192000" cy="275381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7" name="Freeform: Shape 1">
            <a:extLst>
              <a:ext uri="{FF2B5EF4-FFF2-40B4-BE49-F238E27FC236}">
                <a16:creationId xmlns:a16="http://schemas.microsoft.com/office/drawing/2014/main" xmlns="" id="{7FA83EA8-EFE2-6A5A-76DB-8CC29E9F8F6C}"/>
              </a:ext>
            </a:extLst>
          </p:cNvPr>
          <p:cNvSpPr/>
          <p:nvPr/>
        </p:nvSpPr>
        <p:spPr>
          <a:xfrm>
            <a:off x="0" y="2560374"/>
            <a:ext cx="12192000" cy="4280927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038D73DB-B72A-4F46-9C0D-F6AB402005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726" y="1694535"/>
            <a:ext cx="5146766" cy="5146766"/>
          </a:xfrm>
          <a:prstGeom prst="rect">
            <a:avLst/>
          </a:prstGeom>
        </p:spPr>
      </p:pic>
      <p:sp>
        <p:nvSpPr>
          <p:cNvPr id="4" name="TOP-PPT-1" hidden="1">
            <a:extLst>
              <a:ext uri="{FF2B5EF4-FFF2-40B4-BE49-F238E27FC236}">
                <a16:creationId xmlns:a16="http://schemas.microsoft.com/office/drawing/2014/main" xmlns="" id="{61634176-6E28-4B3C-984F-E4F8C373ADED}"/>
              </a:ext>
            </a:extLst>
          </p:cNvPr>
          <p:cNvSpPr txBox="1"/>
          <p:nvPr/>
        </p:nvSpPr>
        <p:spPr>
          <a:xfrm>
            <a:off x="10522857" y="-841829"/>
            <a:ext cx="1669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noFill/>
                <a:effectLst/>
                <a:uLnTx/>
                <a:uFillTx/>
                <a:latin typeface="字魂17号-萌趣果冻体" panose="02000000000000000000" pitchFamily="2" charset="-122"/>
                <a:ea typeface="字魂17号-萌趣果冻体" panose="02000000000000000000" pitchFamily="2" charset="-122"/>
                <a:cs typeface="+mn-cs"/>
                <a:sym typeface="字魂17号-萌趣果冻体" panose="02000000000000000000" pitchFamily="2" charset="-122"/>
              </a:rPr>
              <a:t>BY YUSHEN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noFill/>
              <a:effectLst/>
              <a:uLnTx/>
              <a:uFillTx/>
              <a:latin typeface="字魂17号-萌趣果冻体" panose="02000000000000000000" pitchFamily="2" charset="-122"/>
              <a:ea typeface="字魂17号-萌趣果冻体" panose="02000000000000000000" pitchFamily="2" charset="-122"/>
              <a:cs typeface="+mn-cs"/>
              <a:sym typeface="字魂17号-萌趣果冻体" panose="02000000000000000000" pitchFamily="2" charset="-122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0302" y="-276800"/>
            <a:ext cx="2644898" cy="54804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38" name="Group 37"/>
          <p:cNvGrpSpPr/>
          <p:nvPr/>
        </p:nvGrpSpPr>
        <p:grpSpPr>
          <a:xfrm>
            <a:off x="4327572" y="511390"/>
            <a:ext cx="2872134" cy="1211943"/>
            <a:chOff x="7632647" y="313938"/>
            <a:chExt cx="1878099" cy="1104601"/>
          </a:xfrm>
        </p:grpSpPr>
        <p:sp>
          <p:nvSpPr>
            <p:cNvPr id="39" name="Cloud 38"/>
            <p:cNvSpPr/>
            <p:nvPr/>
          </p:nvSpPr>
          <p:spPr>
            <a:xfrm>
              <a:off x="7632647" y="313938"/>
              <a:ext cx="1878099" cy="1104601"/>
            </a:xfrm>
            <a:prstGeom prst="cloud">
              <a:avLst/>
            </a:prstGeom>
            <a:solidFill>
              <a:schemeClr val="bg1"/>
            </a:solidFill>
            <a:ln>
              <a:solidFill>
                <a:srgbClr val="66CCFF"/>
              </a:solidFill>
              <a:prstDash val="dash"/>
            </a:ln>
            <a:effectLst>
              <a:glow rad="1016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7742205" y="444757"/>
              <a:ext cx="1658983" cy="7012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SVN-Poky's" panose="020B0606040200020203" pitchFamily="34" charset="0"/>
                </a:rPr>
                <a:t>Chủ đề</a:t>
              </a:r>
              <a:endParaRPr kumimoji="0" lang="en-US" sz="4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endParaRPr>
            </a:p>
          </p:txBody>
        </p:sp>
      </p:grpSp>
      <p:pic>
        <p:nvPicPr>
          <p:cNvPr id="48" name="图片 11">
            <a:extLst>
              <a:ext uri="{FF2B5EF4-FFF2-40B4-BE49-F238E27FC236}">
                <a16:creationId xmlns:a16="http://schemas.microsoft.com/office/drawing/2014/main" xmlns="" id="{83180B49-C4A1-40DB-BBD9-60F045C318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7572" y="5715257"/>
            <a:ext cx="7864428" cy="111227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F29B9C7-61FB-4DFF-821B-0072019277E9}"/>
              </a:ext>
            </a:extLst>
          </p:cNvPr>
          <p:cNvSpPr txBox="1"/>
          <p:nvPr/>
        </p:nvSpPr>
        <p:spPr>
          <a:xfrm>
            <a:off x="3776029" y="1838407"/>
            <a:ext cx="547020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Kính yêu thầy cô thân thiện với bạn bè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6D4D5D36-B443-4339-ADF2-30E119A41029}"/>
              </a:ext>
            </a:extLst>
          </p:cNvPr>
          <p:cNvSpPr txBox="1"/>
          <p:nvPr/>
        </p:nvSpPr>
        <p:spPr>
          <a:xfrm>
            <a:off x="6754850" y="4685823"/>
            <a:ext cx="54702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Tuần 9</a:t>
            </a:r>
          </a:p>
        </p:txBody>
      </p:sp>
    </p:spTree>
    <p:extLst>
      <p:ext uri="{BB962C8B-B14F-4D97-AF65-F5344CB8AC3E}">
        <p14:creationId xmlns:p14="http://schemas.microsoft.com/office/powerpoint/2010/main" val="3884423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0AFB49A2-6AB9-421F-9F84-2C01D2BE1864}"/>
              </a:ext>
            </a:extLst>
          </p:cNvPr>
          <p:cNvGrpSpPr/>
          <p:nvPr/>
        </p:nvGrpSpPr>
        <p:grpSpPr>
          <a:xfrm>
            <a:off x="-7675836" y="4693221"/>
            <a:ext cx="6359590" cy="1680260"/>
            <a:chOff x="-7693089" y="4883002"/>
            <a:chExt cx="6359590" cy="1680260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xmlns="" id="{D9E2A459-2088-4A33-950E-33FD803D96DE}"/>
                </a:ext>
              </a:extLst>
            </p:cNvPr>
            <p:cNvGrpSpPr/>
            <p:nvPr/>
          </p:nvGrpSpPr>
          <p:grpSpPr>
            <a:xfrm>
              <a:off x="-7693089" y="4883002"/>
              <a:ext cx="6359590" cy="1680260"/>
              <a:chOff x="2809811" y="4873548"/>
              <a:chExt cx="6359590" cy="1680260"/>
            </a:xfrm>
          </p:grpSpPr>
          <p:sp>
            <p:nvSpPr>
              <p:cNvPr id="19" name="矩形 9">
                <a:extLst>
                  <a:ext uri="{FF2B5EF4-FFF2-40B4-BE49-F238E27FC236}">
                    <a16:creationId xmlns:a16="http://schemas.microsoft.com/office/drawing/2014/main" xmlns="" id="{59A74C30-B6F6-4D66-ABE7-3A6EFF9F2B7A}"/>
                  </a:ext>
                </a:extLst>
              </p:cNvPr>
              <p:cNvSpPr/>
              <p:nvPr/>
            </p:nvSpPr>
            <p:spPr>
              <a:xfrm>
                <a:off x="3467101" y="5054599"/>
                <a:ext cx="5702300" cy="1499209"/>
              </a:xfrm>
              <a:custGeom>
                <a:avLst/>
                <a:gdLst>
                  <a:gd name="connsiteX0" fmla="*/ 0 w 2606371"/>
                  <a:gd name="connsiteY0" fmla="*/ 0 h 687690"/>
                  <a:gd name="connsiteX1" fmla="*/ 625529 w 2606371"/>
                  <a:gd name="connsiteY1" fmla="*/ 0 h 687690"/>
                  <a:gd name="connsiteX2" fmla="*/ 1277122 w 2606371"/>
                  <a:gd name="connsiteY2" fmla="*/ 0 h 687690"/>
                  <a:gd name="connsiteX3" fmla="*/ 1928715 w 2606371"/>
                  <a:gd name="connsiteY3" fmla="*/ 0 h 687690"/>
                  <a:gd name="connsiteX4" fmla="*/ 2606371 w 2606371"/>
                  <a:gd name="connsiteY4" fmla="*/ 0 h 687690"/>
                  <a:gd name="connsiteX5" fmla="*/ 2606371 w 2606371"/>
                  <a:gd name="connsiteY5" fmla="*/ 687690 h 687690"/>
                  <a:gd name="connsiteX6" fmla="*/ 1954778 w 2606371"/>
                  <a:gd name="connsiteY6" fmla="*/ 687690 h 687690"/>
                  <a:gd name="connsiteX7" fmla="*/ 1355313 w 2606371"/>
                  <a:gd name="connsiteY7" fmla="*/ 687690 h 687690"/>
                  <a:gd name="connsiteX8" fmla="*/ 755848 w 2606371"/>
                  <a:gd name="connsiteY8" fmla="*/ 687690 h 687690"/>
                  <a:gd name="connsiteX9" fmla="*/ 0 w 2606371"/>
                  <a:gd name="connsiteY9" fmla="*/ 687690 h 687690"/>
                  <a:gd name="connsiteX10" fmla="*/ 0 w 2606371"/>
                  <a:gd name="connsiteY10" fmla="*/ 0 h 6876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06371" h="687690" fill="none" extrusionOk="0">
                    <a:moveTo>
                      <a:pt x="0" y="0"/>
                    </a:moveTo>
                    <a:cubicBezTo>
                      <a:pt x="275678" y="21173"/>
                      <a:pt x="471022" y="-775"/>
                      <a:pt x="625529" y="0"/>
                    </a:cubicBezTo>
                    <a:cubicBezTo>
                      <a:pt x="780036" y="775"/>
                      <a:pt x="979106" y="-6630"/>
                      <a:pt x="1277122" y="0"/>
                    </a:cubicBezTo>
                    <a:cubicBezTo>
                      <a:pt x="1575138" y="6630"/>
                      <a:pt x="1792101" y="-22166"/>
                      <a:pt x="1928715" y="0"/>
                    </a:cubicBezTo>
                    <a:cubicBezTo>
                      <a:pt x="2065329" y="22166"/>
                      <a:pt x="2407639" y="-2193"/>
                      <a:pt x="2606371" y="0"/>
                    </a:cubicBezTo>
                    <a:cubicBezTo>
                      <a:pt x="2588458" y="303609"/>
                      <a:pt x="2579644" y="504761"/>
                      <a:pt x="2606371" y="687690"/>
                    </a:cubicBezTo>
                    <a:cubicBezTo>
                      <a:pt x="2412167" y="683612"/>
                      <a:pt x="2144566" y="704895"/>
                      <a:pt x="1954778" y="687690"/>
                    </a:cubicBezTo>
                    <a:cubicBezTo>
                      <a:pt x="1764990" y="670485"/>
                      <a:pt x="1603540" y="661883"/>
                      <a:pt x="1355313" y="687690"/>
                    </a:cubicBezTo>
                    <a:cubicBezTo>
                      <a:pt x="1107086" y="713497"/>
                      <a:pt x="987810" y="689743"/>
                      <a:pt x="755848" y="687690"/>
                    </a:cubicBezTo>
                    <a:cubicBezTo>
                      <a:pt x="523887" y="685637"/>
                      <a:pt x="173276" y="668847"/>
                      <a:pt x="0" y="687690"/>
                    </a:cubicBezTo>
                    <a:cubicBezTo>
                      <a:pt x="22764" y="378947"/>
                      <a:pt x="-17423" y="267336"/>
                      <a:pt x="0" y="0"/>
                    </a:cubicBezTo>
                    <a:close/>
                  </a:path>
                  <a:path w="2606371" h="687690" stroke="0" extrusionOk="0">
                    <a:moveTo>
                      <a:pt x="0" y="0"/>
                    </a:moveTo>
                    <a:cubicBezTo>
                      <a:pt x="312065" y="24802"/>
                      <a:pt x="469183" y="24445"/>
                      <a:pt x="625529" y="0"/>
                    </a:cubicBezTo>
                    <a:cubicBezTo>
                      <a:pt x="781875" y="-24445"/>
                      <a:pt x="969862" y="-22297"/>
                      <a:pt x="1198931" y="0"/>
                    </a:cubicBezTo>
                    <a:cubicBezTo>
                      <a:pt x="1428000" y="22297"/>
                      <a:pt x="1667941" y="-31161"/>
                      <a:pt x="1902651" y="0"/>
                    </a:cubicBezTo>
                    <a:cubicBezTo>
                      <a:pt x="2137361" y="31161"/>
                      <a:pt x="2341912" y="28455"/>
                      <a:pt x="2606371" y="0"/>
                    </a:cubicBezTo>
                    <a:cubicBezTo>
                      <a:pt x="2574716" y="290458"/>
                      <a:pt x="2615404" y="437292"/>
                      <a:pt x="2606371" y="687690"/>
                    </a:cubicBezTo>
                    <a:cubicBezTo>
                      <a:pt x="2348147" y="716964"/>
                      <a:pt x="2248879" y="698825"/>
                      <a:pt x="2006906" y="687690"/>
                    </a:cubicBezTo>
                    <a:cubicBezTo>
                      <a:pt x="1764934" y="676555"/>
                      <a:pt x="1655988" y="705204"/>
                      <a:pt x="1407440" y="687690"/>
                    </a:cubicBezTo>
                    <a:cubicBezTo>
                      <a:pt x="1158892" y="670176"/>
                      <a:pt x="882550" y="702233"/>
                      <a:pt x="703720" y="687690"/>
                    </a:cubicBezTo>
                    <a:cubicBezTo>
                      <a:pt x="524890" y="673147"/>
                      <a:pt x="144347" y="716941"/>
                      <a:pt x="0" y="687690"/>
                    </a:cubicBezTo>
                    <a:cubicBezTo>
                      <a:pt x="22153" y="419003"/>
                      <a:pt x="15846" y="151178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 w="76200">
                <a:solidFill>
                  <a:srgbClr val="FB446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字魂64号-萌趣软糖体"/>
                  <a:cs typeface="+mn-cs"/>
                </a:endParaRPr>
              </a:p>
            </p:txBody>
          </p:sp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xmlns="" id="{4D992133-C699-489B-9B0D-30BC3BDFE1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0" b="100000" l="0" r="98352">
                            <a14:foregroundMark x1="32418" y1="21283" x2="38462" y2="22741"/>
                            <a14:foregroundMark x1="51099" y1="25559" x2="60714" y2="30224"/>
                            <a14:foregroundMark x1="31319" y1="60253" x2="46978" y2="7415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09811" y="4873548"/>
                <a:ext cx="1314580" cy="1499210"/>
              </a:xfrm>
              <a:prstGeom prst="rect">
                <a:avLst/>
              </a:prstGeom>
            </p:spPr>
          </p:pic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5BA1CACC-98B0-4CD5-9AA8-75C3859EA0AF}"/>
                </a:ext>
              </a:extLst>
            </p:cNvPr>
            <p:cNvSpPr txBox="1"/>
            <p:nvPr/>
          </p:nvSpPr>
          <p:spPr>
            <a:xfrm>
              <a:off x="-6515751" y="5410908"/>
              <a:ext cx="466220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Số học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8" name="Picture 2" descr="Cùng AMI tìm hiểu về ý nghĩa các con số xuất hiện trong sim">
            <a:extLst>
              <a:ext uri="{FF2B5EF4-FFF2-40B4-BE49-F238E27FC236}">
                <a16:creationId xmlns:a16="http://schemas.microsoft.com/office/drawing/2014/main" xmlns="" id="{065E065F-DDF7-4FAC-BEE5-6B67DADBAB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633" y="856983"/>
            <a:ext cx="4339690" cy="2695983"/>
          </a:xfrm>
          <a:prstGeom prst="rect">
            <a:avLst/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026" name="Picture 2" descr="Học Tập, Giáo Dục, Trẻ Em, Học Bài, Tải hình PNG 103 - Free.Vector6.com">
            <a:extLst>
              <a:ext uri="{FF2B5EF4-FFF2-40B4-BE49-F238E27FC236}">
                <a16:creationId xmlns:a16="http://schemas.microsoft.com/office/drawing/2014/main" xmlns="" id="{CC9D719E-1985-4314-B9F1-0B51285C43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4804" y="634427"/>
            <a:ext cx="3189360" cy="3125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Arrow: Left 10">
            <a:hlinkClick r:id="rId9" action="ppaction://hlinksldjump"/>
            <a:extLst>
              <a:ext uri="{FF2B5EF4-FFF2-40B4-BE49-F238E27FC236}">
                <a16:creationId xmlns:a16="http://schemas.microsoft.com/office/drawing/2014/main" xmlns="" id="{E50D79F8-D5A4-4ADE-98E7-0EBA8C11478B}"/>
              </a:ext>
            </a:extLst>
          </p:cNvPr>
          <p:cNvSpPr/>
          <p:nvPr/>
        </p:nvSpPr>
        <p:spPr>
          <a:xfrm>
            <a:off x="621102" y="5786588"/>
            <a:ext cx="1052716" cy="542024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4569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0.8681 -0.0004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398" y="-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0AFB49A2-6AB9-421F-9F84-2C01D2BE1864}"/>
              </a:ext>
            </a:extLst>
          </p:cNvPr>
          <p:cNvGrpSpPr/>
          <p:nvPr/>
        </p:nvGrpSpPr>
        <p:grpSpPr>
          <a:xfrm>
            <a:off x="-7572319" y="4727727"/>
            <a:ext cx="6359590" cy="1680260"/>
            <a:chOff x="-7693089" y="4883002"/>
            <a:chExt cx="6359590" cy="1680260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xmlns="" id="{D9E2A459-2088-4A33-950E-33FD803D96DE}"/>
                </a:ext>
              </a:extLst>
            </p:cNvPr>
            <p:cNvGrpSpPr/>
            <p:nvPr/>
          </p:nvGrpSpPr>
          <p:grpSpPr>
            <a:xfrm>
              <a:off x="-7693089" y="4883002"/>
              <a:ext cx="6359590" cy="1680260"/>
              <a:chOff x="2809811" y="4873548"/>
              <a:chExt cx="6359590" cy="1680260"/>
            </a:xfrm>
          </p:grpSpPr>
          <p:sp>
            <p:nvSpPr>
              <p:cNvPr id="19" name="矩形 9">
                <a:extLst>
                  <a:ext uri="{FF2B5EF4-FFF2-40B4-BE49-F238E27FC236}">
                    <a16:creationId xmlns:a16="http://schemas.microsoft.com/office/drawing/2014/main" xmlns="" id="{59A74C30-B6F6-4D66-ABE7-3A6EFF9F2B7A}"/>
                  </a:ext>
                </a:extLst>
              </p:cNvPr>
              <p:cNvSpPr/>
              <p:nvPr/>
            </p:nvSpPr>
            <p:spPr>
              <a:xfrm>
                <a:off x="3467101" y="5054599"/>
                <a:ext cx="5702300" cy="1499209"/>
              </a:xfrm>
              <a:custGeom>
                <a:avLst/>
                <a:gdLst>
                  <a:gd name="connsiteX0" fmla="*/ 0 w 2606371"/>
                  <a:gd name="connsiteY0" fmla="*/ 0 h 687690"/>
                  <a:gd name="connsiteX1" fmla="*/ 625529 w 2606371"/>
                  <a:gd name="connsiteY1" fmla="*/ 0 h 687690"/>
                  <a:gd name="connsiteX2" fmla="*/ 1277122 w 2606371"/>
                  <a:gd name="connsiteY2" fmla="*/ 0 h 687690"/>
                  <a:gd name="connsiteX3" fmla="*/ 1928715 w 2606371"/>
                  <a:gd name="connsiteY3" fmla="*/ 0 h 687690"/>
                  <a:gd name="connsiteX4" fmla="*/ 2606371 w 2606371"/>
                  <a:gd name="connsiteY4" fmla="*/ 0 h 687690"/>
                  <a:gd name="connsiteX5" fmla="*/ 2606371 w 2606371"/>
                  <a:gd name="connsiteY5" fmla="*/ 687690 h 687690"/>
                  <a:gd name="connsiteX6" fmla="*/ 1954778 w 2606371"/>
                  <a:gd name="connsiteY6" fmla="*/ 687690 h 687690"/>
                  <a:gd name="connsiteX7" fmla="*/ 1355313 w 2606371"/>
                  <a:gd name="connsiteY7" fmla="*/ 687690 h 687690"/>
                  <a:gd name="connsiteX8" fmla="*/ 755848 w 2606371"/>
                  <a:gd name="connsiteY8" fmla="*/ 687690 h 687690"/>
                  <a:gd name="connsiteX9" fmla="*/ 0 w 2606371"/>
                  <a:gd name="connsiteY9" fmla="*/ 687690 h 687690"/>
                  <a:gd name="connsiteX10" fmla="*/ 0 w 2606371"/>
                  <a:gd name="connsiteY10" fmla="*/ 0 h 6876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06371" h="687690" fill="none" extrusionOk="0">
                    <a:moveTo>
                      <a:pt x="0" y="0"/>
                    </a:moveTo>
                    <a:cubicBezTo>
                      <a:pt x="275678" y="21173"/>
                      <a:pt x="471022" y="-775"/>
                      <a:pt x="625529" y="0"/>
                    </a:cubicBezTo>
                    <a:cubicBezTo>
                      <a:pt x="780036" y="775"/>
                      <a:pt x="979106" y="-6630"/>
                      <a:pt x="1277122" y="0"/>
                    </a:cubicBezTo>
                    <a:cubicBezTo>
                      <a:pt x="1575138" y="6630"/>
                      <a:pt x="1792101" y="-22166"/>
                      <a:pt x="1928715" y="0"/>
                    </a:cubicBezTo>
                    <a:cubicBezTo>
                      <a:pt x="2065329" y="22166"/>
                      <a:pt x="2407639" y="-2193"/>
                      <a:pt x="2606371" y="0"/>
                    </a:cubicBezTo>
                    <a:cubicBezTo>
                      <a:pt x="2588458" y="303609"/>
                      <a:pt x="2579644" y="504761"/>
                      <a:pt x="2606371" y="687690"/>
                    </a:cubicBezTo>
                    <a:cubicBezTo>
                      <a:pt x="2412167" y="683612"/>
                      <a:pt x="2144566" y="704895"/>
                      <a:pt x="1954778" y="687690"/>
                    </a:cubicBezTo>
                    <a:cubicBezTo>
                      <a:pt x="1764990" y="670485"/>
                      <a:pt x="1603540" y="661883"/>
                      <a:pt x="1355313" y="687690"/>
                    </a:cubicBezTo>
                    <a:cubicBezTo>
                      <a:pt x="1107086" y="713497"/>
                      <a:pt x="987810" y="689743"/>
                      <a:pt x="755848" y="687690"/>
                    </a:cubicBezTo>
                    <a:cubicBezTo>
                      <a:pt x="523887" y="685637"/>
                      <a:pt x="173276" y="668847"/>
                      <a:pt x="0" y="687690"/>
                    </a:cubicBezTo>
                    <a:cubicBezTo>
                      <a:pt x="22764" y="378947"/>
                      <a:pt x="-17423" y="267336"/>
                      <a:pt x="0" y="0"/>
                    </a:cubicBezTo>
                    <a:close/>
                  </a:path>
                  <a:path w="2606371" h="687690" stroke="0" extrusionOk="0">
                    <a:moveTo>
                      <a:pt x="0" y="0"/>
                    </a:moveTo>
                    <a:cubicBezTo>
                      <a:pt x="312065" y="24802"/>
                      <a:pt x="469183" y="24445"/>
                      <a:pt x="625529" y="0"/>
                    </a:cubicBezTo>
                    <a:cubicBezTo>
                      <a:pt x="781875" y="-24445"/>
                      <a:pt x="969862" y="-22297"/>
                      <a:pt x="1198931" y="0"/>
                    </a:cubicBezTo>
                    <a:cubicBezTo>
                      <a:pt x="1428000" y="22297"/>
                      <a:pt x="1667941" y="-31161"/>
                      <a:pt x="1902651" y="0"/>
                    </a:cubicBezTo>
                    <a:cubicBezTo>
                      <a:pt x="2137361" y="31161"/>
                      <a:pt x="2341912" y="28455"/>
                      <a:pt x="2606371" y="0"/>
                    </a:cubicBezTo>
                    <a:cubicBezTo>
                      <a:pt x="2574716" y="290458"/>
                      <a:pt x="2615404" y="437292"/>
                      <a:pt x="2606371" y="687690"/>
                    </a:cubicBezTo>
                    <a:cubicBezTo>
                      <a:pt x="2348147" y="716964"/>
                      <a:pt x="2248879" y="698825"/>
                      <a:pt x="2006906" y="687690"/>
                    </a:cubicBezTo>
                    <a:cubicBezTo>
                      <a:pt x="1764934" y="676555"/>
                      <a:pt x="1655988" y="705204"/>
                      <a:pt x="1407440" y="687690"/>
                    </a:cubicBezTo>
                    <a:cubicBezTo>
                      <a:pt x="1158892" y="670176"/>
                      <a:pt x="882550" y="702233"/>
                      <a:pt x="703720" y="687690"/>
                    </a:cubicBezTo>
                    <a:cubicBezTo>
                      <a:pt x="524890" y="673147"/>
                      <a:pt x="144347" y="716941"/>
                      <a:pt x="0" y="687690"/>
                    </a:cubicBezTo>
                    <a:cubicBezTo>
                      <a:pt x="22153" y="419003"/>
                      <a:pt x="15846" y="151178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 w="76200">
                <a:solidFill>
                  <a:srgbClr val="FB446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字魂64号-萌趣软糖体"/>
                  <a:cs typeface="+mn-cs"/>
                </a:endParaRPr>
              </a:p>
            </p:txBody>
          </p:sp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xmlns="" id="{4D992133-C699-489B-9B0D-30BC3BDFE1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0" b="100000" l="0" r="98352">
                            <a14:foregroundMark x1="32418" y1="21283" x2="38462" y2="22741"/>
                            <a14:foregroundMark x1="51099" y1="25559" x2="60714" y2="30224"/>
                            <a14:foregroundMark x1="31319" y1="60253" x2="46978" y2="7415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09811" y="4873548"/>
                <a:ext cx="1314580" cy="1499210"/>
              </a:xfrm>
              <a:prstGeom prst="rect">
                <a:avLst/>
              </a:prstGeom>
            </p:spPr>
          </p:pic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5BA1CACC-98B0-4CD5-9AA8-75C3859EA0AF}"/>
                </a:ext>
              </a:extLst>
            </p:cNvPr>
            <p:cNvSpPr txBox="1"/>
            <p:nvPr/>
          </p:nvSpPr>
          <p:spPr>
            <a:xfrm>
              <a:off x="-6515751" y="5410908"/>
              <a:ext cx="466220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Người lái đò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9" name="Picture 2" descr="Phân Tích Hình Ảnh Người Lái Đò Sông Đà - Cảm nhận hình tượng">
            <a:extLst>
              <a:ext uri="{FF2B5EF4-FFF2-40B4-BE49-F238E27FC236}">
                <a16:creationId xmlns:a16="http://schemas.microsoft.com/office/drawing/2014/main" xmlns="" id="{FBDF37DF-7B56-4680-950C-4CDEA69C74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461" y="743087"/>
            <a:ext cx="7895630" cy="3207812"/>
          </a:xfrm>
          <a:prstGeom prst="round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10" name="Arrow: Left 9">
            <a:hlinkClick r:id="rId8" action="ppaction://hlinksldjump"/>
            <a:extLst>
              <a:ext uri="{FF2B5EF4-FFF2-40B4-BE49-F238E27FC236}">
                <a16:creationId xmlns:a16="http://schemas.microsoft.com/office/drawing/2014/main" xmlns="" id="{8308B866-517D-41BC-9564-1D2D6173C3CA}"/>
              </a:ext>
            </a:extLst>
          </p:cNvPr>
          <p:cNvSpPr/>
          <p:nvPr/>
        </p:nvSpPr>
        <p:spPr>
          <a:xfrm>
            <a:off x="621102" y="5786588"/>
            <a:ext cx="1052716" cy="542024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9690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44444E-6 L 0.8681 -0.0004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398" y="-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0AFB49A2-6AB9-421F-9F84-2C01D2BE1864}"/>
              </a:ext>
            </a:extLst>
          </p:cNvPr>
          <p:cNvGrpSpPr/>
          <p:nvPr/>
        </p:nvGrpSpPr>
        <p:grpSpPr>
          <a:xfrm>
            <a:off x="-7572319" y="4727727"/>
            <a:ext cx="6359590" cy="1680260"/>
            <a:chOff x="-7693089" y="4883002"/>
            <a:chExt cx="6359590" cy="1680260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xmlns="" id="{D9E2A459-2088-4A33-950E-33FD803D96DE}"/>
                </a:ext>
              </a:extLst>
            </p:cNvPr>
            <p:cNvGrpSpPr/>
            <p:nvPr/>
          </p:nvGrpSpPr>
          <p:grpSpPr>
            <a:xfrm>
              <a:off x="-7693089" y="4883002"/>
              <a:ext cx="6359590" cy="1680260"/>
              <a:chOff x="2809811" y="4873548"/>
              <a:chExt cx="6359590" cy="1680260"/>
            </a:xfrm>
          </p:grpSpPr>
          <p:sp>
            <p:nvSpPr>
              <p:cNvPr id="19" name="矩形 9">
                <a:extLst>
                  <a:ext uri="{FF2B5EF4-FFF2-40B4-BE49-F238E27FC236}">
                    <a16:creationId xmlns:a16="http://schemas.microsoft.com/office/drawing/2014/main" xmlns="" id="{59A74C30-B6F6-4D66-ABE7-3A6EFF9F2B7A}"/>
                  </a:ext>
                </a:extLst>
              </p:cNvPr>
              <p:cNvSpPr/>
              <p:nvPr/>
            </p:nvSpPr>
            <p:spPr>
              <a:xfrm>
                <a:off x="3467101" y="5054599"/>
                <a:ext cx="5702300" cy="1499209"/>
              </a:xfrm>
              <a:custGeom>
                <a:avLst/>
                <a:gdLst>
                  <a:gd name="connsiteX0" fmla="*/ 0 w 2606371"/>
                  <a:gd name="connsiteY0" fmla="*/ 0 h 687690"/>
                  <a:gd name="connsiteX1" fmla="*/ 625529 w 2606371"/>
                  <a:gd name="connsiteY1" fmla="*/ 0 h 687690"/>
                  <a:gd name="connsiteX2" fmla="*/ 1277122 w 2606371"/>
                  <a:gd name="connsiteY2" fmla="*/ 0 h 687690"/>
                  <a:gd name="connsiteX3" fmla="*/ 1928715 w 2606371"/>
                  <a:gd name="connsiteY3" fmla="*/ 0 h 687690"/>
                  <a:gd name="connsiteX4" fmla="*/ 2606371 w 2606371"/>
                  <a:gd name="connsiteY4" fmla="*/ 0 h 687690"/>
                  <a:gd name="connsiteX5" fmla="*/ 2606371 w 2606371"/>
                  <a:gd name="connsiteY5" fmla="*/ 687690 h 687690"/>
                  <a:gd name="connsiteX6" fmla="*/ 1954778 w 2606371"/>
                  <a:gd name="connsiteY6" fmla="*/ 687690 h 687690"/>
                  <a:gd name="connsiteX7" fmla="*/ 1355313 w 2606371"/>
                  <a:gd name="connsiteY7" fmla="*/ 687690 h 687690"/>
                  <a:gd name="connsiteX8" fmla="*/ 755848 w 2606371"/>
                  <a:gd name="connsiteY8" fmla="*/ 687690 h 687690"/>
                  <a:gd name="connsiteX9" fmla="*/ 0 w 2606371"/>
                  <a:gd name="connsiteY9" fmla="*/ 687690 h 687690"/>
                  <a:gd name="connsiteX10" fmla="*/ 0 w 2606371"/>
                  <a:gd name="connsiteY10" fmla="*/ 0 h 6876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06371" h="687690" fill="none" extrusionOk="0">
                    <a:moveTo>
                      <a:pt x="0" y="0"/>
                    </a:moveTo>
                    <a:cubicBezTo>
                      <a:pt x="275678" y="21173"/>
                      <a:pt x="471022" y="-775"/>
                      <a:pt x="625529" y="0"/>
                    </a:cubicBezTo>
                    <a:cubicBezTo>
                      <a:pt x="780036" y="775"/>
                      <a:pt x="979106" y="-6630"/>
                      <a:pt x="1277122" y="0"/>
                    </a:cubicBezTo>
                    <a:cubicBezTo>
                      <a:pt x="1575138" y="6630"/>
                      <a:pt x="1792101" y="-22166"/>
                      <a:pt x="1928715" y="0"/>
                    </a:cubicBezTo>
                    <a:cubicBezTo>
                      <a:pt x="2065329" y="22166"/>
                      <a:pt x="2407639" y="-2193"/>
                      <a:pt x="2606371" y="0"/>
                    </a:cubicBezTo>
                    <a:cubicBezTo>
                      <a:pt x="2588458" y="303609"/>
                      <a:pt x="2579644" y="504761"/>
                      <a:pt x="2606371" y="687690"/>
                    </a:cubicBezTo>
                    <a:cubicBezTo>
                      <a:pt x="2412167" y="683612"/>
                      <a:pt x="2144566" y="704895"/>
                      <a:pt x="1954778" y="687690"/>
                    </a:cubicBezTo>
                    <a:cubicBezTo>
                      <a:pt x="1764990" y="670485"/>
                      <a:pt x="1603540" y="661883"/>
                      <a:pt x="1355313" y="687690"/>
                    </a:cubicBezTo>
                    <a:cubicBezTo>
                      <a:pt x="1107086" y="713497"/>
                      <a:pt x="987810" y="689743"/>
                      <a:pt x="755848" y="687690"/>
                    </a:cubicBezTo>
                    <a:cubicBezTo>
                      <a:pt x="523887" y="685637"/>
                      <a:pt x="173276" y="668847"/>
                      <a:pt x="0" y="687690"/>
                    </a:cubicBezTo>
                    <a:cubicBezTo>
                      <a:pt x="22764" y="378947"/>
                      <a:pt x="-17423" y="267336"/>
                      <a:pt x="0" y="0"/>
                    </a:cubicBezTo>
                    <a:close/>
                  </a:path>
                  <a:path w="2606371" h="687690" stroke="0" extrusionOk="0">
                    <a:moveTo>
                      <a:pt x="0" y="0"/>
                    </a:moveTo>
                    <a:cubicBezTo>
                      <a:pt x="312065" y="24802"/>
                      <a:pt x="469183" y="24445"/>
                      <a:pt x="625529" y="0"/>
                    </a:cubicBezTo>
                    <a:cubicBezTo>
                      <a:pt x="781875" y="-24445"/>
                      <a:pt x="969862" y="-22297"/>
                      <a:pt x="1198931" y="0"/>
                    </a:cubicBezTo>
                    <a:cubicBezTo>
                      <a:pt x="1428000" y="22297"/>
                      <a:pt x="1667941" y="-31161"/>
                      <a:pt x="1902651" y="0"/>
                    </a:cubicBezTo>
                    <a:cubicBezTo>
                      <a:pt x="2137361" y="31161"/>
                      <a:pt x="2341912" y="28455"/>
                      <a:pt x="2606371" y="0"/>
                    </a:cubicBezTo>
                    <a:cubicBezTo>
                      <a:pt x="2574716" y="290458"/>
                      <a:pt x="2615404" y="437292"/>
                      <a:pt x="2606371" y="687690"/>
                    </a:cubicBezTo>
                    <a:cubicBezTo>
                      <a:pt x="2348147" y="716964"/>
                      <a:pt x="2248879" y="698825"/>
                      <a:pt x="2006906" y="687690"/>
                    </a:cubicBezTo>
                    <a:cubicBezTo>
                      <a:pt x="1764934" y="676555"/>
                      <a:pt x="1655988" y="705204"/>
                      <a:pt x="1407440" y="687690"/>
                    </a:cubicBezTo>
                    <a:cubicBezTo>
                      <a:pt x="1158892" y="670176"/>
                      <a:pt x="882550" y="702233"/>
                      <a:pt x="703720" y="687690"/>
                    </a:cubicBezTo>
                    <a:cubicBezTo>
                      <a:pt x="524890" y="673147"/>
                      <a:pt x="144347" y="716941"/>
                      <a:pt x="0" y="687690"/>
                    </a:cubicBezTo>
                    <a:cubicBezTo>
                      <a:pt x="22153" y="419003"/>
                      <a:pt x="15846" y="151178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 w="76200">
                <a:solidFill>
                  <a:srgbClr val="FB446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字魂64号-萌趣软糖体"/>
                  <a:cs typeface="+mn-cs"/>
                </a:endParaRPr>
              </a:p>
            </p:txBody>
          </p:sp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xmlns="" id="{4D992133-C699-489B-9B0D-30BC3BDFE1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0" b="100000" l="0" r="98352">
                            <a14:foregroundMark x1="32418" y1="21283" x2="38462" y2="22741"/>
                            <a14:foregroundMark x1="51099" y1="25559" x2="60714" y2="30224"/>
                            <a14:foregroundMark x1="31319" y1="60253" x2="46978" y2="7415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09811" y="4873548"/>
                <a:ext cx="1314580" cy="1499210"/>
              </a:xfrm>
              <a:prstGeom prst="rect">
                <a:avLst/>
              </a:prstGeom>
            </p:spPr>
          </p:pic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5BA1CACC-98B0-4CD5-9AA8-75C3859EA0AF}"/>
                </a:ext>
              </a:extLst>
            </p:cNvPr>
            <p:cNvSpPr txBox="1"/>
            <p:nvPr/>
          </p:nvSpPr>
          <p:spPr>
            <a:xfrm>
              <a:off x="-6515751" y="5410908"/>
              <a:ext cx="466220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>
                  <a:solidFill>
                    <a:srgbClr val="00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Trống trường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A62F1FF-3C8C-4BD8-93F1-490D07B0FCB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469" y="-372480"/>
            <a:ext cx="5281258" cy="5281258"/>
          </a:xfrm>
          <a:prstGeom prst="rect">
            <a:avLst/>
          </a:prstGeom>
        </p:spPr>
      </p:pic>
      <p:pic>
        <p:nvPicPr>
          <p:cNvPr id="2050" name="Picture 2" descr="Hình ảnh Xây Dựng Trường Minh Họa Vector Trường Học Xây Dựng Phim Hoạt Hình  PNG , Vectơ, Xây Dựng, Trường Học PNG và Vector với nền trong suốt để tải  xuống">
            <a:extLst>
              <a:ext uri="{FF2B5EF4-FFF2-40B4-BE49-F238E27FC236}">
                <a16:creationId xmlns:a16="http://schemas.microsoft.com/office/drawing/2014/main" xmlns="" id="{2D158617-8A3D-4615-A93A-4CDAFB3E06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1" t="13452"/>
          <a:stretch/>
        </p:blipFill>
        <p:spPr bwMode="auto">
          <a:xfrm>
            <a:off x="6303033" y="517585"/>
            <a:ext cx="4238445" cy="3873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Arrow: Left 14">
            <a:hlinkClick r:id="rId9" action="ppaction://hlinksldjump"/>
            <a:extLst>
              <a:ext uri="{FF2B5EF4-FFF2-40B4-BE49-F238E27FC236}">
                <a16:creationId xmlns:a16="http://schemas.microsoft.com/office/drawing/2014/main" xmlns="" id="{D89FF501-391F-4674-B828-75C2D533F167}"/>
              </a:ext>
            </a:extLst>
          </p:cNvPr>
          <p:cNvSpPr/>
          <p:nvPr/>
        </p:nvSpPr>
        <p:spPr>
          <a:xfrm>
            <a:off x="621102" y="5786588"/>
            <a:ext cx="1052716" cy="542024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45934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44444E-6 L 0.8681 -0.0004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398" y="-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6">
            <a:extLst>
              <a:ext uri="{FF2B5EF4-FFF2-40B4-BE49-F238E27FC236}">
                <a16:creationId xmlns:a16="http://schemas.microsoft.com/office/drawing/2014/main" xmlns="" id="{028BDB27-966C-4AF4-9C2D-DEF7942D19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1316" y="5534013"/>
            <a:ext cx="1743219" cy="13018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7">
            <a:extLst>
              <a:ext uri="{FF2B5EF4-FFF2-40B4-BE49-F238E27FC236}">
                <a16:creationId xmlns:a16="http://schemas.microsoft.com/office/drawing/2014/main" xmlns="" id="{3FB40AE2-8297-4A37-9294-9AC014FC92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04244" y="5530208"/>
            <a:ext cx="1249139" cy="122927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9">
            <a:extLst>
              <a:ext uri="{FF2B5EF4-FFF2-40B4-BE49-F238E27FC236}">
                <a16:creationId xmlns:a16="http://schemas.microsoft.com/office/drawing/2014/main" xmlns="" id="{5F6FCB10-EF21-4A19-85D0-665518BE354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9491" y="6144846"/>
            <a:ext cx="974725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62FB5E6-E1B1-474F-8AAD-7AB919805856}"/>
              </a:ext>
            </a:extLst>
          </p:cNvPr>
          <p:cNvSpPr txBox="1"/>
          <p:nvPr/>
        </p:nvSpPr>
        <p:spPr>
          <a:xfrm>
            <a:off x="884656" y="359205"/>
            <a:ext cx="108333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Trao</a:t>
            </a:r>
            <a:r>
              <a:rPr lang="en-US" sz="4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4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chia </a:t>
            </a:r>
            <a:r>
              <a:rPr lang="en-US" sz="4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sẻ</a:t>
            </a:r>
            <a:r>
              <a:rPr lang="en-US" sz="4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4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4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4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D060B24-4024-40F5-80CF-B465078DB5C9}"/>
              </a:ext>
            </a:extLst>
          </p:cNvPr>
          <p:cNvSpPr txBox="1"/>
          <p:nvPr/>
        </p:nvSpPr>
        <p:spPr>
          <a:xfrm>
            <a:off x="3755515" y="1420716"/>
            <a:ext cx="5091595" cy="1569660"/>
          </a:xfrm>
          <a:prstGeom prst="rect">
            <a:avLst/>
          </a:prstGeom>
          <a:ln w="28575"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4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 </a:t>
            </a:r>
            <a:r>
              <a:rPr lang="en-US" sz="4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4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thầy</a:t>
            </a:r>
            <a:r>
              <a:rPr lang="en-US" sz="4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4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trái</a:t>
            </a:r>
            <a:r>
              <a:rPr lang="en-US" sz="4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tim</a:t>
            </a:r>
            <a:r>
              <a:rPr lang="en-US" sz="4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4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.”</a:t>
            </a:r>
            <a:endParaRPr lang="vi-VN" sz="4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xmlns="" id="{64BFCB25-A94A-4CEA-9F9F-1AB34B4E452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908" y="2176697"/>
            <a:ext cx="2830220" cy="4774053"/>
          </a:xfrm>
          <a:prstGeom prst="rect">
            <a:avLst/>
          </a:prstGeom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xmlns="" id="{C6549D85-A028-49F5-936F-EB0A0FCB8B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057" y="2572719"/>
            <a:ext cx="2785077" cy="4430906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9A85200A-42A0-460B-A9DC-56F4BEC77AD7}"/>
              </a:ext>
            </a:extLst>
          </p:cNvPr>
          <p:cNvGrpSpPr/>
          <p:nvPr/>
        </p:nvGrpSpPr>
        <p:grpSpPr>
          <a:xfrm>
            <a:off x="3765235" y="4160203"/>
            <a:ext cx="4857267" cy="2626994"/>
            <a:chOff x="3765235" y="4160203"/>
            <a:chExt cx="4857267" cy="2626994"/>
          </a:xfrm>
        </p:grpSpPr>
        <p:sp>
          <p:nvSpPr>
            <p:cNvPr id="13" name="云形 297">
              <a:extLst>
                <a:ext uri="{FF2B5EF4-FFF2-40B4-BE49-F238E27FC236}">
                  <a16:creationId xmlns:a16="http://schemas.microsoft.com/office/drawing/2014/main" xmlns="" id="{509E44B4-59CB-4753-8F23-6C2319ECA9C5}"/>
                </a:ext>
              </a:extLst>
            </p:cNvPr>
            <p:cNvSpPr/>
            <p:nvPr/>
          </p:nvSpPr>
          <p:spPr>
            <a:xfrm rot="174856">
              <a:off x="3765235" y="4160203"/>
              <a:ext cx="4857267" cy="2626994"/>
            </a:xfrm>
            <a:prstGeom prst="cloud">
              <a:avLst/>
            </a:prstGeom>
            <a:solidFill>
              <a:srgbClr val="FFFFFF"/>
            </a:solidFill>
            <a:ln w="12700" cap="flat" cmpd="sng" algn="ctr">
              <a:solidFill>
                <a:srgbClr val="569A05"/>
              </a:solidFill>
              <a:prstDash val="solid"/>
              <a:miter lim="800000"/>
            </a:ln>
            <a:effectLst/>
          </p:spPr>
          <p:txBody>
            <a:bodyPr lIns="90451" tIns="45230" rIns="90451" bIns="45230" rtlCol="0" anchor="ctr"/>
            <a:lstStyle/>
            <a:p>
              <a:pPr marL="0" marR="0" lvl="0" indent="0" algn="ctr" defTabSz="9045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22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" name="Google Shape;487;p33">
              <a:extLst>
                <a:ext uri="{FF2B5EF4-FFF2-40B4-BE49-F238E27FC236}">
                  <a16:creationId xmlns:a16="http://schemas.microsoft.com/office/drawing/2014/main" xmlns="" id="{053D81B3-D377-405E-B8BC-BF7879C9799F}"/>
                </a:ext>
              </a:extLst>
            </p:cNvPr>
            <p:cNvSpPr txBox="1">
              <a:spLocks/>
            </p:cNvSpPr>
            <p:nvPr/>
          </p:nvSpPr>
          <p:spPr>
            <a:xfrm>
              <a:off x="4686355" y="4909537"/>
              <a:ext cx="3190510" cy="76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C1D3F"/>
                </a:buClr>
                <a:buSzPts val="3200"/>
                <a:buFont typeface="Bubblegum Sans"/>
                <a:buNone/>
                <a:defRPr sz="3200" b="0" i="0" u="none" strike="noStrike" cap="none">
                  <a:solidFill>
                    <a:srgbClr val="0C1D3F"/>
                  </a:solidFill>
                  <a:latin typeface="Bubblegum Sans"/>
                  <a:ea typeface="Bubblegum Sans"/>
                  <a:cs typeface="Bubblegum Sans"/>
                  <a:sym typeface="Bubblegum Sans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C1D3F"/>
                </a:buClr>
                <a:buSzPts val="3200"/>
                <a:buFont typeface="Bubblegum Sans"/>
                <a:buNone/>
                <a:defRPr sz="3200" b="0" i="0" u="none" strike="noStrike" cap="none">
                  <a:solidFill>
                    <a:srgbClr val="0C1D3F"/>
                  </a:solidFill>
                  <a:latin typeface="Bubblegum Sans"/>
                  <a:ea typeface="Bubblegum Sans"/>
                  <a:cs typeface="Bubblegum Sans"/>
                  <a:sym typeface="Bubblegum Sans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C1D3F"/>
                </a:buClr>
                <a:buSzPts val="3200"/>
                <a:buFont typeface="Bubblegum Sans"/>
                <a:buNone/>
                <a:defRPr sz="3200" b="0" i="0" u="none" strike="noStrike" cap="none">
                  <a:solidFill>
                    <a:srgbClr val="0C1D3F"/>
                  </a:solidFill>
                  <a:latin typeface="Bubblegum Sans"/>
                  <a:ea typeface="Bubblegum Sans"/>
                  <a:cs typeface="Bubblegum Sans"/>
                  <a:sym typeface="Bubblegum Sans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C1D3F"/>
                </a:buClr>
                <a:buSzPts val="3200"/>
                <a:buFont typeface="Bubblegum Sans"/>
                <a:buNone/>
                <a:defRPr sz="3200" b="0" i="0" u="none" strike="noStrike" cap="none">
                  <a:solidFill>
                    <a:srgbClr val="0C1D3F"/>
                  </a:solidFill>
                  <a:latin typeface="Bubblegum Sans"/>
                  <a:ea typeface="Bubblegum Sans"/>
                  <a:cs typeface="Bubblegum Sans"/>
                  <a:sym typeface="Bubblegum Sans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C1D3F"/>
                </a:buClr>
                <a:buSzPts val="3200"/>
                <a:buFont typeface="Bubblegum Sans"/>
                <a:buNone/>
                <a:defRPr sz="3200" b="0" i="0" u="none" strike="noStrike" cap="none">
                  <a:solidFill>
                    <a:srgbClr val="0C1D3F"/>
                  </a:solidFill>
                  <a:latin typeface="Bubblegum Sans"/>
                  <a:ea typeface="Bubblegum Sans"/>
                  <a:cs typeface="Bubblegum Sans"/>
                  <a:sym typeface="Bubblegum Sans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C1D3F"/>
                </a:buClr>
                <a:buSzPts val="3200"/>
                <a:buFont typeface="Bubblegum Sans"/>
                <a:buNone/>
                <a:defRPr sz="3200" b="0" i="0" u="none" strike="noStrike" cap="none">
                  <a:solidFill>
                    <a:srgbClr val="0C1D3F"/>
                  </a:solidFill>
                  <a:latin typeface="Bubblegum Sans"/>
                  <a:ea typeface="Bubblegum Sans"/>
                  <a:cs typeface="Bubblegum Sans"/>
                  <a:sym typeface="Bubblegum Sans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C1D3F"/>
                </a:buClr>
                <a:buSzPts val="3200"/>
                <a:buFont typeface="Bubblegum Sans"/>
                <a:buNone/>
                <a:defRPr sz="3200" b="0" i="0" u="none" strike="noStrike" cap="none">
                  <a:solidFill>
                    <a:srgbClr val="0C1D3F"/>
                  </a:solidFill>
                  <a:latin typeface="Bubblegum Sans"/>
                  <a:ea typeface="Bubblegum Sans"/>
                  <a:cs typeface="Bubblegum Sans"/>
                  <a:sym typeface="Bubblegum Sans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C1D3F"/>
                </a:buClr>
                <a:buSzPts val="3200"/>
                <a:buFont typeface="Bubblegum Sans"/>
                <a:buNone/>
                <a:defRPr sz="3200" b="0" i="0" u="none" strike="noStrike" cap="none">
                  <a:solidFill>
                    <a:srgbClr val="0C1D3F"/>
                  </a:solidFill>
                  <a:latin typeface="Bubblegum Sans"/>
                  <a:ea typeface="Bubblegum Sans"/>
                  <a:cs typeface="Bubblegum Sans"/>
                  <a:sym typeface="Bubblegum Sans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C1D3F"/>
                </a:buClr>
                <a:buSzPts val="3200"/>
                <a:buFont typeface="Bubblegum Sans"/>
                <a:buNone/>
                <a:defRPr sz="3200" b="0" i="0" u="none" strike="noStrike" cap="none">
                  <a:solidFill>
                    <a:srgbClr val="0C1D3F"/>
                  </a:solidFill>
                  <a:latin typeface="Bubblegum Sans"/>
                  <a:ea typeface="Bubblegum Sans"/>
                  <a:cs typeface="Bubblegum Sans"/>
                  <a:sym typeface="Bubblegum Sans"/>
                </a:defRPr>
              </a:lvl9pPr>
            </a:lstStyle>
            <a:p>
              <a:pPr algn="ctr"/>
              <a:r>
                <a:rPr lang="en-US" sz="5400" dirty="0" err="1">
                  <a:solidFill>
                    <a:srgbClr val="FF0000"/>
                  </a:solidFill>
                  <a:latin typeface="Arial" panose="020B0604020202020204" pitchFamily="34" charset="0"/>
                </a:rPr>
                <a:t>Nhóm</a:t>
              </a:r>
              <a:r>
                <a:rPr lang="en-US" sz="5400" dirty="0">
                  <a:solidFill>
                    <a:srgbClr val="FF0000"/>
                  </a:solidFill>
                  <a:latin typeface="Arial" panose="020B0604020202020204" pitchFamily="34" charset="0"/>
                </a:rPr>
                <a:t> </a:t>
              </a:r>
              <a:r>
                <a:rPr lang="en-US" sz="5400" dirty="0" err="1">
                  <a:solidFill>
                    <a:srgbClr val="FF0000"/>
                  </a:solidFill>
                  <a:latin typeface="Arial" panose="020B0604020202020204" pitchFamily="34" charset="0"/>
                </a:rPr>
                <a:t>đôi</a:t>
              </a:r>
              <a:endParaRPr lang="vi-VN" sz="5400" dirty="0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15" name="Cloud 14">
            <a:extLst>
              <a:ext uri="{FF2B5EF4-FFF2-40B4-BE49-F238E27FC236}">
                <a16:creationId xmlns:a16="http://schemas.microsoft.com/office/drawing/2014/main" xmlns="" id="{BCD85570-F688-419B-8A1C-3CA848BF568A}"/>
              </a:ext>
            </a:extLst>
          </p:cNvPr>
          <p:cNvSpPr/>
          <p:nvPr/>
        </p:nvSpPr>
        <p:spPr>
          <a:xfrm>
            <a:off x="3442617" y="4142379"/>
            <a:ext cx="5609951" cy="2693291"/>
          </a:xfrm>
          <a:prstGeom prst="cloud">
            <a:avLst/>
          </a:prstGeom>
          <a:solidFill>
            <a:srgbClr val="FFCCF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5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Chia </a:t>
            </a:r>
            <a:r>
              <a:rPr lang="en-US" sz="5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sẻ</a:t>
            </a:r>
            <a:r>
              <a:rPr lang="en-US" sz="5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5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5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35414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63B8A4FF-D520-4AC9-9C31-0B02470BBB23}"/>
              </a:ext>
            </a:extLst>
          </p:cNvPr>
          <p:cNvSpPr txBox="1"/>
          <p:nvPr/>
        </p:nvSpPr>
        <p:spPr>
          <a:xfrm>
            <a:off x="3598849" y="827397"/>
            <a:ext cx="5091595" cy="1569660"/>
          </a:xfrm>
          <a:prstGeom prst="rect">
            <a:avLst/>
          </a:prstGeom>
          <a:ln w="28575"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4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 </a:t>
            </a:r>
            <a:r>
              <a:rPr lang="en-US" sz="4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4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thầy</a:t>
            </a:r>
            <a:r>
              <a:rPr lang="en-US" sz="4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4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trái</a:t>
            </a:r>
            <a:r>
              <a:rPr lang="en-US" sz="4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tim</a:t>
            </a:r>
            <a:r>
              <a:rPr lang="en-US" sz="4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4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.”</a:t>
            </a:r>
            <a:endParaRPr lang="vi-VN" sz="4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2">
            <a:extLst>
              <a:ext uri="{FF2B5EF4-FFF2-40B4-BE49-F238E27FC236}">
                <a16:creationId xmlns:a16="http://schemas.microsoft.com/office/drawing/2014/main" xmlns="" id="{6CA9BDFE-B330-4723-A35F-E05468BE25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355" y="2128289"/>
            <a:ext cx="2830220" cy="4774053"/>
          </a:xfrm>
          <a:prstGeom prst="rect">
            <a:avLst/>
          </a:prstGeom>
        </p:spPr>
      </p:pic>
      <p:pic>
        <p:nvPicPr>
          <p:cNvPr id="22" name="Picture 3">
            <a:extLst>
              <a:ext uri="{FF2B5EF4-FFF2-40B4-BE49-F238E27FC236}">
                <a16:creationId xmlns:a16="http://schemas.microsoft.com/office/drawing/2014/main" xmlns="" id="{253AD7BC-540E-480E-89B7-6419D0B934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6530" y="2478068"/>
            <a:ext cx="2785077" cy="4430906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7FFED636-5D23-40FD-846E-15CC8CCA8D96}"/>
              </a:ext>
            </a:extLst>
          </p:cNvPr>
          <p:cNvSpPr txBox="1"/>
          <p:nvPr/>
        </p:nvSpPr>
        <p:spPr>
          <a:xfrm>
            <a:off x="2543068" y="3938499"/>
            <a:ext cx="7516494" cy="215578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prstDash val="dash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Thầy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dạy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dỗ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chúng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nên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chúng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luôn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ghi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nhớ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ơn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thầy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giáo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vi-VN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8" name="Arrow: Down 27">
            <a:extLst>
              <a:ext uri="{FF2B5EF4-FFF2-40B4-BE49-F238E27FC236}">
                <a16:creationId xmlns:a16="http://schemas.microsoft.com/office/drawing/2014/main" xmlns="" id="{17818AE2-0EA4-4BB5-B8D9-1E3B8769F5BF}"/>
              </a:ext>
            </a:extLst>
          </p:cNvPr>
          <p:cNvSpPr/>
          <p:nvPr/>
        </p:nvSpPr>
        <p:spPr>
          <a:xfrm>
            <a:off x="5565868" y="2396912"/>
            <a:ext cx="940587" cy="1394138"/>
          </a:xfrm>
          <a:prstGeom prst="downArrow">
            <a:avLst/>
          </a:prstGeom>
          <a:solidFill>
            <a:srgbClr val="FFFF0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sz="2800" dirty="0" err="1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89575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4" grpId="0" animBg="1"/>
      <p:bldP spid="2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xmlns="" id="{725BCCB4-59E3-45E3-876B-897C7C1AF2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1316" y="5534013"/>
            <a:ext cx="1743219" cy="13018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7">
            <a:extLst>
              <a:ext uri="{FF2B5EF4-FFF2-40B4-BE49-F238E27FC236}">
                <a16:creationId xmlns:a16="http://schemas.microsoft.com/office/drawing/2014/main" xmlns="" id="{EB5E3DFB-2C9D-4058-B2D6-5C0ABC2825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4244" y="5530208"/>
            <a:ext cx="1249139" cy="122927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59123F9-E048-47BE-920A-761E007F3679}"/>
              </a:ext>
            </a:extLst>
          </p:cNvPr>
          <p:cNvSpPr txBox="1"/>
          <p:nvPr/>
        </p:nvSpPr>
        <p:spPr>
          <a:xfrm>
            <a:off x="884658" y="488102"/>
            <a:ext cx="1083331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6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6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6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</a:t>
            </a:r>
            <a:r>
              <a:rPr lang="en-US" sz="6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6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6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6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6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6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6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6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6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4129750D-61AF-4B3E-B929-F092D382D9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831" y="2229572"/>
            <a:ext cx="2830220" cy="4774053"/>
          </a:xfrm>
          <a:prstGeom prst="rect">
            <a:avLst/>
          </a:prstGeom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xmlns="" id="{003DE3D7-0E28-474D-A53C-9ABBCF4E01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5733" y="2427094"/>
            <a:ext cx="2785077" cy="4430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105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1EF74E23-99A8-4DF3-BA39-76D532DB801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745" y="-183662"/>
            <a:ext cx="5374912" cy="537491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FF526DB6-B7F6-4072-A9BC-1FEEA234984A}"/>
              </a:ext>
            </a:extLst>
          </p:cNvPr>
          <p:cNvSpPr/>
          <p:nvPr/>
        </p:nvSpPr>
        <p:spPr>
          <a:xfrm>
            <a:off x="6438680" y="2711718"/>
            <a:ext cx="5080221" cy="1107992"/>
          </a:xfrm>
          <a:prstGeom prst="rect">
            <a:avLst/>
          </a:prstGeom>
          <a:noFill/>
        </p:spPr>
        <p:txBody>
          <a:bodyPr wrap="none" lIns="91432" tIns="45718" rIns="91432" bIns="45718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600" b="1" dirty="0" err="1">
                <a:ln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6600" b="1" dirty="0">
                <a:ln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b="1" err="1">
                <a:ln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6600" b="1">
                <a:ln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endParaRPr lang="en-US" sz="5400" b="1" dirty="0">
              <a:ln/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3934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1F77ED88-B1CA-494E-AF7C-4B7716316786}"/>
              </a:ext>
            </a:extLst>
          </p:cNvPr>
          <p:cNvSpPr txBox="1"/>
          <p:nvPr/>
        </p:nvSpPr>
        <p:spPr>
          <a:xfrm>
            <a:off x="1545663" y="1446045"/>
            <a:ext cx="85617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Quan </a:t>
            </a:r>
            <a:r>
              <a:rPr lang="en-US" sz="3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3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3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3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3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algn="ctr"/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sẻ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kỉ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err="1">
                <a:latin typeface="Arial" panose="020B0604020202020204" pitchFamily="34" charset="0"/>
                <a:cs typeface="Arial" panose="020B0604020202020204" pitchFamily="34" charset="0"/>
              </a:rPr>
              <a:t>niệm</a:t>
            </a:r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 về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thầy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6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36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Horizontal Scroll 2">
            <a:extLst>
              <a:ext uri="{FF2B5EF4-FFF2-40B4-BE49-F238E27FC236}">
                <a16:creationId xmlns:a16="http://schemas.microsoft.com/office/drawing/2014/main" xmlns="" id="{84FED996-7BA3-4D39-BE10-60C1FE4E3694}"/>
              </a:ext>
            </a:extLst>
          </p:cNvPr>
          <p:cNvSpPr/>
          <p:nvPr/>
        </p:nvSpPr>
        <p:spPr>
          <a:xfrm>
            <a:off x="2965922" y="182537"/>
            <a:ext cx="5340095" cy="1263508"/>
          </a:xfrm>
          <a:prstGeom prst="horizontalScroll">
            <a:avLst/>
          </a:prstGeom>
          <a:ln w="38100">
            <a:solidFill>
              <a:srgbClr val="00B05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FD799B78-4883-47B3-B356-2AE4E34BA233}"/>
              </a:ext>
            </a:extLst>
          </p:cNvPr>
          <p:cNvSpPr txBox="1"/>
          <p:nvPr/>
        </p:nvSpPr>
        <p:spPr>
          <a:xfrm>
            <a:off x="3301648" y="398792"/>
            <a:ext cx="53433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endParaRPr lang="en-US" sz="4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7BC503F6-4ADA-48EA-B31F-7A984F25EDD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9524" r="-36" b="74771"/>
          <a:stretch/>
        </p:blipFill>
        <p:spPr>
          <a:xfrm>
            <a:off x="3301648" y="3200400"/>
            <a:ext cx="7106934" cy="3132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00006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D8A7D4CD-8529-4FB3-9410-5576DBC3F1A0}"/>
              </a:ext>
            </a:extLst>
          </p:cNvPr>
          <p:cNvSpPr/>
          <p:nvPr/>
        </p:nvSpPr>
        <p:spPr>
          <a:xfrm>
            <a:off x="1520620" y="716535"/>
            <a:ext cx="9217918" cy="1233053"/>
          </a:xfrm>
          <a:prstGeom prst="rect">
            <a:avLst/>
          </a:prstGeom>
          <a:ln w="28575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123848" tIns="61924" rIns="123848" bIns="61924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68807"/>
            <a:r>
              <a:rPr lang="en-US" sz="3600" dirty="0" err="1">
                <a:ln/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3600" dirty="0">
                <a:ln/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n/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sz="3600" dirty="0">
                <a:ln/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n/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3600" dirty="0">
                <a:ln/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n/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3600" dirty="0">
                <a:ln/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600" dirty="0" err="1">
                <a:ln/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600" dirty="0">
                <a:ln/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n/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600" dirty="0">
                <a:ln/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3600" dirty="0" err="1">
                <a:ln/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sẻ</a:t>
            </a:r>
            <a:r>
              <a:rPr lang="en-US" sz="3600" dirty="0">
                <a:ln/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n/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600" dirty="0">
                <a:ln/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n/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kỉ</a:t>
            </a:r>
            <a:r>
              <a:rPr lang="en-US" sz="3600" dirty="0">
                <a:ln/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n/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niệm</a:t>
            </a:r>
            <a:r>
              <a:rPr lang="en-US" sz="3600" dirty="0">
                <a:ln/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n/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ln/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n/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thầy</a:t>
            </a:r>
            <a:r>
              <a:rPr lang="en-US" sz="3600" dirty="0">
                <a:ln/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n/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3600" dirty="0">
                <a:ln/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n/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3600" dirty="0">
                <a:ln/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n/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600" dirty="0">
                <a:ln/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n/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600" dirty="0">
                <a:ln/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n/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sz="3600" dirty="0">
                <a:ln/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n/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600" dirty="0">
                <a:ln/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A851E5CA-EB3C-47B4-94CD-88F668C549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604" y="2158594"/>
            <a:ext cx="7619077" cy="3982871"/>
          </a:xfrm>
          <a:prstGeom prst="roundRect">
            <a:avLst/>
          </a:prstGeom>
          <a:ln w="28575">
            <a:solidFill>
              <a:schemeClr val="tx1"/>
            </a:solidFill>
          </a:ln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937A940C-7FE1-48E1-89D5-02E804F9E230}"/>
              </a:ext>
            </a:extLst>
          </p:cNvPr>
          <p:cNvGrpSpPr/>
          <p:nvPr/>
        </p:nvGrpSpPr>
        <p:grpSpPr>
          <a:xfrm>
            <a:off x="4905271" y="2165492"/>
            <a:ext cx="5023820" cy="1263508"/>
            <a:chOff x="5364593" y="2514770"/>
            <a:chExt cx="5023820" cy="1263508"/>
          </a:xfrm>
        </p:grpSpPr>
        <p:sp>
          <p:nvSpPr>
            <p:cNvPr id="13" name="Horizontal Scroll 2">
              <a:extLst>
                <a:ext uri="{FF2B5EF4-FFF2-40B4-BE49-F238E27FC236}">
                  <a16:creationId xmlns:a16="http://schemas.microsoft.com/office/drawing/2014/main" xmlns="" id="{DFCB2989-51C9-43E1-8D5C-BDA7BC01CA5F}"/>
                </a:ext>
              </a:extLst>
            </p:cNvPr>
            <p:cNvSpPr/>
            <p:nvPr/>
          </p:nvSpPr>
          <p:spPr>
            <a:xfrm>
              <a:off x="5364593" y="2514770"/>
              <a:ext cx="4940693" cy="1263508"/>
            </a:xfrm>
            <a:prstGeom prst="horizontalScroll">
              <a:avLst/>
            </a:prstGeom>
            <a:ln w="38100">
              <a:solidFill>
                <a:srgbClr val="00B05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7BBE6233-5680-4DB3-846E-E6DA55F66B8D}"/>
                </a:ext>
              </a:extLst>
            </p:cNvPr>
            <p:cNvSpPr txBox="1"/>
            <p:nvPr/>
          </p:nvSpPr>
          <p:spPr>
            <a:xfrm>
              <a:off x="5516797" y="2776487"/>
              <a:ext cx="487161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40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40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40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đôi</a:t>
              </a:r>
              <a:endPara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910295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8">
            <a:extLst>
              <a:ext uri="{FF2B5EF4-FFF2-40B4-BE49-F238E27FC236}">
                <a16:creationId xmlns:a16="http://schemas.microsoft.com/office/drawing/2014/main" xmlns="" id="{F61930A1-6338-49E3-A6E4-BFB66B73207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593" y="4559996"/>
            <a:ext cx="2299721" cy="121463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03E4B58-82E0-462B-B8D2-C4C75B32D0C6}"/>
              </a:ext>
            </a:extLst>
          </p:cNvPr>
          <p:cNvSpPr/>
          <p:nvPr/>
        </p:nvSpPr>
        <p:spPr>
          <a:xfrm>
            <a:off x="1487041" y="536380"/>
            <a:ext cx="9217918" cy="1233053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123848" tIns="61924" rIns="123848" bIns="61924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68807"/>
            <a:r>
              <a:rPr lang="en-US" sz="3600" dirty="0" err="1">
                <a:ln/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3600" dirty="0">
                <a:ln/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n/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sz="3600" dirty="0">
                <a:ln/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n/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3600" dirty="0">
                <a:ln/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n/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3600" dirty="0">
                <a:ln/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600" dirty="0" err="1">
                <a:ln/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600" dirty="0">
                <a:ln/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n/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600" dirty="0">
                <a:ln/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3600" dirty="0" err="1">
                <a:ln/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sẻ</a:t>
            </a:r>
            <a:r>
              <a:rPr lang="en-US" sz="3600" dirty="0">
                <a:ln/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n/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600" dirty="0">
                <a:ln/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n/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kỉ</a:t>
            </a:r>
            <a:r>
              <a:rPr lang="en-US" sz="3600" dirty="0">
                <a:ln/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n/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niệm</a:t>
            </a:r>
            <a:r>
              <a:rPr lang="en-US" sz="3600" dirty="0">
                <a:ln/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n/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ln/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n/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thầy</a:t>
            </a:r>
            <a:r>
              <a:rPr lang="en-US" sz="3600" dirty="0">
                <a:ln/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n/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3600" dirty="0">
                <a:ln/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n/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3600" dirty="0">
                <a:ln/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n/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600" dirty="0">
                <a:ln/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n/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600" dirty="0">
                <a:ln/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n/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sz="3600" dirty="0">
                <a:ln/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n/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600" dirty="0">
                <a:ln/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A36692B-437B-4390-A461-21FC5FFF79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00" y="2110932"/>
            <a:ext cx="6666434" cy="4013762"/>
          </a:xfrm>
          <a:prstGeom prst="round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1" name="Cloud 10">
            <a:extLst>
              <a:ext uri="{FF2B5EF4-FFF2-40B4-BE49-F238E27FC236}">
                <a16:creationId xmlns:a16="http://schemas.microsoft.com/office/drawing/2014/main" xmlns="" id="{51E31D60-3AA7-4E0E-8FA2-D1F059140F19}"/>
              </a:ext>
            </a:extLst>
          </p:cNvPr>
          <p:cNvSpPr/>
          <p:nvPr/>
        </p:nvSpPr>
        <p:spPr>
          <a:xfrm>
            <a:off x="7811564" y="3912128"/>
            <a:ext cx="4217058" cy="2483603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4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defRPr/>
            </a:pPr>
            <a:r>
              <a:rPr lang="vi-VN" sz="4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Bắn tên</a:t>
            </a:r>
            <a:endParaRPr lang="en-US" sz="4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loud 11">
            <a:extLst>
              <a:ext uri="{FF2B5EF4-FFF2-40B4-BE49-F238E27FC236}">
                <a16:creationId xmlns:a16="http://schemas.microsoft.com/office/drawing/2014/main" xmlns="" id="{62699BD0-488F-48BD-B712-91AD00A9B6E0}"/>
              </a:ext>
            </a:extLst>
          </p:cNvPr>
          <p:cNvSpPr/>
          <p:nvPr/>
        </p:nvSpPr>
        <p:spPr>
          <a:xfrm>
            <a:off x="7527562" y="2010305"/>
            <a:ext cx="4386264" cy="1871133"/>
          </a:xfrm>
          <a:prstGeom prst="cloud">
            <a:avLst/>
          </a:prstGeom>
          <a:solidFill>
            <a:srgbClr val="FFCCF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Chia </a:t>
            </a:r>
            <a:r>
              <a:rPr lang="en-US" sz="4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sẻ</a:t>
            </a:r>
            <a:r>
              <a:rPr lang="en-US" sz="4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4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4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70331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OP-PPT-4-1">
            <a:extLst>
              <a:ext uri="{FF2B5EF4-FFF2-40B4-BE49-F238E27FC236}">
                <a16:creationId xmlns:a16="http://schemas.microsoft.com/office/drawing/2014/main" xmlns="" id="{CA4E5FF0-015A-4589-A5F5-DEFF652AA02A}"/>
              </a:ext>
            </a:extLst>
          </p:cNvPr>
          <p:cNvSpPr/>
          <p:nvPr/>
        </p:nvSpPr>
        <p:spPr>
          <a:xfrm>
            <a:off x="745344" y="720877"/>
            <a:ext cx="5431928" cy="5431928"/>
          </a:xfrm>
          <a:custGeom>
            <a:avLst/>
            <a:gdLst>
              <a:gd name="connsiteX0" fmla="*/ 4800600 w 4800600"/>
              <a:gd name="connsiteY0" fmla="*/ 2400300 h 4800600"/>
              <a:gd name="connsiteX1" fmla="*/ 2400300 w 4800600"/>
              <a:gd name="connsiteY1" fmla="*/ 4800600 h 4800600"/>
              <a:gd name="connsiteX2" fmla="*/ 0 w 4800600"/>
              <a:gd name="connsiteY2" fmla="*/ 2400300 h 4800600"/>
              <a:gd name="connsiteX3" fmla="*/ 2400300 w 4800600"/>
              <a:gd name="connsiteY3" fmla="*/ 0 h 4800600"/>
              <a:gd name="connsiteX4" fmla="*/ 4800600 w 4800600"/>
              <a:gd name="connsiteY4" fmla="*/ 2400300 h 480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00600" h="4800600">
                <a:moveTo>
                  <a:pt x="4800600" y="2400300"/>
                </a:moveTo>
                <a:cubicBezTo>
                  <a:pt x="4800600" y="3725949"/>
                  <a:pt x="3725949" y="4800600"/>
                  <a:pt x="2400300" y="4800600"/>
                </a:cubicBezTo>
                <a:cubicBezTo>
                  <a:pt x="1074651" y="4800600"/>
                  <a:pt x="0" y="3725949"/>
                  <a:pt x="0" y="2400300"/>
                </a:cubicBezTo>
                <a:cubicBezTo>
                  <a:pt x="0" y="1074651"/>
                  <a:pt x="1074651" y="0"/>
                  <a:pt x="2400300" y="0"/>
                </a:cubicBezTo>
                <a:cubicBezTo>
                  <a:pt x="3725949" y="0"/>
                  <a:pt x="4800600" y="1074651"/>
                  <a:pt x="4800600" y="2400300"/>
                </a:cubicBezTo>
                <a:close/>
              </a:path>
            </a:pathLst>
          </a:custGeom>
          <a:solidFill>
            <a:schemeClr val="bg1"/>
          </a:solidFill>
          <a:ln w="274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7号-萌趣果冻体" panose="02000000000000000000" pitchFamily="2" charset="-122"/>
              <a:ea typeface="字魂17号-萌趣果冻体" panose="02000000000000000000" pitchFamily="2" charset="-122"/>
              <a:cs typeface="+mn-cs"/>
              <a:sym typeface="字魂17号-萌趣果冻体" panose="02000000000000000000" pitchFamily="2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038D73DB-B72A-4F46-9C0D-F6AB402005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805" y="761988"/>
            <a:ext cx="6096012" cy="6096012"/>
          </a:xfrm>
          <a:prstGeom prst="rect">
            <a:avLst/>
          </a:prstGeom>
        </p:spPr>
      </p:pic>
      <p:sp>
        <p:nvSpPr>
          <p:cNvPr id="4" name="TOP-PPT-1" hidden="1">
            <a:extLst>
              <a:ext uri="{FF2B5EF4-FFF2-40B4-BE49-F238E27FC236}">
                <a16:creationId xmlns:a16="http://schemas.microsoft.com/office/drawing/2014/main" xmlns="" id="{61634176-6E28-4B3C-984F-E4F8C373ADED}"/>
              </a:ext>
            </a:extLst>
          </p:cNvPr>
          <p:cNvSpPr txBox="1"/>
          <p:nvPr/>
        </p:nvSpPr>
        <p:spPr>
          <a:xfrm>
            <a:off x="10522857" y="-841829"/>
            <a:ext cx="1669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noFill/>
                <a:effectLst/>
                <a:uLnTx/>
                <a:uFillTx/>
                <a:latin typeface="字魂17号-萌趣果冻体" panose="02000000000000000000" pitchFamily="2" charset="-122"/>
                <a:ea typeface="字魂17号-萌趣果冻体" panose="02000000000000000000" pitchFamily="2" charset="-122"/>
                <a:cs typeface="+mn-cs"/>
                <a:sym typeface="字魂17号-萌趣果冻体" panose="02000000000000000000" pitchFamily="2" charset="-122"/>
              </a:rPr>
              <a:t>BY YUSHEN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noFill/>
              <a:effectLst/>
              <a:uLnTx/>
              <a:uFillTx/>
              <a:latin typeface="字魂17号-萌趣果冻体" panose="02000000000000000000" pitchFamily="2" charset="-122"/>
              <a:ea typeface="字魂17号-萌趣果冻体" panose="02000000000000000000" pitchFamily="2" charset="-122"/>
              <a:cs typeface="+mn-cs"/>
              <a:sym typeface="字魂17号-萌趣果冻体" panose="02000000000000000000" pitchFamily="2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0205" y="-109301"/>
            <a:ext cx="6681795" cy="6700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835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9">
            <a:extLst>
              <a:ext uri="{FF2B5EF4-FFF2-40B4-BE49-F238E27FC236}">
                <a16:creationId xmlns:a16="http://schemas.microsoft.com/office/drawing/2014/main" xmlns="" id="{62738D33-37A9-4947-9E43-782D29DC23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3316" y="5470902"/>
            <a:ext cx="1277604" cy="1283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图片 9">
            <a:extLst>
              <a:ext uri="{FF2B5EF4-FFF2-40B4-BE49-F238E27FC236}">
                <a16:creationId xmlns:a16="http://schemas.microsoft.com/office/drawing/2014/main" xmlns="" id="{2A4572B8-9527-4488-BEDA-FB247183481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26" y="5574031"/>
            <a:ext cx="1277604" cy="1283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412EC57D-F555-45A6-85A1-0867E53933CC}"/>
              </a:ext>
            </a:extLst>
          </p:cNvPr>
          <p:cNvSpPr/>
          <p:nvPr/>
        </p:nvSpPr>
        <p:spPr>
          <a:xfrm>
            <a:off x="530759" y="913862"/>
            <a:ext cx="11130482" cy="4557040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123848" tIns="61924" rIns="123848" bIns="61924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just" defTabSz="9688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/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              </a:t>
            </a:r>
            <a:r>
              <a:rPr kumimoji="0" lang="en-US" sz="4800" b="0" i="0" u="sng" strike="noStrike" kern="1200" cap="none" spc="0" normalizeH="0" baseline="0" noProof="0" dirty="0" err="1">
                <a:ln/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Luật</a:t>
            </a:r>
            <a:r>
              <a:rPr kumimoji="0" lang="en-US" sz="4800" b="0" i="0" u="sng" strike="noStrike" kern="1200" cap="none" spc="0" normalizeH="0" baseline="0" noProof="0" dirty="0">
                <a:ln/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0" u="sng" strike="noStrike" kern="1200" cap="none" spc="0" normalizeH="0" baseline="0" noProof="0" dirty="0" err="1">
                <a:ln/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chơi</a:t>
            </a:r>
            <a:r>
              <a:rPr kumimoji="0" lang="en-US" sz="4800" b="0" i="0" u="sng" strike="noStrike" kern="1200" cap="none" spc="0" normalizeH="0" baseline="0" noProof="0" dirty="0">
                <a:ln/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</a:p>
          <a:p>
            <a:pPr marL="742950" marR="0" lvl="0" indent="-742950" algn="just" defTabSz="9688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/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Lớp</a:t>
            </a:r>
            <a:r>
              <a:rPr kumimoji="0" lang="en-US" sz="4800" b="0" i="0" u="none" strike="noStrike" kern="1200" cap="none" spc="0" normalizeH="0" baseline="0" noProof="0" dirty="0">
                <a:ln/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/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trưởng</a:t>
            </a:r>
            <a:r>
              <a:rPr kumimoji="0" lang="en-US" sz="4800" b="0" i="0" u="none" strike="noStrike" kern="1200" cap="none" spc="0" normalizeH="0" baseline="0" noProof="0" dirty="0">
                <a:ln/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/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bắt</a:t>
            </a:r>
            <a:r>
              <a:rPr kumimoji="0" lang="en-US" sz="4800" b="0" i="0" u="none" strike="noStrike" kern="1200" cap="none" spc="0" normalizeH="0" baseline="0" noProof="0" dirty="0">
                <a:ln/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/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4800" b="0" i="0" u="none" strike="noStrike" kern="1200" cap="none" spc="0" normalizeH="0" baseline="0" noProof="0" dirty="0">
                <a:ln/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/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hát</a:t>
            </a:r>
            <a:r>
              <a:rPr kumimoji="0" lang="en-US" sz="4800" b="0" i="0" u="none" strike="noStrike" kern="1200" cap="none" spc="0" normalizeH="0" baseline="0" noProof="0" dirty="0">
                <a:ln/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/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4800" b="0" i="0" u="none" strike="noStrike" kern="1200" cap="none" spc="0" normalizeH="0" baseline="0" noProof="0" dirty="0">
                <a:ln/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/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bắt</a:t>
            </a:r>
            <a:r>
              <a:rPr kumimoji="0" lang="en-US" sz="4800" b="0" i="0" u="none" strike="noStrike" kern="1200" cap="none" spc="0" normalizeH="0" baseline="0" noProof="0" dirty="0">
                <a:ln/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/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đầu</a:t>
            </a:r>
            <a:r>
              <a:rPr kumimoji="0" lang="en-US" sz="4800" b="0" i="0" u="none" strike="noStrike" kern="1200" cap="none" spc="0" normalizeH="0" baseline="0" noProof="0" dirty="0">
                <a:ln/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/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chuyền</a:t>
            </a:r>
            <a:r>
              <a:rPr kumimoji="0" lang="en-US" sz="4800" b="0" i="0" u="none" strike="noStrike" kern="1200" cap="none" spc="0" normalizeH="0" baseline="0" noProof="0" dirty="0">
                <a:ln/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/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hoa</a:t>
            </a:r>
            <a:r>
              <a:rPr kumimoji="0" lang="en-US" sz="4800" b="0" i="0" u="none" strike="noStrike" kern="1200" cap="none" spc="0" normalizeH="0" baseline="0" noProof="0" dirty="0">
                <a:ln/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  <a:p>
            <a:pPr marL="742950" marR="0" lvl="0" indent="-742950" algn="just" defTabSz="9688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/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4800" b="0" i="0" u="none" strike="noStrike" kern="1200" cap="none" spc="0" normalizeH="0" baseline="0" noProof="0" dirty="0">
                <a:ln/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/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hát</a:t>
            </a:r>
            <a:r>
              <a:rPr kumimoji="0" lang="en-US" sz="4800" b="0" i="0" u="none" strike="noStrike" kern="1200" cap="none" spc="0" normalizeH="0" baseline="0" noProof="0" dirty="0">
                <a:ln/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/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ngưng</a:t>
            </a:r>
            <a:r>
              <a:rPr kumimoji="0" lang="en-US" sz="4800" b="0" i="0" u="none" strike="noStrike" kern="1200" cap="none" spc="0" normalizeH="0" baseline="0" noProof="0" dirty="0">
                <a:ln/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/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hoa</a:t>
            </a:r>
            <a:r>
              <a:rPr kumimoji="0" lang="en-US" sz="4800" b="0" i="0" u="none" strike="noStrike" kern="1200" cap="none" spc="0" normalizeH="0" baseline="0" noProof="0" dirty="0">
                <a:ln/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/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đến</a:t>
            </a:r>
            <a:r>
              <a:rPr kumimoji="0" lang="en-US" sz="4800" b="0" i="0" u="none" strike="noStrike" kern="1200" cap="none" spc="0" normalizeH="0" baseline="0" noProof="0" dirty="0">
                <a:ln/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/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tay</a:t>
            </a:r>
            <a:r>
              <a:rPr kumimoji="0" lang="en-US" sz="4800" b="0" i="0" u="none" strike="noStrike" kern="1200" cap="none" spc="0" normalizeH="0" baseline="0" noProof="0" dirty="0">
                <a:ln/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/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bạn</a:t>
            </a:r>
            <a:r>
              <a:rPr kumimoji="0" lang="en-US" sz="4800" b="0" i="0" u="none" strike="noStrike" kern="1200" cap="none" spc="0" normalizeH="0" baseline="0" noProof="0" dirty="0">
                <a:ln/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/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nào</a:t>
            </a:r>
            <a:r>
              <a:rPr kumimoji="0" lang="en-US" sz="4800" b="0" i="0" u="none" strike="noStrike" kern="1200" cap="none" spc="0" normalizeH="0" baseline="0" noProof="0" dirty="0">
                <a:ln/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/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thì</a:t>
            </a:r>
            <a:r>
              <a:rPr kumimoji="0" lang="en-US" sz="4800" b="0" i="0" u="none" strike="noStrike" kern="1200" cap="none" spc="0" normalizeH="0" baseline="0" noProof="0" dirty="0">
                <a:ln/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/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bạn</a:t>
            </a:r>
            <a:r>
              <a:rPr kumimoji="0" lang="en-US" sz="4800" b="0" i="0" u="none" strike="noStrike" kern="1200" cap="none" spc="0" normalizeH="0" baseline="0" noProof="0" dirty="0">
                <a:ln/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/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đó</a:t>
            </a:r>
            <a:r>
              <a:rPr kumimoji="0" lang="en-US" sz="4800" b="0" i="0" u="none" strike="noStrike" kern="1200" cap="none" spc="0" normalizeH="0" baseline="0" noProof="0" dirty="0">
                <a:ln/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chia </a:t>
            </a:r>
            <a:r>
              <a:rPr kumimoji="0" lang="en-US" sz="4800" b="0" i="0" u="none" strike="noStrike" kern="1200" cap="none" spc="0" normalizeH="0" baseline="0" noProof="0" dirty="0" err="1">
                <a:ln/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sẻ</a:t>
            </a:r>
            <a:r>
              <a:rPr kumimoji="0" lang="en-US" sz="4800" b="0" i="0" u="none" strike="noStrike" kern="1200" cap="none" spc="0" normalizeH="0" baseline="0" noProof="0" dirty="0">
                <a:ln/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/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kỉ</a:t>
            </a:r>
            <a:r>
              <a:rPr kumimoji="0" lang="en-US" sz="4800" b="0" i="0" u="none" strike="noStrike" kern="1200" cap="none" spc="0" normalizeH="0" baseline="0" noProof="0" dirty="0">
                <a:ln/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/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niệm</a:t>
            </a:r>
            <a:r>
              <a:rPr kumimoji="0" lang="en-US" sz="4800" b="0" i="0" u="none" strike="noStrike" kern="1200" cap="none" spc="0" normalizeH="0" baseline="0" noProof="0" dirty="0">
                <a:ln/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/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4800" b="0" i="0" u="none" strike="noStrike" kern="1200" cap="none" spc="0" normalizeH="0" baseline="0" noProof="0" dirty="0">
                <a:ln/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/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mình</a:t>
            </a:r>
            <a:r>
              <a:rPr kumimoji="0" lang="en-US" sz="4800" b="0" i="0" u="none" strike="noStrike" kern="1200" cap="none" spc="0" normalizeH="0" baseline="0" noProof="0" dirty="0">
                <a:ln/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/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với</a:t>
            </a:r>
            <a:r>
              <a:rPr kumimoji="0" lang="en-US" sz="4800" b="0" i="0" u="none" strike="noStrike" kern="1200" cap="none" spc="0" normalizeH="0" baseline="0" noProof="0" dirty="0">
                <a:ln/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/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thầy</a:t>
            </a:r>
            <a:r>
              <a:rPr kumimoji="0" lang="en-US" sz="4800" b="0" i="0" u="none" strike="noStrike" kern="1200" cap="none" spc="0" normalizeH="0" baseline="0" noProof="0" dirty="0">
                <a:ln/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/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cô</a:t>
            </a:r>
            <a:r>
              <a:rPr kumimoji="0" lang="en-US" sz="4800" b="0" i="0" u="none" strike="noStrike" kern="1200" cap="none" spc="0" normalizeH="0" baseline="0" noProof="0" dirty="0">
                <a:ln/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/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4800" b="0" i="0" u="none" strike="noStrike" kern="1200" cap="none" spc="0" normalizeH="0" baseline="0" noProof="0" dirty="0">
                <a:ln/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25460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9">
            <a:extLst>
              <a:ext uri="{FF2B5EF4-FFF2-40B4-BE49-F238E27FC236}">
                <a16:creationId xmlns:a16="http://schemas.microsoft.com/office/drawing/2014/main" xmlns="" id="{62738D33-37A9-4947-9E43-782D29DC23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3316" y="5470902"/>
            <a:ext cx="1277604" cy="1283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图片 9">
            <a:extLst>
              <a:ext uri="{FF2B5EF4-FFF2-40B4-BE49-F238E27FC236}">
                <a16:creationId xmlns:a16="http://schemas.microsoft.com/office/drawing/2014/main" xmlns="" id="{2A4572B8-9527-4488-BEDA-FB247183481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26" y="5574031"/>
            <a:ext cx="1277604" cy="1283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70729E2B-7F7E-462D-AA54-C6897DE84493}"/>
              </a:ext>
            </a:extLst>
          </p:cNvPr>
          <p:cNvSpPr/>
          <p:nvPr/>
        </p:nvSpPr>
        <p:spPr>
          <a:xfrm>
            <a:off x="4037336" y="763515"/>
            <a:ext cx="2968374" cy="96635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 cap="flat" cmpd="sng" algn="ctr">
            <a:solidFill>
              <a:srgbClr val="F26B43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0" cap="none" spc="0" normalizeH="0" baseline="0" noProof="0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Arial" panose="020B0604020202020204" pitchFamily="34" charset="0"/>
              <a:ea typeface="宋体"/>
              <a:cs typeface="Arial" panose="020B0604020202020204" pitchFamily="34" charset="0"/>
            </a:endParaRPr>
          </a:p>
          <a:p>
            <a:pPr marL="0" marR="0" lvl="0" indent="0" algn="ctr" defTabSz="9144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00" b="0" i="0" u="none" strike="noStrike" kern="0" cap="none" spc="0" normalizeH="0" baseline="0" noProof="0">
                <a:ln w="0"/>
                <a:solidFill>
                  <a:srgbClr val="04D24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宋体"/>
                <a:cs typeface="Arial" panose="020B0604020202020204" pitchFamily="34" charset="0"/>
              </a:rPr>
              <a:t>Kết luận</a:t>
            </a:r>
            <a:r>
              <a:rPr kumimoji="0" lang="en-US" sz="5600" b="0" i="0" u="none" strike="noStrike" kern="0" cap="none" spc="0" normalizeH="0" baseline="0" noProof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宋体"/>
                <a:cs typeface="Arial" panose="020B0604020202020204" pitchFamily="34" charset="0"/>
              </a:rPr>
              <a:t> </a:t>
            </a:r>
            <a:endParaRPr kumimoji="0" lang="en-US" sz="5600" b="0" i="0" u="none" strike="noStrike" kern="0" cap="none" spc="0" normalizeH="0" baseline="0" noProof="0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Arial" panose="020B0604020202020204" pitchFamily="34" charset="0"/>
              <a:ea typeface="宋体"/>
              <a:cs typeface="Arial" panose="020B0604020202020204" pitchFamily="34" charset="0"/>
            </a:endParaRPr>
          </a:p>
        </p:txBody>
      </p:sp>
      <p:sp>
        <p:nvSpPr>
          <p:cNvPr id="20" name="Hộp Văn bản 5">
            <a:extLst>
              <a:ext uri="{FF2B5EF4-FFF2-40B4-BE49-F238E27FC236}">
                <a16:creationId xmlns:a16="http://schemas.microsoft.com/office/drawing/2014/main" xmlns="" id="{1F6079D8-D971-4822-809C-C9AA4265AECC}"/>
              </a:ext>
            </a:extLst>
          </p:cNvPr>
          <p:cNvSpPr txBox="1"/>
          <p:nvPr/>
        </p:nvSpPr>
        <p:spPr>
          <a:xfrm>
            <a:off x="867850" y="2213302"/>
            <a:ext cx="9865799" cy="3046988"/>
          </a:xfrm>
          <a:prstGeom prst="rect">
            <a:avLst/>
          </a:prstGeom>
          <a:noFill/>
          <a:ln w="38100">
            <a:prstDash val="lgDash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Thầy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cô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người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luôn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giúp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đỡ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dìu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dắt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ta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học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ta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phải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biết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kính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trọng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yêu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thương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thầy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cô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16344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1EF74E23-99A8-4DF3-BA39-76D532DB801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143" y="-343320"/>
            <a:ext cx="5534570" cy="553457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71B9C775-BA1A-4874-95FE-963E2B0956F7}"/>
              </a:ext>
            </a:extLst>
          </p:cNvPr>
          <p:cNvSpPr/>
          <p:nvPr/>
        </p:nvSpPr>
        <p:spPr>
          <a:xfrm>
            <a:off x="870636" y="2875004"/>
            <a:ext cx="5080222" cy="1107992"/>
          </a:xfrm>
          <a:prstGeom prst="rect">
            <a:avLst/>
          </a:prstGeom>
          <a:noFill/>
        </p:spPr>
        <p:txBody>
          <a:bodyPr wrap="none" lIns="91432" tIns="45718" rIns="91432" bIns="45718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Hoạt</a:t>
            </a:r>
            <a:r>
              <a:rPr kumimoji="0" lang="en-US" sz="66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err="1">
                <a:ln/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động</a:t>
            </a:r>
            <a:r>
              <a:rPr kumimoji="0" lang="en-US" sz="6600" b="1" i="0" u="none" strike="noStrike" kern="1200" cap="none" spc="0" normalizeH="0" baseline="0" noProof="0">
                <a:ln/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6600" b="1">
                <a:ln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kumimoji="0" lang="en-US" sz="5400" b="1" i="0" u="none" strike="noStrike" kern="1200" cap="none" spc="0" normalizeH="0" baseline="0" noProof="0" dirty="0">
              <a:ln/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99331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65E1EF1-56A9-F204-3201-DD8515DDF3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182716F-E4E2-53B0-94D6-18CD077A50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826" y="2089333"/>
            <a:ext cx="3405700" cy="432882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4908F2C-0518-B45B-0FB4-D688E9FFCE94}"/>
              </a:ext>
            </a:extLst>
          </p:cNvPr>
          <p:cNvSpPr txBox="1"/>
          <p:nvPr/>
        </p:nvSpPr>
        <p:spPr>
          <a:xfrm>
            <a:off x="0" y="507656"/>
            <a:ext cx="118717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Quan sát bảng thông tin và trả lời theo gợi ý:</a:t>
            </a:r>
            <a:endParaRPr lang="en-US" sz="3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4ADCC48-3C28-255B-B48C-0CFD9AEEFF00}"/>
              </a:ext>
            </a:extLst>
          </p:cNvPr>
          <p:cNvSpPr txBox="1"/>
          <p:nvPr/>
        </p:nvSpPr>
        <p:spPr>
          <a:xfrm>
            <a:off x="4204216" y="1305345"/>
            <a:ext cx="7322060" cy="4679166"/>
          </a:xfrm>
          <a:prstGeom prst="rect">
            <a:avLst/>
          </a:prstGeom>
          <a:ln w="28575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3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</a:t>
            </a:r>
            <a:r>
              <a:rPr lang="en-US" sz="3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Bảng</a:t>
            </a:r>
            <a:r>
              <a:rPr lang="en-US" sz="3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thông</a:t>
            </a:r>
            <a:r>
              <a:rPr lang="en-US" sz="3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tin </a:t>
            </a:r>
            <a:r>
              <a:rPr lang="en-US" sz="3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lang="en-US" sz="3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3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r>
              <a:rPr lang="en-US" sz="3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Quỳnh</a:t>
            </a:r>
            <a:r>
              <a:rPr lang="en-US" sz="3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Anh </a:t>
            </a:r>
            <a:r>
              <a:rPr lang="en-US" sz="3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trình</a:t>
            </a:r>
            <a:r>
              <a:rPr lang="en-US" sz="3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bày</a:t>
            </a:r>
            <a:r>
              <a:rPr lang="en-US" sz="3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sz="3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3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en-US" sz="3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3000" i="1" dirty="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</a:t>
            </a:r>
            <a:r>
              <a:rPr lang="en-US" sz="3000" i="1" dirty="0" err="1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r>
              <a:rPr lang="en-US" sz="3000" i="1" dirty="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trình</a:t>
            </a:r>
            <a:r>
              <a:rPr lang="en-US" sz="3000" i="1" dirty="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bày</a:t>
            </a:r>
            <a:r>
              <a:rPr lang="en-US" sz="3000" i="1" dirty="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thông</a:t>
            </a:r>
            <a:r>
              <a:rPr lang="en-US" sz="3000" i="1" dirty="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tin </a:t>
            </a:r>
            <a:r>
              <a:rPr lang="en-US" sz="3000" i="1" dirty="0" err="1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kết</a:t>
            </a:r>
            <a:r>
              <a:rPr lang="en-US" sz="3000" i="1" dirty="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hợp</a:t>
            </a:r>
            <a:r>
              <a:rPr lang="en-US" sz="3000" i="1" dirty="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3000" i="1" dirty="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3000" i="1" dirty="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3000" i="1" dirty="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vẽ</a:t>
            </a:r>
            <a:r>
              <a:rPr lang="en-US" sz="3000" i="1" dirty="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000" i="1" dirty="0" err="1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biểu</a:t>
            </a:r>
            <a:r>
              <a:rPr lang="en-US" sz="3000" i="1" dirty="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tượng</a:t>
            </a:r>
            <a:r>
              <a:rPr lang="en-US" sz="3000" i="1" dirty="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vi-VN" sz="3000" i="1" dirty="0">
              <a:solidFill>
                <a:srgbClr val="00B05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3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2. </a:t>
            </a:r>
            <a:r>
              <a:rPr lang="en-US" sz="3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 </a:t>
            </a:r>
            <a:r>
              <a:rPr lang="en-US" sz="3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3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3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en-US" sz="3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trình</a:t>
            </a:r>
            <a:r>
              <a:rPr lang="en-US" sz="3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bày</a:t>
            </a:r>
            <a:r>
              <a:rPr lang="en-US" sz="3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thông</a:t>
            </a:r>
            <a:r>
              <a:rPr lang="en-US" sz="3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tin </a:t>
            </a:r>
            <a:r>
              <a:rPr lang="en-US" sz="3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bằng</a:t>
            </a:r>
            <a:r>
              <a:rPr lang="en-US" sz="3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3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en-US" sz="3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khác</a:t>
            </a:r>
            <a:r>
              <a:rPr lang="en-US" sz="3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3000" i="1" dirty="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</a:t>
            </a:r>
            <a:r>
              <a:rPr lang="en-US" sz="3000" i="1" dirty="0" err="1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3000" i="1" dirty="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en-US" sz="3000" i="1" dirty="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trình</a:t>
            </a:r>
            <a:r>
              <a:rPr lang="en-US" sz="3000" i="1" dirty="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bày</a:t>
            </a:r>
            <a:r>
              <a:rPr lang="en-US" sz="3000" i="1" dirty="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bảng</a:t>
            </a:r>
            <a:r>
              <a:rPr lang="en-US" sz="3000" i="1" dirty="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thông</a:t>
            </a:r>
            <a:r>
              <a:rPr lang="en-US" sz="3000" i="1" dirty="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tin </a:t>
            </a:r>
            <a:r>
              <a:rPr lang="en-US" sz="3000" i="1" dirty="0" err="1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dưới</a:t>
            </a:r>
            <a:r>
              <a:rPr lang="en-US" sz="3000" i="1" dirty="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dạng</a:t>
            </a:r>
            <a:r>
              <a:rPr lang="en-US" sz="3000" i="1" dirty="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sơ</a:t>
            </a:r>
            <a:r>
              <a:rPr lang="en-US" sz="3000" i="1" dirty="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đồ</a:t>
            </a:r>
            <a:r>
              <a:rPr lang="en-US" sz="3000" i="1" dirty="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</a:t>
            </a:r>
            <a:r>
              <a:rPr lang="en-US" sz="3000" i="1" dirty="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duy</a:t>
            </a:r>
            <a:r>
              <a:rPr lang="en-US" sz="3000" i="1" dirty="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vi-VN" sz="3000" i="1" dirty="0">
              <a:solidFill>
                <a:srgbClr val="00B05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1693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9">
            <a:extLst>
              <a:ext uri="{FF2B5EF4-FFF2-40B4-BE49-F238E27FC236}">
                <a16:creationId xmlns:a16="http://schemas.microsoft.com/office/drawing/2014/main" xmlns="" id="{C2906669-BB65-444D-A3FD-7A9FCF878E2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7497" y="6144847"/>
            <a:ext cx="974725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xmlns="" id="{3B11CEFC-A963-49DB-83E9-6B59757CA9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06" t="37222" r="16385" b="38333"/>
          <a:stretch>
            <a:fillRect/>
          </a:stretch>
        </p:blipFill>
        <p:spPr bwMode="auto">
          <a:xfrm>
            <a:off x="548640" y="1673180"/>
            <a:ext cx="5020953" cy="4241409"/>
          </a:xfrm>
          <a:prstGeom prst="round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xmlns="" id="{9D42C881-E0DB-40F2-A1F0-A6D370EC7E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36" t="59230" r="14920" b="14285"/>
          <a:stretch>
            <a:fillRect/>
          </a:stretch>
        </p:blipFill>
        <p:spPr bwMode="auto">
          <a:xfrm>
            <a:off x="5918861" y="1673179"/>
            <a:ext cx="5456380" cy="4241410"/>
          </a:xfrm>
          <a:prstGeom prst="round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0E21352-13C2-B5BA-C968-A094F2E4DA6D}"/>
              </a:ext>
            </a:extLst>
          </p:cNvPr>
          <p:cNvSpPr txBox="1"/>
          <p:nvPr/>
        </p:nvSpPr>
        <p:spPr>
          <a:xfrm>
            <a:off x="471054" y="215454"/>
            <a:ext cx="11222181" cy="1237198"/>
          </a:xfrm>
          <a:prstGeom prst="rect">
            <a:avLst/>
          </a:prstGeom>
          <a:ln w="28575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3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2. </a:t>
            </a:r>
            <a:r>
              <a:rPr lang="en-US" sz="3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 </a:t>
            </a:r>
            <a:r>
              <a:rPr lang="en-US" sz="3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3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3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en-US" sz="3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trình</a:t>
            </a:r>
            <a:r>
              <a:rPr lang="en-US" sz="3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bày</a:t>
            </a:r>
            <a:r>
              <a:rPr lang="en-US" sz="3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thông</a:t>
            </a:r>
            <a:r>
              <a:rPr lang="en-US" sz="3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tin </a:t>
            </a:r>
            <a:r>
              <a:rPr lang="en-US" sz="3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bằng</a:t>
            </a:r>
            <a:r>
              <a:rPr lang="en-US" sz="3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3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en-US" sz="3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khác</a:t>
            </a:r>
            <a:r>
              <a:rPr lang="en-US" sz="3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3000" i="1" dirty="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</a:t>
            </a:r>
            <a:r>
              <a:rPr lang="en-US" sz="3000" i="1" dirty="0" err="1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3000" i="1" dirty="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en-US" sz="3000" i="1" dirty="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trình</a:t>
            </a:r>
            <a:r>
              <a:rPr lang="en-US" sz="3000" i="1" dirty="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bày</a:t>
            </a:r>
            <a:r>
              <a:rPr lang="en-US" sz="3000" i="1" dirty="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bảng</a:t>
            </a:r>
            <a:r>
              <a:rPr lang="en-US" sz="3000" i="1" dirty="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thông</a:t>
            </a:r>
            <a:r>
              <a:rPr lang="en-US" sz="3000" i="1" dirty="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tin </a:t>
            </a:r>
            <a:r>
              <a:rPr lang="en-US" sz="3000" i="1" dirty="0" err="1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dưới</a:t>
            </a:r>
            <a:r>
              <a:rPr lang="en-US" sz="3000" i="1" dirty="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dạng</a:t>
            </a:r>
            <a:r>
              <a:rPr lang="en-US" sz="3000" i="1" dirty="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sơ</a:t>
            </a:r>
            <a:r>
              <a:rPr lang="en-US" sz="3000" i="1" dirty="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đồ</a:t>
            </a:r>
            <a:r>
              <a:rPr lang="en-US" sz="3000" i="1" dirty="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</a:t>
            </a:r>
            <a:r>
              <a:rPr lang="en-US" sz="3000" i="1" dirty="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duy</a:t>
            </a:r>
            <a:r>
              <a:rPr lang="en-US" sz="3000" i="1" dirty="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vi-VN" sz="3000" i="1" dirty="0">
              <a:solidFill>
                <a:srgbClr val="00B05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5077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Kids discuss homework Premium Vector">
            <a:extLst>
              <a:ext uri="{FF2B5EF4-FFF2-40B4-BE49-F238E27FC236}">
                <a16:creationId xmlns:a16="http://schemas.microsoft.com/office/drawing/2014/main" xmlns="" id="{6C51CA8A-A55F-4F9C-8F25-66C289CFB5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471" b="99443" l="2716" r="93291">
                        <a14:foregroundMark x1="42492" y1="46797" x2="42492" y2="46797"/>
                        <a14:foregroundMark x1="41214" y1="32033" x2="41214" y2="32033"/>
                        <a14:foregroundMark x1="38179" y1="51532" x2="38179" y2="51532"/>
                        <a14:foregroundMark x1="61342" y1="76880" x2="61342" y2="76880"/>
                        <a14:foregroundMark x1="56230" y1="76323" x2="56230" y2="76323"/>
                        <a14:foregroundMark x1="15016" y1="63510" x2="15016" y2="63510"/>
                        <a14:foregroundMark x1="9265" y1="60446" x2="9265" y2="60446"/>
                        <a14:foregroundMark x1="6390" y1="77159" x2="6390" y2="77159"/>
                        <a14:foregroundMark x1="5911" y1="69081" x2="5911" y2="69081"/>
                        <a14:foregroundMark x1="14217" y1="85237" x2="14217" y2="85237"/>
                        <a14:foregroundMark x1="15655" y1="91643" x2="15655" y2="91643"/>
                        <a14:foregroundMark x1="9105" y1="90808" x2="9105" y2="90808"/>
                        <a14:foregroundMark x1="10863" y1="97493" x2="17412" y2="99721"/>
                        <a14:foregroundMark x1="86741" y1="64067" x2="86741" y2="64067"/>
                        <a14:foregroundMark x1="87061" y1="56546" x2="87061" y2="56546"/>
                        <a14:foregroundMark x1="86581" y1="92758" x2="86581" y2="92758"/>
                        <a14:foregroundMark x1="92812" y1="89694" x2="92812" y2="89694"/>
                        <a14:foregroundMark x1="93610" y1="64903" x2="93610" y2="64903"/>
                        <a14:foregroundMark x1="44089" y1="59889" x2="44089" y2="59889"/>
                        <a14:foregroundMark x1="45048" y1="59889" x2="45048" y2="59889"/>
                        <a14:foregroundMark x1="59105" y1="71031" x2="59105" y2="71031"/>
                        <a14:foregroundMark x1="59425" y1="71031" x2="59425" y2="71031"/>
                        <a14:foregroundMark x1="55460" y1="67502" x2="54952" y2="67131"/>
                        <a14:foregroundMark x1="59904" y1="70752" x2="58062" y2="69405"/>
                        <a14:foregroundMark x1="46166" y1="59889" x2="46166" y2="59889"/>
                        <a14:foregroundMark x1="46645" y1="59331" x2="46645" y2="59331"/>
                        <a14:foregroundMark x1="44409" y1="57660" x2="44409" y2="57660"/>
                        <a14:foregroundMark x1="45048" y1="56825" x2="45048" y2="56825"/>
                        <a14:foregroundMark x1="77636" y1="76880" x2="77636" y2="76880"/>
                        <a14:foregroundMark x1="77796" y1="77716" x2="77796" y2="77716"/>
                        <a14:foregroundMark x1="3514" y1="68802" x2="3514" y2="68802"/>
                        <a14:foregroundMark x1="2716" y1="75487" x2="2716" y2="75487"/>
                        <a14:foregroundMark x1="3035" y1="67967" x2="3035" y2="67967"/>
                        <a14:foregroundMark x1="54473" y1="57939" x2="54473" y2="57939"/>
                        <a14:foregroundMark x1="54313" y1="57103" x2="54313" y2="57103"/>
                        <a14:foregroundMark x1="54153" y1="56546" x2="54153" y2="56546"/>
                        <a14:foregroundMark x1="54153" y1="56267" x2="54153" y2="56267"/>
                        <a14:foregroundMark x1="54313" y1="56267" x2="54313" y2="56267"/>
                        <a14:backgroundMark x1="43930" y1="56267" x2="43930" y2="56267"/>
                        <a14:backgroundMark x1="41214" y1="57939" x2="41214" y2="57939"/>
                        <a14:backgroundMark x1="35304" y1="57660" x2="35304" y2="57660"/>
                        <a14:backgroundMark x1="61342" y1="69916" x2="61342" y2="69916"/>
                        <a14:backgroundMark x1="60543" y1="69916" x2="60543" y2="69916"/>
                        <a14:backgroundMark x1="60224" y1="69638" x2="60224" y2="69638"/>
                        <a14:backgroundMark x1="55272" y1="67967" x2="58307" y2="68802"/>
                        <a14:backgroundMark x1="79553" y1="81894" x2="79553" y2="81894"/>
                        <a14:backgroundMark x1="78594" y1="81337" x2="78594" y2="81337"/>
                        <a14:backgroundMark x1="7668" y1="77716" x2="7668" y2="77716"/>
                        <a14:backgroundMark x1="6709" y1="76323" x2="6709" y2="76323"/>
                        <a14:backgroundMark x1="2716" y1="67688" x2="2716" y2="67688"/>
                        <a14:backgroundMark x1="54952" y1="67967" x2="54952" y2="67967"/>
                        <a14:backgroundMark x1="54792" y1="67409" x2="54792" y2="67409"/>
                        <a14:backgroundMark x1="55112" y1="67688" x2="55112" y2="67688"/>
                        <a14:backgroundMark x1="53994" y1="55989" x2="53994" y2="55989"/>
                        <a14:backgroundMark x1="53834" y1="56546" x2="53834" y2="56546"/>
                        <a14:backgroundMark x1="53994" y1="57103" x2="53994" y2="571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3809" y="1883718"/>
            <a:ext cx="6753908" cy="3873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4EE8DF0-EEC5-443C-AC43-8FA30457C1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6509" y="920466"/>
            <a:ext cx="7474344" cy="192650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5124954-B554-BDCB-3DE7-356B2EE7DC3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4242"/>
            <a:ext cx="2723509" cy="3461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202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9FA01F77-B028-4A7F-9467-F43DCB12C9AD}"/>
              </a:ext>
            </a:extLst>
          </p:cNvPr>
          <p:cNvGrpSpPr/>
          <p:nvPr/>
        </p:nvGrpSpPr>
        <p:grpSpPr>
          <a:xfrm>
            <a:off x="513887" y="269285"/>
            <a:ext cx="11543795" cy="1701317"/>
            <a:chOff x="513887" y="269285"/>
            <a:chExt cx="11543795" cy="1701317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xmlns="" id="{9E730B70-C63C-41B6-A27D-AD831390C64B}"/>
                </a:ext>
              </a:extLst>
            </p:cNvPr>
            <p:cNvSpPr/>
            <p:nvPr/>
          </p:nvSpPr>
          <p:spPr>
            <a:xfrm>
              <a:off x="513887" y="269285"/>
              <a:ext cx="11230738" cy="1701317"/>
            </a:xfrm>
            <a:prstGeom prst="roundRect">
              <a:avLst/>
            </a:prstGeom>
            <a:ln w="38100">
              <a:solidFill>
                <a:srgbClr val="FF000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68C95C86-79CF-4C1D-A3A3-EA064A4F5A47}"/>
                </a:ext>
              </a:extLst>
            </p:cNvPr>
            <p:cNvSpPr txBox="1"/>
            <p:nvPr/>
          </p:nvSpPr>
          <p:spPr>
            <a:xfrm>
              <a:off x="625466" y="443079"/>
              <a:ext cx="11432216" cy="13123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HS </a:t>
              </a:r>
              <a:r>
                <a:rPr lang="en-US" sz="36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ngồi</a:t>
              </a:r>
              <a:r>
                <a: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theo</a:t>
              </a:r>
              <a:r>
                <a: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nhóm</a:t>
              </a:r>
              <a:r>
                <a: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4 </a:t>
              </a:r>
              <a:r>
                <a:rPr lang="en-US" sz="36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thực</a:t>
              </a:r>
              <a:r>
                <a: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hiện</a:t>
              </a:r>
              <a:r>
                <a: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làm</a:t>
              </a:r>
              <a:r>
                <a: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bảng</a:t>
              </a:r>
              <a:r>
                <a: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thông</a:t>
              </a:r>
              <a:r>
                <a: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tin </a:t>
              </a:r>
              <a:r>
                <a:rPr lang="en-US" sz="36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về</a:t>
              </a:r>
              <a:r>
                <a: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thầy</a:t>
              </a:r>
              <a:r>
                <a: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cô</a:t>
              </a:r>
              <a:r>
                <a: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giáo</a:t>
              </a:r>
              <a:r>
                <a: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theo</a:t>
              </a:r>
              <a:r>
                <a: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hướng</a:t>
              </a:r>
              <a:r>
                <a: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dẫn</a:t>
              </a:r>
              <a:r>
                <a: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trên</a:t>
              </a:r>
              <a:r>
                <a: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giấy</a:t>
              </a:r>
              <a:r>
                <a: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A4 </a:t>
              </a:r>
              <a:r>
                <a:rPr lang="en-US" sz="36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hoặc</a:t>
              </a:r>
              <a:r>
                <a: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Ao</a:t>
              </a:r>
              <a:r>
                <a: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.</a:t>
              </a:r>
              <a:endParaRPr lang="vi-VN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53C2272-B9B5-4517-9519-7C679F4C458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826" y="2089333"/>
            <a:ext cx="3405700" cy="432882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ECFB6D8E-54CC-4E0A-8AAA-6132EDE45C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0709" y="2320224"/>
            <a:ext cx="6641684" cy="3939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980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OP-PPT-1" hidden="1">
            <a:extLst>
              <a:ext uri="{FF2B5EF4-FFF2-40B4-BE49-F238E27FC236}">
                <a16:creationId xmlns:a16="http://schemas.microsoft.com/office/drawing/2014/main" xmlns="" id="{61634176-6E28-4B3C-984F-E4F8C373ADED}"/>
              </a:ext>
            </a:extLst>
          </p:cNvPr>
          <p:cNvSpPr txBox="1"/>
          <p:nvPr/>
        </p:nvSpPr>
        <p:spPr>
          <a:xfrm>
            <a:off x="10522857" y="-841829"/>
            <a:ext cx="1669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noFill/>
                <a:effectLst/>
                <a:uLnTx/>
                <a:uFillTx/>
                <a:latin typeface="字魂17号-萌趣果冻体" panose="02000000000000000000" pitchFamily="2" charset="-122"/>
                <a:ea typeface="字魂17号-萌趣果冻体" panose="02000000000000000000" pitchFamily="2" charset="-122"/>
                <a:cs typeface="+mn-cs"/>
                <a:sym typeface="字魂17号-萌趣果冻体" panose="02000000000000000000" pitchFamily="2" charset="-122"/>
              </a:rPr>
              <a:t>BY YUSHEN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noFill/>
              <a:effectLst/>
              <a:uLnTx/>
              <a:uFillTx/>
              <a:latin typeface="字魂17号-萌趣果冻体" panose="02000000000000000000" pitchFamily="2" charset="-122"/>
              <a:ea typeface="字魂17号-萌趣果冻体" panose="02000000000000000000" pitchFamily="2" charset="-122"/>
              <a:cs typeface="+mn-cs"/>
              <a:sym typeface="字魂17号-萌趣果冻体" panose="02000000000000000000" pitchFamily="2" charset="-122"/>
            </a:endParaRPr>
          </a:p>
        </p:txBody>
      </p:sp>
      <p:sp>
        <p:nvSpPr>
          <p:cNvPr id="17" name="Cloud 16">
            <a:extLst>
              <a:ext uri="{FF2B5EF4-FFF2-40B4-BE49-F238E27FC236}">
                <a16:creationId xmlns:a16="http://schemas.microsoft.com/office/drawing/2014/main" xmlns="" id="{04195A2F-73F2-454B-84A7-ED81B91864D6}"/>
              </a:ext>
            </a:extLst>
          </p:cNvPr>
          <p:cNvSpPr/>
          <p:nvPr/>
        </p:nvSpPr>
        <p:spPr>
          <a:xfrm>
            <a:off x="3884360" y="940390"/>
            <a:ext cx="3994341" cy="2136199"/>
          </a:xfrm>
          <a:prstGeom prst="cloud">
            <a:avLst/>
          </a:prstGeom>
          <a:solidFill>
            <a:srgbClr val="CCFF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CÙNG CHIA SẺ</a:t>
            </a:r>
          </a:p>
        </p:txBody>
      </p:sp>
      <p:pic>
        <p:nvPicPr>
          <p:cNvPr id="19" name="Picture 2" descr="Cute cartoon thai student namaste greeting in the school uniform. Free Vector">
            <a:extLst>
              <a:ext uri="{FF2B5EF4-FFF2-40B4-BE49-F238E27FC236}">
                <a16:creationId xmlns:a16="http://schemas.microsoft.com/office/drawing/2014/main" xmlns="" id="{C6BBCBBF-D873-4794-B321-9523B62E76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09" b="90431" l="3994" r="41853">
                        <a14:foregroundMark x1="39776" y1="39234" x2="39776" y2="39234"/>
                        <a14:foregroundMark x1="32907" y1="43541" x2="32907" y2="43541"/>
                        <a14:foregroundMark x1="41374" y1="41627" x2="41374" y2="41627"/>
                        <a14:foregroundMark x1="27476" y1="90431" x2="27476" y2="90431"/>
                        <a14:foregroundMark x1="31470" y1="68660" x2="31470" y2="68660"/>
                        <a14:foregroundMark x1="31310" y1="66746" x2="31310" y2="66746"/>
                        <a14:foregroundMark x1="32109" y1="65072" x2="32109" y2="65072"/>
                        <a14:foregroundMark x1="32428" y1="66746" x2="32428" y2="66746"/>
                        <a14:foregroundMark x1="33067" y1="67464" x2="33067" y2="67464"/>
                        <a14:foregroundMark x1="33387" y1="72010" x2="33387" y2="72010"/>
                        <a14:foregroundMark x1="41853" y1="54785" x2="41853" y2="54785"/>
                        <a14:backgroundMark x1="22684" y1="65072" x2="22684" y2="65072"/>
                        <a14:backgroundMark x1="22684" y1="64354" x2="22684" y2="64354"/>
                        <a14:backgroundMark x1="23482" y1="65550" x2="23482" y2="65550"/>
                        <a14:backgroundMark x1="23323" y1="64593" x2="23323" y2="64593"/>
                        <a14:backgroundMark x1="32907" y1="64593" x2="32907" y2="64593"/>
                        <a14:backgroundMark x1="32428" y1="64354" x2="32428" y2="64354"/>
                        <a14:backgroundMark x1="32588" y1="65550" x2="32588" y2="65550"/>
                        <a14:backgroundMark x1="32907" y1="66986" x2="32907" y2="66986"/>
                        <a14:backgroundMark x1="33387" y1="68182" x2="33387" y2="68182"/>
                        <a14:backgroundMark x1="33387" y1="68900" x2="33387" y2="68900"/>
                        <a14:backgroundMark x1="33546" y1="69617" x2="33546" y2="69617"/>
                        <a14:backgroundMark x1="35463" y1="70574" x2="36102" y2="70335"/>
                        <a14:backgroundMark x1="32109" y1="72249" x2="33387" y2="71053"/>
                        <a14:backgroundMark x1="33387" y1="72488" x2="33387" y2="72488"/>
                        <a14:backgroundMark x1="33546" y1="72488" x2="33546" y2="72488"/>
                        <a14:backgroundMark x1="33067" y1="67703" x2="33067" y2="67703"/>
                        <a14:backgroundMark x1="33546" y1="72010" x2="33546" y2="72010"/>
                        <a14:backgroundMark x1="33227" y1="66986" x2="33227" y2="66986"/>
                        <a14:backgroundMark x1="22843" y1="66507" x2="22843" y2="66507"/>
                        <a14:backgroundMark x1="23003" y1="66746" x2="23003" y2="66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6390"/>
          <a:stretch/>
        </p:blipFill>
        <p:spPr bwMode="auto">
          <a:xfrm>
            <a:off x="3109548" y="2054906"/>
            <a:ext cx="2600325" cy="398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ute cartoon thai student namaste greeting in the school uniform. Free Vector">
            <a:extLst>
              <a:ext uri="{FF2B5EF4-FFF2-40B4-BE49-F238E27FC236}">
                <a16:creationId xmlns:a16="http://schemas.microsoft.com/office/drawing/2014/main" xmlns="" id="{276CEFCC-2397-4921-B7AB-E756FAB34E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09" b="91627" l="61502" r="95687">
                        <a14:foregroundMark x1="74281" y1="86603" x2="74281" y2="86603"/>
                        <a14:foregroundMark x1="78594" y1="87321" x2="78594" y2="87321"/>
                        <a14:foregroundMark x1="78594" y1="89952" x2="78594" y2="89952"/>
                        <a14:foregroundMark x1="74281" y1="90909" x2="74281" y2="90909"/>
                        <a14:foregroundMark x1="74920" y1="88517" x2="74920" y2="88517"/>
                        <a14:foregroundMark x1="74920" y1="89474" x2="74920" y2="89474"/>
                        <a14:foregroundMark x1="78435" y1="91627" x2="78435" y2="91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99"/>
          <a:stretch/>
        </p:blipFill>
        <p:spPr bwMode="auto">
          <a:xfrm>
            <a:off x="5659229" y="2268023"/>
            <a:ext cx="2540135" cy="398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D99B81FE-1F1C-40BA-AC50-C0BBEA120566}"/>
              </a:ext>
            </a:extLst>
          </p:cNvPr>
          <p:cNvSpPr txBox="1"/>
          <p:nvPr/>
        </p:nvSpPr>
        <p:spPr>
          <a:xfrm>
            <a:off x="3572291" y="4917046"/>
            <a:ext cx="5474925" cy="1225868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nhóm khác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Lắng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nghe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–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góp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ý -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bổ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sung</a:t>
            </a:r>
          </a:p>
        </p:txBody>
      </p:sp>
    </p:spTree>
    <p:extLst>
      <p:ext uri="{BB962C8B-B14F-4D97-AF65-F5344CB8AC3E}">
        <p14:creationId xmlns:p14="http://schemas.microsoft.com/office/powerpoint/2010/main" val="3316679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OP-PPT-4-1">
            <a:extLst>
              <a:ext uri="{FF2B5EF4-FFF2-40B4-BE49-F238E27FC236}">
                <a16:creationId xmlns:a16="http://schemas.microsoft.com/office/drawing/2014/main" xmlns="" id="{CA4E5FF0-015A-4589-A5F5-DEFF652AA02A}"/>
              </a:ext>
            </a:extLst>
          </p:cNvPr>
          <p:cNvSpPr/>
          <p:nvPr/>
        </p:nvSpPr>
        <p:spPr>
          <a:xfrm>
            <a:off x="745344" y="720877"/>
            <a:ext cx="5431928" cy="5431928"/>
          </a:xfrm>
          <a:custGeom>
            <a:avLst/>
            <a:gdLst>
              <a:gd name="connsiteX0" fmla="*/ 4800600 w 4800600"/>
              <a:gd name="connsiteY0" fmla="*/ 2400300 h 4800600"/>
              <a:gd name="connsiteX1" fmla="*/ 2400300 w 4800600"/>
              <a:gd name="connsiteY1" fmla="*/ 4800600 h 4800600"/>
              <a:gd name="connsiteX2" fmla="*/ 0 w 4800600"/>
              <a:gd name="connsiteY2" fmla="*/ 2400300 h 4800600"/>
              <a:gd name="connsiteX3" fmla="*/ 2400300 w 4800600"/>
              <a:gd name="connsiteY3" fmla="*/ 0 h 4800600"/>
              <a:gd name="connsiteX4" fmla="*/ 4800600 w 4800600"/>
              <a:gd name="connsiteY4" fmla="*/ 2400300 h 480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00600" h="4800600">
                <a:moveTo>
                  <a:pt x="4800600" y="2400300"/>
                </a:moveTo>
                <a:cubicBezTo>
                  <a:pt x="4800600" y="3725949"/>
                  <a:pt x="3725949" y="4800600"/>
                  <a:pt x="2400300" y="4800600"/>
                </a:cubicBezTo>
                <a:cubicBezTo>
                  <a:pt x="1074651" y="4800600"/>
                  <a:pt x="0" y="3725949"/>
                  <a:pt x="0" y="2400300"/>
                </a:cubicBezTo>
                <a:cubicBezTo>
                  <a:pt x="0" y="1074651"/>
                  <a:pt x="1074651" y="0"/>
                  <a:pt x="2400300" y="0"/>
                </a:cubicBezTo>
                <a:cubicBezTo>
                  <a:pt x="3725949" y="0"/>
                  <a:pt x="4800600" y="1074651"/>
                  <a:pt x="4800600" y="2400300"/>
                </a:cubicBezTo>
                <a:close/>
              </a:path>
            </a:pathLst>
          </a:custGeom>
          <a:solidFill>
            <a:schemeClr val="bg1"/>
          </a:solidFill>
          <a:ln w="274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7号-萌趣果冻体" panose="02000000000000000000" pitchFamily="2" charset="-122"/>
              <a:ea typeface="字魂17号-萌趣果冻体" panose="02000000000000000000" pitchFamily="2" charset="-122"/>
              <a:cs typeface="+mn-cs"/>
              <a:sym typeface="字魂17号-萌趣果冻体" panose="02000000000000000000" pitchFamily="2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038D73DB-B72A-4F46-9C0D-F6AB402005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1968" y="768535"/>
            <a:ext cx="6096012" cy="6096012"/>
          </a:xfrm>
          <a:prstGeom prst="rect">
            <a:avLst/>
          </a:prstGeom>
        </p:spPr>
      </p:pic>
      <p:sp>
        <p:nvSpPr>
          <p:cNvPr id="4" name="TOP-PPT-1" hidden="1">
            <a:extLst>
              <a:ext uri="{FF2B5EF4-FFF2-40B4-BE49-F238E27FC236}">
                <a16:creationId xmlns:a16="http://schemas.microsoft.com/office/drawing/2014/main" xmlns="" id="{61634176-6E28-4B3C-984F-E4F8C373ADED}"/>
              </a:ext>
            </a:extLst>
          </p:cNvPr>
          <p:cNvSpPr txBox="1"/>
          <p:nvPr/>
        </p:nvSpPr>
        <p:spPr>
          <a:xfrm>
            <a:off x="10522857" y="-841829"/>
            <a:ext cx="1669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noFill/>
                <a:effectLst/>
                <a:uLnTx/>
                <a:uFillTx/>
                <a:latin typeface="字魂17号-萌趣果冻体" panose="02000000000000000000" pitchFamily="2" charset="-122"/>
                <a:ea typeface="字魂17号-萌趣果冻体" panose="02000000000000000000" pitchFamily="2" charset="-122"/>
                <a:cs typeface="+mn-cs"/>
                <a:sym typeface="字魂17号-萌趣果冻体" panose="02000000000000000000" pitchFamily="2" charset="-122"/>
              </a:rPr>
              <a:t>BY YUSHEN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noFill/>
              <a:effectLst/>
              <a:uLnTx/>
              <a:uFillTx/>
              <a:latin typeface="字魂17号-萌趣果冻体" panose="02000000000000000000" pitchFamily="2" charset="-122"/>
              <a:ea typeface="字魂17号-萌趣果冻体" panose="02000000000000000000" pitchFamily="2" charset="-122"/>
              <a:cs typeface="+mn-cs"/>
              <a:sym typeface="字魂17号-萌趣果冻体" panose="02000000000000000000" pitchFamily="2" charset="-12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64356" y="2688959"/>
            <a:ext cx="66776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Mở</a:t>
            </a:r>
            <a:r>
              <a:rPr kumimoji="0" lang="en-US" sz="6000" b="1" i="0" u="none" strike="noStrike" kern="1200" cap="none" spc="0" normalizeH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 rộng</a:t>
            </a:r>
            <a:endParaRPr kumimoji="0" lang="en-US" sz="60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SVN-Poky's" panose="020B060604020002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1955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41BB121F-81E8-4801-897C-49FCA243A90C}"/>
              </a:ext>
            </a:extLst>
          </p:cNvPr>
          <p:cNvSpPr/>
          <p:nvPr/>
        </p:nvSpPr>
        <p:spPr>
          <a:xfrm>
            <a:off x="1296002" y="1390190"/>
            <a:ext cx="9177383" cy="3807749"/>
          </a:xfrm>
          <a:prstGeom prst="roundRect">
            <a:avLst/>
          </a:prstGeom>
          <a:noFill/>
          <a:ln w="1270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 defTabSz="914411">
              <a:defRPr/>
            </a:pP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Chuẩn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bị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phiếu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bông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hoa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hoặc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trái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tim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tiết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ghi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chia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sẻ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cảm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nghĩ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mong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muốn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thầy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giáo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kumimoji="0" lang="en-US" sz="4400" b="1" i="0" u="none" strike="noStrike" kern="0" cap="none" spc="0" normalizeH="0" baseline="0" noProof="0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Arial" panose="020B0604020202020204" pitchFamily="34" charset="0"/>
              <a:ea typeface="宋体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0868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Đi học - Nhạc Thiếu Nhi Hay Nhất - Voi TV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5086" y="385534"/>
            <a:ext cx="11030857" cy="6204857"/>
          </a:xfrm>
          <a:prstGeom prst="rect">
            <a:avLst/>
          </a:prstGeom>
          <a:ln>
            <a:noFill/>
          </a:ln>
          <a:effectLst>
            <a:glow rad="228600">
              <a:srgbClr val="FFFFFF">
                <a:alpha val="40000"/>
              </a:srgbClr>
            </a:glow>
          </a:effectLst>
          <a:scene3d>
            <a:camera prst="orthographicFront"/>
            <a:lightRig rig="threePt" dir="t">
              <a:rot lat="0" lon="0" rev="2100000"/>
            </a:lightRig>
          </a:scene3d>
          <a:sp3d>
            <a:bevelT w="152400" h="101600" prst="slope"/>
          </a:sp3d>
        </p:spPr>
      </p:pic>
      <p:sp>
        <p:nvSpPr>
          <p:cNvPr id="3" name="Rectangle 2"/>
          <p:cNvSpPr/>
          <p:nvPr/>
        </p:nvSpPr>
        <p:spPr>
          <a:xfrm>
            <a:off x="903865" y="1052677"/>
            <a:ext cx="54094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7"/>
              </a:rPr>
              <a:t>https://www.youtube.com/watch?v=_SQZFLGXR4A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58485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94E912BE-5A64-4165-BF16-0C7F5DA2A54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11517"/>
            <a:ext cx="12192000" cy="361188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D7743A3-3CD5-4C9E-9AC7-54ED437EFA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8433" y="459612"/>
            <a:ext cx="9736156" cy="315190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00943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1EF74E23-99A8-4DF3-BA39-76D532DB801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143" y="-343320"/>
            <a:ext cx="5534570" cy="553457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951" y="122366"/>
            <a:ext cx="6791533" cy="623674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12458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1EF74E23-99A8-4DF3-BA39-76D532DB801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143" y="-343320"/>
            <a:ext cx="5534570" cy="553457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71B9C775-BA1A-4874-95FE-963E2B0956F7}"/>
              </a:ext>
            </a:extLst>
          </p:cNvPr>
          <p:cNvSpPr/>
          <p:nvPr/>
        </p:nvSpPr>
        <p:spPr>
          <a:xfrm>
            <a:off x="870637" y="2875004"/>
            <a:ext cx="5080221" cy="1107992"/>
          </a:xfrm>
          <a:prstGeom prst="rect">
            <a:avLst/>
          </a:prstGeom>
          <a:noFill/>
        </p:spPr>
        <p:txBody>
          <a:bodyPr wrap="none" lIns="91432" tIns="45718" rIns="91432" bIns="45718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600" b="1" dirty="0" err="1">
                <a:ln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6600" b="1" dirty="0">
                <a:ln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b="1" err="1">
                <a:ln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6600" b="1">
                <a:ln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endParaRPr lang="en-US" sz="5400" b="1" dirty="0">
              <a:ln/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36221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34">
            <a:extLst>
              <a:ext uri="{FF2B5EF4-FFF2-40B4-BE49-F238E27FC236}">
                <a16:creationId xmlns:a16="http://schemas.microsoft.com/office/drawing/2014/main" xmlns="" id="{55FBB2A4-37FF-4D36-9D94-6C16EEE4AD38}"/>
              </a:ext>
            </a:extLst>
          </p:cNvPr>
          <p:cNvGrpSpPr/>
          <p:nvPr/>
        </p:nvGrpSpPr>
        <p:grpSpPr>
          <a:xfrm rot="20403963">
            <a:off x="-869277" y="1140986"/>
            <a:ext cx="13930554" cy="4576029"/>
            <a:chOff x="-2760778" y="644736"/>
            <a:chExt cx="18006786" cy="5915025"/>
          </a:xfrm>
        </p:grpSpPr>
        <p:pic>
          <p:nvPicPr>
            <p:cNvPr id="15" name="图片 24">
              <a:extLst>
                <a:ext uri="{FF2B5EF4-FFF2-40B4-BE49-F238E27FC236}">
                  <a16:creationId xmlns:a16="http://schemas.microsoft.com/office/drawing/2014/main" xmlns="" id="{EB9E0E91-50DC-4629-9BC0-75B2FAEC55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760778" y="644736"/>
              <a:ext cx="5915025" cy="5915025"/>
            </a:xfrm>
            <a:prstGeom prst="rect">
              <a:avLst/>
            </a:prstGeom>
          </p:spPr>
        </p:pic>
        <p:pic>
          <p:nvPicPr>
            <p:cNvPr id="16" name="图片 26">
              <a:extLst>
                <a:ext uri="{FF2B5EF4-FFF2-40B4-BE49-F238E27FC236}">
                  <a16:creationId xmlns:a16="http://schemas.microsoft.com/office/drawing/2014/main" xmlns="" id="{D82D940A-1EB5-42B0-B0A7-7E365C7D153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30983" y="644736"/>
              <a:ext cx="5915025" cy="5915025"/>
            </a:xfrm>
            <a:prstGeom prst="rect">
              <a:avLst/>
            </a:prstGeom>
          </p:spPr>
        </p:pic>
      </p:grpSp>
      <p:pic>
        <p:nvPicPr>
          <p:cNvPr id="17" name="图片 37">
            <a:extLst>
              <a:ext uri="{FF2B5EF4-FFF2-40B4-BE49-F238E27FC236}">
                <a16:creationId xmlns:a16="http://schemas.microsoft.com/office/drawing/2014/main" xmlns="" id="{A0189969-2355-4D9A-996B-9C110947FE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828" y="-703173"/>
            <a:ext cx="4355766" cy="4965857"/>
          </a:xfrm>
          <a:prstGeom prst="rect">
            <a:avLst/>
          </a:prstGeom>
        </p:spPr>
      </p:pic>
      <p:pic>
        <p:nvPicPr>
          <p:cNvPr id="11" name="图片 4">
            <a:extLst>
              <a:ext uri="{FF2B5EF4-FFF2-40B4-BE49-F238E27FC236}">
                <a16:creationId xmlns:a16="http://schemas.microsoft.com/office/drawing/2014/main" xmlns="" id="{63276498-3E98-42FD-B5B5-C4F056352DA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495" y="1080841"/>
            <a:ext cx="11053011" cy="469631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F9D3A502-A3DB-42E2-8892-759D911CAB6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2845" y="2943357"/>
            <a:ext cx="10266554" cy="135342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8DBF0805-60C8-4E86-922D-93E83FE2A86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75246" y="1871906"/>
            <a:ext cx="4682134" cy="1670449"/>
          </a:xfrm>
          <a:prstGeom prst="rect">
            <a:avLst/>
          </a:prstGeom>
        </p:spPr>
      </p:pic>
      <p:pic>
        <p:nvPicPr>
          <p:cNvPr id="18" name="图片 18">
            <a:extLst>
              <a:ext uri="{FF2B5EF4-FFF2-40B4-BE49-F238E27FC236}">
                <a16:creationId xmlns:a16="http://schemas.microsoft.com/office/drawing/2014/main" xmlns="" id="{43D1B3E2-DB4A-444D-94A0-C3B630F12D3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97" y="758657"/>
            <a:ext cx="1562100" cy="1562100"/>
          </a:xfrm>
          <a:prstGeom prst="rect">
            <a:avLst/>
          </a:prstGeom>
        </p:spPr>
      </p:pic>
      <p:pic>
        <p:nvPicPr>
          <p:cNvPr id="19" name="图片 20">
            <a:extLst>
              <a:ext uri="{FF2B5EF4-FFF2-40B4-BE49-F238E27FC236}">
                <a16:creationId xmlns:a16="http://schemas.microsoft.com/office/drawing/2014/main" xmlns="" id="{888B0BE2-2B09-4368-A354-8B0F9E7BF1D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0711" y="4547934"/>
            <a:ext cx="1514475" cy="15144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13336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1F402A4-8873-4BD2-BDD2-A53755EF4E3B}"/>
              </a:ext>
            </a:extLst>
          </p:cNvPr>
          <p:cNvSpPr txBox="1"/>
          <p:nvPr/>
        </p:nvSpPr>
        <p:spPr>
          <a:xfrm>
            <a:off x="3635731" y="514817"/>
            <a:ext cx="53450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Phổ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luật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6533336-1D57-4049-80AB-BD56520D073A}"/>
              </a:ext>
            </a:extLst>
          </p:cNvPr>
          <p:cNvSpPr txBox="1"/>
          <p:nvPr/>
        </p:nvSpPr>
        <p:spPr>
          <a:xfrm>
            <a:off x="800423" y="1133102"/>
            <a:ext cx="10591154" cy="5210081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3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 </a:t>
            </a:r>
            <a:r>
              <a:rPr lang="en-US" sz="3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</a:t>
            </a:r>
            <a:r>
              <a:rPr lang="en-US" sz="3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hơi</a:t>
            </a:r>
            <a:r>
              <a:rPr lang="en-US" sz="3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“</a:t>
            </a:r>
            <a:r>
              <a:rPr lang="en-US" sz="3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oản</a:t>
            </a:r>
            <a:r>
              <a:rPr lang="en-US" sz="3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tù</a:t>
            </a:r>
            <a:r>
              <a:rPr lang="en-US" sz="3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</a:t>
            </a:r>
            <a:r>
              <a:rPr lang="en-US" sz="3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” </a:t>
            </a:r>
            <a:r>
              <a:rPr lang="en-US" sz="3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3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chọn</a:t>
            </a:r>
            <a:r>
              <a:rPr lang="en-US" sz="3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nhóm</a:t>
            </a:r>
            <a:r>
              <a:rPr lang="en-US" sz="3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chơi</a:t>
            </a:r>
            <a:r>
              <a:rPr lang="en-US" sz="3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trước</a:t>
            </a:r>
            <a:r>
              <a:rPr lang="en-US" sz="3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3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3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nhóm</a:t>
            </a:r>
            <a:r>
              <a:rPr lang="en-US" sz="3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tự</a:t>
            </a:r>
            <a:r>
              <a:rPr lang="en-US" sz="3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chọn</a:t>
            </a:r>
            <a:r>
              <a:rPr lang="en-US" sz="3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mảnh</a:t>
            </a:r>
            <a:r>
              <a:rPr lang="en-US" sz="3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ghép</a:t>
            </a:r>
            <a:r>
              <a:rPr lang="en-US" sz="3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đoán</a:t>
            </a:r>
            <a:r>
              <a:rPr lang="en-US" sz="3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sz="3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tương</a:t>
            </a:r>
            <a:r>
              <a:rPr lang="en-US" sz="3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ứng</a:t>
            </a:r>
            <a:r>
              <a:rPr lang="en-US" sz="3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3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mảnh</a:t>
            </a:r>
            <a:r>
              <a:rPr lang="en-US" sz="3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ghép</a:t>
            </a:r>
            <a:r>
              <a:rPr lang="en-US" sz="3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en-US" sz="3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vi-VN" sz="3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3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2. </a:t>
            </a:r>
            <a:r>
              <a:rPr lang="en-US" sz="3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Đoán</a:t>
            </a:r>
            <a:r>
              <a:rPr lang="en-US" sz="3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đúng</a:t>
            </a:r>
            <a:r>
              <a:rPr lang="en-US" sz="3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sz="3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mỗi</a:t>
            </a:r>
            <a:r>
              <a:rPr lang="en-US" sz="3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mảnh</a:t>
            </a:r>
            <a:r>
              <a:rPr lang="en-US" sz="3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ghép</a:t>
            </a:r>
            <a:r>
              <a:rPr lang="en-US" sz="3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thì</a:t>
            </a:r>
            <a:r>
              <a:rPr lang="en-US" sz="3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3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phần</a:t>
            </a:r>
            <a:r>
              <a:rPr lang="en-US" sz="3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3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ảnh</a:t>
            </a:r>
            <a:r>
              <a:rPr lang="en-US" sz="3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tranh</a:t>
            </a:r>
            <a:r>
              <a:rPr lang="en-US" sz="3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chủ</a:t>
            </a:r>
            <a:r>
              <a:rPr lang="en-US" sz="3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đề</a:t>
            </a:r>
            <a:r>
              <a:rPr lang="en-US" sz="3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sẽ</a:t>
            </a:r>
            <a:r>
              <a:rPr lang="en-US" sz="3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mở</a:t>
            </a:r>
            <a:r>
              <a:rPr lang="en-US" sz="3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ra.</a:t>
            </a:r>
            <a:endParaRPr lang="en-US" sz="3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3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3. </a:t>
            </a:r>
            <a:r>
              <a:rPr lang="en-US" sz="3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3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nhóm</a:t>
            </a:r>
            <a:r>
              <a:rPr lang="en-US" sz="3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3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phán</a:t>
            </a:r>
            <a:r>
              <a:rPr lang="en-US" sz="3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đoán</a:t>
            </a:r>
            <a:r>
              <a:rPr lang="en-US" sz="3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luôn</a:t>
            </a:r>
            <a:r>
              <a:rPr lang="en-US" sz="3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nội</a:t>
            </a:r>
            <a:r>
              <a:rPr lang="en-US" sz="3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dung </a:t>
            </a:r>
            <a:r>
              <a:rPr lang="en-US" sz="3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tranh</a:t>
            </a:r>
            <a:r>
              <a:rPr lang="en-US" sz="3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chủ</a:t>
            </a:r>
            <a:r>
              <a:rPr lang="en-US" sz="3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đề</a:t>
            </a:r>
            <a:r>
              <a:rPr lang="en-US" sz="3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r>
              <a:rPr lang="en-US" sz="3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khi</a:t>
            </a:r>
            <a:r>
              <a:rPr lang="en-US" sz="3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mở</a:t>
            </a:r>
            <a:r>
              <a:rPr lang="en-US" sz="3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3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mảnh</a:t>
            </a:r>
            <a:r>
              <a:rPr lang="en-US" sz="3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ghép</a:t>
            </a:r>
            <a:r>
              <a:rPr lang="en-US" sz="3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đầu</a:t>
            </a:r>
            <a:r>
              <a:rPr lang="en-US" sz="3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tiên</a:t>
            </a:r>
            <a:r>
              <a:rPr lang="en-US" sz="3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3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4. </a:t>
            </a:r>
            <a:r>
              <a:rPr lang="en-US" sz="3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Nhóm</a:t>
            </a:r>
            <a:r>
              <a:rPr lang="en-US" sz="3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en-US" sz="3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đoán</a:t>
            </a:r>
            <a:r>
              <a:rPr lang="en-US" sz="3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3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nhiều</a:t>
            </a:r>
            <a:r>
              <a:rPr lang="en-US" sz="3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mảnh</a:t>
            </a:r>
            <a:r>
              <a:rPr lang="en-US" sz="3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ghép</a:t>
            </a:r>
            <a:r>
              <a:rPr lang="en-US" sz="3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hoặc</a:t>
            </a:r>
            <a:r>
              <a:rPr lang="en-US" sz="3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đoán</a:t>
            </a:r>
            <a:r>
              <a:rPr lang="en-US" sz="3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đúng</a:t>
            </a:r>
            <a:r>
              <a:rPr lang="en-US" sz="3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tranh</a:t>
            </a:r>
            <a:r>
              <a:rPr lang="en-US" sz="3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chủ</a:t>
            </a:r>
            <a:r>
              <a:rPr lang="en-US" sz="3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đề</a:t>
            </a:r>
            <a:r>
              <a:rPr lang="en-US" sz="3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sẽ</a:t>
            </a:r>
            <a:r>
              <a:rPr lang="en-US" sz="3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chiến</a:t>
            </a:r>
            <a:r>
              <a:rPr lang="en-US" sz="3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thức</a:t>
            </a:r>
            <a:r>
              <a:rPr lang="en-US" sz="3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3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Trò</a:t>
            </a:r>
            <a:r>
              <a:rPr lang="en-US" sz="3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chơi</a:t>
            </a:r>
            <a:r>
              <a:rPr lang="en-US" sz="3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kết</a:t>
            </a:r>
            <a:r>
              <a:rPr lang="en-US" sz="3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thúc</a:t>
            </a:r>
            <a:r>
              <a:rPr lang="en-US" sz="3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khi</a:t>
            </a:r>
            <a:r>
              <a:rPr lang="en-US" sz="3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nội</a:t>
            </a:r>
            <a:r>
              <a:rPr lang="en-US" sz="3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tranh</a:t>
            </a:r>
            <a:r>
              <a:rPr lang="en-US" sz="3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chủ</a:t>
            </a:r>
            <a:r>
              <a:rPr lang="en-US" sz="3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đề</a:t>
            </a:r>
            <a:r>
              <a:rPr lang="en-US" sz="3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3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đoán</a:t>
            </a:r>
            <a:r>
              <a:rPr lang="en-US" sz="3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đúng</a:t>
            </a:r>
            <a:r>
              <a:rPr lang="en-US" sz="3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22814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Heart 20">
            <a:extLst>
              <a:ext uri="{FF2B5EF4-FFF2-40B4-BE49-F238E27FC236}">
                <a16:creationId xmlns:a16="http://schemas.microsoft.com/office/drawing/2014/main" xmlns="" id="{B01FA62B-BA0F-421C-B646-C6EBA5FA052C}"/>
              </a:ext>
            </a:extLst>
          </p:cNvPr>
          <p:cNvSpPr/>
          <p:nvPr/>
        </p:nvSpPr>
        <p:spPr>
          <a:xfrm>
            <a:off x="1675185" y="603512"/>
            <a:ext cx="5169229" cy="4005092"/>
          </a:xfrm>
          <a:prstGeom prst="heart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2B08A55B-53E3-4849-9E2B-563928F60015}"/>
              </a:ext>
            </a:extLst>
          </p:cNvPr>
          <p:cNvGrpSpPr/>
          <p:nvPr/>
        </p:nvGrpSpPr>
        <p:grpSpPr>
          <a:xfrm>
            <a:off x="2557302" y="1875220"/>
            <a:ext cx="3311355" cy="1392789"/>
            <a:chOff x="3484842" y="2215323"/>
            <a:chExt cx="5164234" cy="2172127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xmlns="" id="{A24956CB-3111-4D07-919A-C6C41D1F87E2}"/>
                </a:ext>
              </a:extLst>
            </p:cNvPr>
            <p:cNvSpPr/>
            <p:nvPr/>
          </p:nvSpPr>
          <p:spPr>
            <a:xfrm>
              <a:off x="3484842" y="2215323"/>
              <a:ext cx="5164234" cy="2172127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D355E320-BF11-4385-A109-4E1197DC000B}"/>
                </a:ext>
              </a:extLst>
            </p:cNvPr>
            <p:cNvSpPr txBox="1"/>
            <p:nvPr/>
          </p:nvSpPr>
          <p:spPr>
            <a:xfrm>
              <a:off x="3708735" y="2649379"/>
              <a:ext cx="4796937" cy="148798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Người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thầy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trái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tim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endParaRPr lang="vi-VN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0" name="Star: 5 Points 29">
            <a:hlinkClick r:id="rId5" action="ppaction://hlinksldjump"/>
            <a:extLst>
              <a:ext uri="{FF2B5EF4-FFF2-40B4-BE49-F238E27FC236}">
                <a16:creationId xmlns:a16="http://schemas.microsoft.com/office/drawing/2014/main" xmlns="" id="{268D8698-AE74-4628-A368-3F02C10AEEDF}"/>
              </a:ext>
            </a:extLst>
          </p:cNvPr>
          <p:cNvSpPr/>
          <p:nvPr/>
        </p:nvSpPr>
        <p:spPr>
          <a:xfrm>
            <a:off x="11352821" y="5946262"/>
            <a:ext cx="851367" cy="670361"/>
          </a:xfrm>
          <a:prstGeom prst="star5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760DCDE-5B83-4852-A288-C809B5FCF04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4679" y="1836922"/>
            <a:ext cx="4601786" cy="4601786"/>
          </a:xfrm>
          <a:prstGeom prst="rect">
            <a:avLst/>
          </a:prstGeom>
        </p:spPr>
      </p:pic>
      <p:pic>
        <p:nvPicPr>
          <p:cNvPr id="26" name="Picture 25">
            <a:hlinkClick r:id="rId7" action="ppaction://hlinksldjump"/>
            <a:extLst>
              <a:ext uri="{FF2B5EF4-FFF2-40B4-BE49-F238E27FC236}">
                <a16:creationId xmlns:a16="http://schemas.microsoft.com/office/drawing/2014/main" xmlns="" id="{11DE8AF1-1636-45E9-B2CB-5FE8B7527F6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5728" y="3279703"/>
            <a:ext cx="6710789" cy="3116705"/>
          </a:xfrm>
          <a:prstGeom prst="rect">
            <a:avLst/>
          </a:prstGeom>
        </p:spPr>
      </p:pic>
      <p:pic>
        <p:nvPicPr>
          <p:cNvPr id="27" name="Picture 26">
            <a:hlinkClick r:id="rId9" action="ppaction://hlinksldjump"/>
            <a:extLst>
              <a:ext uri="{FF2B5EF4-FFF2-40B4-BE49-F238E27FC236}">
                <a16:creationId xmlns:a16="http://schemas.microsoft.com/office/drawing/2014/main" xmlns="" id="{34A32C75-AD68-4459-ACF5-98B95841F73E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5617"/>
          <a:stretch/>
        </p:blipFill>
        <p:spPr>
          <a:xfrm>
            <a:off x="655728" y="289101"/>
            <a:ext cx="5697528" cy="3689801"/>
          </a:xfrm>
          <a:prstGeom prst="rect">
            <a:avLst/>
          </a:prstGeom>
        </p:spPr>
      </p:pic>
      <p:pic>
        <p:nvPicPr>
          <p:cNvPr id="28" name="Picture 27">
            <a:hlinkClick r:id="rId11" action="ppaction://hlinksldjump"/>
            <a:extLst>
              <a:ext uri="{FF2B5EF4-FFF2-40B4-BE49-F238E27FC236}">
                <a16:creationId xmlns:a16="http://schemas.microsoft.com/office/drawing/2014/main" xmlns="" id="{60D89DF9-38F5-4544-9BE4-BE1C4366B9F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83627" y="318090"/>
            <a:ext cx="6252441" cy="3037664"/>
          </a:xfrm>
          <a:prstGeom prst="rect">
            <a:avLst/>
          </a:prstGeom>
        </p:spPr>
      </p:pic>
      <p:pic>
        <p:nvPicPr>
          <p:cNvPr id="29" name="Picture 28">
            <a:hlinkClick r:id="rId13" action="ppaction://hlinksldjump"/>
            <a:extLst>
              <a:ext uri="{FF2B5EF4-FFF2-40B4-BE49-F238E27FC236}">
                <a16:creationId xmlns:a16="http://schemas.microsoft.com/office/drawing/2014/main" xmlns="" id="{F8212DA3-201A-49C1-BFD8-CBFF21DB2B5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115653" y="2695972"/>
            <a:ext cx="5237168" cy="373309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28286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Top 10 Bài văn giải thích câu tục ngữ &quot;Ăn quả nhớ kẻ trồng cây&quot; (lớp 7) hay  nhất - Toplist.vn">
            <a:extLst>
              <a:ext uri="{FF2B5EF4-FFF2-40B4-BE49-F238E27FC236}">
                <a16:creationId xmlns:a16="http://schemas.microsoft.com/office/drawing/2014/main" xmlns="" id="{FB4028C4-9936-4D98-BA36-2D4909A017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3818" y="800400"/>
            <a:ext cx="8351925" cy="3207704"/>
          </a:xfrm>
          <a:prstGeom prst="rect">
            <a:avLst/>
          </a:prstGeom>
          <a:ln w="28575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0AFB49A2-6AB9-421F-9F84-2C01D2BE1864}"/>
              </a:ext>
            </a:extLst>
          </p:cNvPr>
          <p:cNvGrpSpPr/>
          <p:nvPr/>
        </p:nvGrpSpPr>
        <p:grpSpPr>
          <a:xfrm>
            <a:off x="-7675836" y="4693221"/>
            <a:ext cx="6359590" cy="1680260"/>
            <a:chOff x="-7693089" y="4883002"/>
            <a:chExt cx="6359590" cy="1680260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xmlns="" id="{D9E2A459-2088-4A33-950E-33FD803D96DE}"/>
                </a:ext>
              </a:extLst>
            </p:cNvPr>
            <p:cNvGrpSpPr/>
            <p:nvPr/>
          </p:nvGrpSpPr>
          <p:grpSpPr>
            <a:xfrm>
              <a:off x="-7693089" y="4883002"/>
              <a:ext cx="6359590" cy="1680260"/>
              <a:chOff x="2809811" y="4873548"/>
              <a:chExt cx="6359590" cy="1680260"/>
            </a:xfrm>
          </p:grpSpPr>
          <p:sp>
            <p:nvSpPr>
              <p:cNvPr id="19" name="矩形 9">
                <a:extLst>
                  <a:ext uri="{FF2B5EF4-FFF2-40B4-BE49-F238E27FC236}">
                    <a16:creationId xmlns:a16="http://schemas.microsoft.com/office/drawing/2014/main" xmlns="" id="{59A74C30-B6F6-4D66-ABE7-3A6EFF9F2B7A}"/>
                  </a:ext>
                </a:extLst>
              </p:cNvPr>
              <p:cNvSpPr/>
              <p:nvPr/>
            </p:nvSpPr>
            <p:spPr>
              <a:xfrm>
                <a:off x="3467101" y="5054599"/>
                <a:ext cx="5702300" cy="1499209"/>
              </a:xfrm>
              <a:custGeom>
                <a:avLst/>
                <a:gdLst>
                  <a:gd name="connsiteX0" fmla="*/ 0 w 2606371"/>
                  <a:gd name="connsiteY0" fmla="*/ 0 h 687690"/>
                  <a:gd name="connsiteX1" fmla="*/ 625529 w 2606371"/>
                  <a:gd name="connsiteY1" fmla="*/ 0 h 687690"/>
                  <a:gd name="connsiteX2" fmla="*/ 1277122 w 2606371"/>
                  <a:gd name="connsiteY2" fmla="*/ 0 h 687690"/>
                  <a:gd name="connsiteX3" fmla="*/ 1928715 w 2606371"/>
                  <a:gd name="connsiteY3" fmla="*/ 0 h 687690"/>
                  <a:gd name="connsiteX4" fmla="*/ 2606371 w 2606371"/>
                  <a:gd name="connsiteY4" fmla="*/ 0 h 687690"/>
                  <a:gd name="connsiteX5" fmla="*/ 2606371 w 2606371"/>
                  <a:gd name="connsiteY5" fmla="*/ 687690 h 687690"/>
                  <a:gd name="connsiteX6" fmla="*/ 1954778 w 2606371"/>
                  <a:gd name="connsiteY6" fmla="*/ 687690 h 687690"/>
                  <a:gd name="connsiteX7" fmla="*/ 1355313 w 2606371"/>
                  <a:gd name="connsiteY7" fmla="*/ 687690 h 687690"/>
                  <a:gd name="connsiteX8" fmla="*/ 755848 w 2606371"/>
                  <a:gd name="connsiteY8" fmla="*/ 687690 h 687690"/>
                  <a:gd name="connsiteX9" fmla="*/ 0 w 2606371"/>
                  <a:gd name="connsiteY9" fmla="*/ 687690 h 687690"/>
                  <a:gd name="connsiteX10" fmla="*/ 0 w 2606371"/>
                  <a:gd name="connsiteY10" fmla="*/ 0 h 6876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06371" h="687690" fill="none" extrusionOk="0">
                    <a:moveTo>
                      <a:pt x="0" y="0"/>
                    </a:moveTo>
                    <a:cubicBezTo>
                      <a:pt x="275678" y="21173"/>
                      <a:pt x="471022" y="-775"/>
                      <a:pt x="625529" y="0"/>
                    </a:cubicBezTo>
                    <a:cubicBezTo>
                      <a:pt x="780036" y="775"/>
                      <a:pt x="979106" y="-6630"/>
                      <a:pt x="1277122" y="0"/>
                    </a:cubicBezTo>
                    <a:cubicBezTo>
                      <a:pt x="1575138" y="6630"/>
                      <a:pt x="1792101" y="-22166"/>
                      <a:pt x="1928715" y="0"/>
                    </a:cubicBezTo>
                    <a:cubicBezTo>
                      <a:pt x="2065329" y="22166"/>
                      <a:pt x="2407639" y="-2193"/>
                      <a:pt x="2606371" y="0"/>
                    </a:cubicBezTo>
                    <a:cubicBezTo>
                      <a:pt x="2588458" y="303609"/>
                      <a:pt x="2579644" y="504761"/>
                      <a:pt x="2606371" y="687690"/>
                    </a:cubicBezTo>
                    <a:cubicBezTo>
                      <a:pt x="2412167" y="683612"/>
                      <a:pt x="2144566" y="704895"/>
                      <a:pt x="1954778" y="687690"/>
                    </a:cubicBezTo>
                    <a:cubicBezTo>
                      <a:pt x="1764990" y="670485"/>
                      <a:pt x="1603540" y="661883"/>
                      <a:pt x="1355313" y="687690"/>
                    </a:cubicBezTo>
                    <a:cubicBezTo>
                      <a:pt x="1107086" y="713497"/>
                      <a:pt x="987810" y="689743"/>
                      <a:pt x="755848" y="687690"/>
                    </a:cubicBezTo>
                    <a:cubicBezTo>
                      <a:pt x="523887" y="685637"/>
                      <a:pt x="173276" y="668847"/>
                      <a:pt x="0" y="687690"/>
                    </a:cubicBezTo>
                    <a:cubicBezTo>
                      <a:pt x="22764" y="378947"/>
                      <a:pt x="-17423" y="267336"/>
                      <a:pt x="0" y="0"/>
                    </a:cubicBezTo>
                    <a:close/>
                  </a:path>
                  <a:path w="2606371" h="687690" stroke="0" extrusionOk="0">
                    <a:moveTo>
                      <a:pt x="0" y="0"/>
                    </a:moveTo>
                    <a:cubicBezTo>
                      <a:pt x="312065" y="24802"/>
                      <a:pt x="469183" y="24445"/>
                      <a:pt x="625529" y="0"/>
                    </a:cubicBezTo>
                    <a:cubicBezTo>
                      <a:pt x="781875" y="-24445"/>
                      <a:pt x="969862" y="-22297"/>
                      <a:pt x="1198931" y="0"/>
                    </a:cubicBezTo>
                    <a:cubicBezTo>
                      <a:pt x="1428000" y="22297"/>
                      <a:pt x="1667941" y="-31161"/>
                      <a:pt x="1902651" y="0"/>
                    </a:cubicBezTo>
                    <a:cubicBezTo>
                      <a:pt x="2137361" y="31161"/>
                      <a:pt x="2341912" y="28455"/>
                      <a:pt x="2606371" y="0"/>
                    </a:cubicBezTo>
                    <a:cubicBezTo>
                      <a:pt x="2574716" y="290458"/>
                      <a:pt x="2615404" y="437292"/>
                      <a:pt x="2606371" y="687690"/>
                    </a:cubicBezTo>
                    <a:cubicBezTo>
                      <a:pt x="2348147" y="716964"/>
                      <a:pt x="2248879" y="698825"/>
                      <a:pt x="2006906" y="687690"/>
                    </a:cubicBezTo>
                    <a:cubicBezTo>
                      <a:pt x="1764934" y="676555"/>
                      <a:pt x="1655988" y="705204"/>
                      <a:pt x="1407440" y="687690"/>
                    </a:cubicBezTo>
                    <a:cubicBezTo>
                      <a:pt x="1158892" y="670176"/>
                      <a:pt x="882550" y="702233"/>
                      <a:pt x="703720" y="687690"/>
                    </a:cubicBezTo>
                    <a:cubicBezTo>
                      <a:pt x="524890" y="673147"/>
                      <a:pt x="144347" y="716941"/>
                      <a:pt x="0" y="687690"/>
                    </a:cubicBezTo>
                    <a:cubicBezTo>
                      <a:pt x="22153" y="419003"/>
                      <a:pt x="15846" y="151178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 w="76200">
                <a:solidFill>
                  <a:srgbClr val="FB446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字魂64号-萌趣软糖体"/>
                  <a:cs typeface="+mn-cs"/>
                </a:endParaRPr>
              </a:p>
            </p:txBody>
          </p:sp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xmlns="" id="{4D992133-C699-489B-9B0D-30BC3BDFE1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0" b="100000" l="0" r="98352">
                            <a14:foregroundMark x1="32418" y1="21283" x2="38462" y2="22741"/>
                            <a14:foregroundMark x1="51099" y1="25559" x2="60714" y2="30224"/>
                            <a14:foregroundMark x1="31319" y1="60253" x2="46978" y2="7415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09811" y="4873548"/>
                <a:ext cx="1314580" cy="1499210"/>
              </a:xfrm>
              <a:prstGeom prst="rect">
                <a:avLst/>
              </a:prstGeom>
            </p:spPr>
          </p:pic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5BA1CACC-98B0-4CD5-9AA8-75C3859EA0AF}"/>
                </a:ext>
              </a:extLst>
            </p:cNvPr>
            <p:cNvSpPr txBox="1"/>
            <p:nvPr/>
          </p:nvSpPr>
          <p:spPr>
            <a:xfrm>
              <a:off x="-6437163" y="5084176"/>
              <a:ext cx="4662204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>
                  <a:solidFill>
                    <a:srgbClr val="00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Ăn quả nhớ kẻ trồng cây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3" name="Arrow: Left 2">
            <a:hlinkClick r:id="rId8" action="ppaction://hlinksldjump"/>
            <a:extLst>
              <a:ext uri="{FF2B5EF4-FFF2-40B4-BE49-F238E27FC236}">
                <a16:creationId xmlns:a16="http://schemas.microsoft.com/office/drawing/2014/main" xmlns="" id="{5F4DC0B1-7C13-4E03-AE9F-65EDC1EE5AAE}"/>
              </a:ext>
            </a:extLst>
          </p:cNvPr>
          <p:cNvSpPr/>
          <p:nvPr/>
        </p:nvSpPr>
        <p:spPr>
          <a:xfrm>
            <a:off x="621102" y="5786588"/>
            <a:ext cx="1052716" cy="542024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42846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0.8681 -0.0004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398" y="-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836</TotalTime>
  <Words>530</Words>
  <Application>Microsoft Office PowerPoint</Application>
  <PresentationFormat>Custom</PresentationFormat>
  <Paragraphs>56</Paragraphs>
  <Slides>30</Slides>
  <Notes>19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 0354473852</dc:creator>
  <cp:lastModifiedBy>PC</cp:lastModifiedBy>
  <cp:revision>2</cp:revision>
  <dcterms:created xsi:type="dcterms:W3CDTF">2018-04-16T06:55:28Z</dcterms:created>
  <dcterms:modified xsi:type="dcterms:W3CDTF">2024-11-07T08:19:45Z</dcterms:modified>
</cp:coreProperties>
</file>