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7" r:id="rId1"/>
  </p:sldMasterIdLst>
  <p:sldIdLst>
    <p:sldId id="256" r:id="rId2"/>
    <p:sldId id="260" r:id="rId3"/>
    <p:sldId id="270" r:id="rId4"/>
    <p:sldId id="269" r:id="rId5"/>
    <p:sldId id="272" r:id="rId6"/>
    <p:sldId id="273" r:id="rId7"/>
    <p:sldId id="274" r:id="rId8"/>
    <p:sldId id="271" r:id="rId9"/>
    <p:sldId id="262" r:id="rId10"/>
    <p:sldId id="263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63" d="100"/>
          <a:sy n="63" d="100"/>
        </p:scale>
        <p:origin x="-11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8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8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7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5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1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6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4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5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6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041395" y="867244"/>
            <a:ext cx="83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TRẢI NGHIỆM 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-888642" y="1582949"/>
            <a:ext cx="13080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Chủ đề 2: VÌ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MỘT CUỘC SỐNG AN TOÀN</a:t>
            </a:r>
          </a:p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TRÒ CHƠI: BINGO XÁC ĐỊNH CÁC BƯỚC XỬ LÝ</a:t>
            </a:r>
            <a:endParaRPr lang="en-US" sz="3200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13102F-81C7-4519-9C4F-CD0DB0842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11" y="5002803"/>
            <a:ext cx="5471844" cy="1781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436F22-2771-4BEF-8071-1083BBA35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8" y="81906"/>
            <a:ext cx="11138104" cy="723331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F1F4A5AC-B180-441C-BEB4-5DF59D106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04" y="740978"/>
            <a:ext cx="1454792" cy="1381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BA1887C-2028-4C3D-92F8-5C6B9377E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42" y="2258132"/>
            <a:ext cx="2967018" cy="3973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8CB17A-5E76-4E0F-9AB3-DE26E7FCB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60" y="2403823"/>
            <a:ext cx="3125921" cy="31628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66DCF5-2EF8-4C1D-B817-5123340BC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" y="2374358"/>
            <a:ext cx="2732119" cy="3812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5AC0E35-144C-4919-8EE7-FA5BCAED4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33" y="2342972"/>
            <a:ext cx="2967018" cy="328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42094" y="171842"/>
            <a:ext cx="1799590" cy="39693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THỰC HÀNH NHỮNG CÁCH BẢO VỆ BẢN THÂN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C75004-57C7-42B9-9130-5D204BD5D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13" y="0"/>
            <a:ext cx="8722787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0EF0159B-0193-4804-99AA-B296324F5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7564"/>
            <a:ext cx="3535392" cy="1930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43856" y="886197"/>
            <a:ext cx="2340610" cy="27997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THÔNG ĐIỆP</a:t>
            </a:r>
          </a:p>
          <a:p>
            <a:pPr algn="ctr"/>
            <a:endParaRPr lang="en-US" sz="4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52516" y="583261"/>
            <a:ext cx="9059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</a:t>
            </a:r>
            <a:r>
              <a:rPr lang="en-US" sz="4400" b="1" dirty="0" err="1"/>
              <a:t>Từ</a:t>
            </a:r>
            <a:r>
              <a:rPr lang="en-US" sz="4400" b="1" dirty="0"/>
              <a:t> </a:t>
            </a:r>
            <a:r>
              <a:rPr lang="en-US" sz="4400" b="1" dirty="0" err="1"/>
              <a:t>chối</a:t>
            </a:r>
            <a:r>
              <a:rPr lang="en-US" sz="4400" b="1" dirty="0"/>
              <a:t> </a:t>
            </a:r>
            <a:r>
              <a:rPr lang="en-US" sz="4400" b="1" dirty="0" err="1"/>
              <a:t>nhận</a:t>
            </a:r>
            <a:r>
              <a:rPr lang="en-US" sz="4400" b="1" dirty="0"/>
              <a:t> </a:t>
            </a:r>
            <a:r>
              <a:rPr lang="en-US" sz="4400" b="1" dirty="0" err="1"/>
              <a:t>quà</a:t>
            </a:r>
            <a:r>
              <a:rPr lang="en-US" sz="4400" b="1" dirty="0"/>
              <a:t>, </a:t>
            </a:r>
            <a:r>
              <a:rPr lang="en-US" sz="4400" b="1" dirty="0" err="1"/>
              <a:t>đến</a:t>
            </a:r>
            <a:r>
              <a:rPr lang="en-US" sz="4400" b="1" dirty="0"/>
              <a:t> </a:t>
            </a:r>
            <a:r>
              <a:rPr lang="en-US" sz="4400" b="1" dirty="0" err="1"/>
              <a:t>gần</a:t>
            </a:r>
            <a:r>
              <a:rPr lang="en-US" sz="4400" b="1" dirty="0"/>
              <a:t>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lạ</a:t>
            </a:r>
            <a:endParaRPr lang="en-US" sz="4400" b="1" dirty="0"/>
          </a:p>
        </p:txBody>
      </p:sp>
      <p:sp>
        <p:nvSpPr>
          <p:cNvPr id="8" name="Text Box 7"/>
          <p:cNvSpPr txBox="1"/>
          <p:nvPr/>
        </p:nvSpPr>
        <p:spPr>
          <a:xfrm>
            <a:off x="3752999" y="1499709"/>
            <a:ext cx="8207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</a:t>
            </a:r>
            <a:r>
              <a:rPr lang="en-US" sz="4400" b="1" dirty="0" err="1"/>
              <a:t>Luôn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cùng</a:t>
            </a:r>
            <a:r>
              <a:rPr lang="en-US" sz="4400" b="1" dirty="0"/>
              <a:t> </a:t>
            </a:r>
            <a:r>
              <a:rPr lang="en-US" sz="4400" b="1" dirty="0" err="1"/>
              <a:t>bố</a:t>
            </a:r>
            <a:r>
              <a:rPr lang="en-US" sz="4400" b="1" dirty="0"/>
              <a:t> </a:t>
            </a:r>
            <a:r>
              <a:rPr lang="en-US" sz="4400" b="1" dirty="0" err="1"/>
              <a:t>mẹ</a:t>
            </a:r>
            <a:r>
              <a:rPr lang="en-US" sz="4400" b="1" dirty="0"/>
              <a:t>,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thân</a:t>
            </a:r>
            <a:endParaRPr lang="en-US" sz="4400" b="1" dirty="0"/>
          </a:p>
        </p:txBody>
      </p:sp>
      <p:sp>
        <p:nvSpPr>
          <p:cNvPr id="9" name="Text Box 8"/>
          <p:cNvSpPr txBox="1"/>
          <p:nvPr/>
        </p:nvSpPr>
        <p:spPr>
          <a:xfrm>
            <a:off x="2732926" y="2402322"/>
            <a:ext cx="938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-</a:t>
            </a:r>
            <a:r>
              <a:rPr lang="en-US" sz="4800" b="1" dirty="0" err="1"/>
              <a:t>Nắm</a:t>
            </a:r>
            <a:r>
              <a:rPr lang="en-US" sz="4800" b="1" dirty="0"/>
              <a:t> </a:t>
            </a:r>
            <a:r>
              <a:rPr lang="en-US" sz="4800" b="1" dirty="0" err="1"/>
              <a:t>vững</a:t>
            </a:r>
            <a:r>
              <a:rPr lang="en-US" sz="4800" b="1" dirty="0"/>
              <a:t> </a:t>
            </a:r>
            <a:r>
              <a:rPr lang="en-US" sz="4800" b="1" dirty="0" err="1"/>
              <a:t>thông</a:t>
            </a:r>
            <a:r>
              <a:rPr lang="en-US" sz="4800" b="1" dirty="0"/>
              <a:t> tin </a:t>
            </a:r>
            <a:r>
              <a:rPr lang="en-US" sz="4800" b="1" dirty="0" err="1"/>
              <a:t>số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 </a:t>
            </a:r>
            <a:r>
              <a:rPr lang="en-US" sz="4800" b="1" dirty="0" err="1"/>
              <a:t>thoại</a:t>
            </a:r>
            <a:r>
              <a:rPr lang="en-US" sz="4800" b="1" dirty="0"/>
              <a:t>, </a:t>
            </a:r>
            <a:r>
              <a:rPr lang="en-US" sz="4800" b="1" dirty="0" err="1"/>
              <a:t>địa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</a:t>
            </a:r>
            <a:r>
              <a:rPr lang="en-US" sz="4800" b="1" dirty="0" err="1"/>
              <a:t>nhà</a:t>
            </a:r>
            <a:r>
              <a:rPr lang="en-US" sz="4800" b="1" dirty="0"/>
              <a:t> </a:t>
            </a:r>
            <a:r>
              <a:rPr lang="en-US" sz="4800" b="1" dirty="0" err="1"/>
              <a:t>khi</a:t>
            </a:r>
            <a:r>
              <a:rPr lang="en-US" sz="4800" b="1" dirty="0"/>
              <a:t> </a:t>
            </a:r>
            <a:r>
              <a:rPr lang="en-US" sz="4800" b="1" dirty="0" err="1"/>
              <a:t>bị</a:t>
            </a:r>
            <a:r>
              <a:rPr lang="en-US" sz="4800" b="1" dirty="0"/>
              <a:t> </a:t>
            </a:r>
            <a:r>
              <a:rPr lang="en-US" sz="4800" b="1" dirty="0" err="1"/>
              <a:t>lạc</a:t>
            </a:r>
            <a:r>
              <a:rPr lang="en-US" sz="4800" b="1" dirty="0"/>
              <a:t>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B80F7BA-FEA6-4138-B2AA-7E9D4AFA2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399768" y="3290156"/>
            <a:ext cx="2792232" cy="2612573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D5A34F57-6DEA-441E-9262-03C1CA9E4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789418" y="4499672"/>
            <a:ext cx="2289335" cy="247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oai Tây Vlog] Vũ điệu Thông điệp 5K - Dance message 5k - Covid -1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836" y="360208"/>
            <a:ext cx="11206134" cy="5938116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3030" y="189923"/>
            <a:ext cx="1783080" cy="156845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">
            <a:extLst>
              <a:ext uri="{FF2B5EF4-FFF2-40B4-BE49-F238E27FC236}">
                <a16:creationId xmlns:a16="http://schemas.microsoft.com/office/drawing/2014/main" xmlns="" id="{6B38FDC4-AB17-4C16-8AC8-256CF1C04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4002042"/>
            <a:ext cx="12364401" cy="2886096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5B2D3159-BF25-4F24-BF15-799877CE0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6" name="Picture 2" descr="Premium Vector | Cute cloud cartoon">
            <a:extLst>
              <a:ext uri="{FF2B5EF4-FFF2-40B4-BE49-F238E27FC236}">
                <a16:creationId xmlns:a16="http://schemas.microsoft.com/office/drawing/2014/main" xmlns="" id="{8B83077E-5EAC-44D3-A2F7-5E83E8CA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65" y="231796"/>
            <a:ext cx="1589689" cy="15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EA5F05B8-F38C-433E-AAD2-7CFF0A77E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281D58-963A-4591-9F4D-A530053F1FC5}"/>
              </a:ext>
            </a:extLst>
          </p:cNvPr>
          <p:cNvSpPr/>
          <p:nvPr/>
        </p:nvSpPr>
        <p:spPr>
          <a:xfrm>
            <a:off x="433445" y="1585271"/>
            <a:ext cx="109105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“Bingo”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4342F7-68EF-401F-BC60-1DBAE1286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057"/>
            <a:ext cx="11395603" cy="5828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176635-7B1B-4065-89C6-60847DC03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9" y="234552"/>
            <a:ext cx="10137603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5F42F0-97C7-412D-8DE9-4F25F1EEC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6"/>
            <a:ext cx="2605141" cy="2459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031EC7-22CC-4BC7-89AA-6F469791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357" y="93470"/>
            <a:ext cx="2090603" cy="2798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F97D7D1-0642-439F-A62F-6E0FA0056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176" y="64016"/>
            <a:ext cx="1343212" cy="28578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862B47-029B-42D3-BAC5-1F2D1F2BA2D1}"/>
              </a:ext>
            </a:extLst>
          </p:cNvPr>
          <p:cNvSpPr txBox="1"/>
          <p:nvPr/>
        </p:nvSpPr>
        <p:spPr>
          <a:xfrm>
            <a:off x="728610" y="2369496"/>
            <a:ext cx="147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Bố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91884DB-5EA9-40B6-8544-8516CDD36BF9}"/>
              </a:ext>
            </a:extLst>
          </p:cNvPr>
          <p:cNvSpPr txBox="1"/>
          <p:nvPr/>
        </p:nvSpPr>
        <p:spPr>
          <a:xfrm>
            <a:off x="4774136" y="2722302"/>
            <a:ext cx="2980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bác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bảo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vệ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3D0E1B3-54CA-4A40-BCA5-EE2C9F75B2DB}"/>
              </a:ext>
            </a:extLst>
          </p:cNvPr>
          <p:cNvSpPr txBox="1"/>
          <p:nvPr/>
        </p:nvSpPr>
        <p:spPr>
          <a:xfrm>
            <a:off x="8653409" y="2764113"/>
            <a:ext cx="3604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Chú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công</a:t>
            </a:r>
            <a:r>
              <a:rPr lang="en-US" sz="4800" dirty="0">
                <a:solidFill>
                  <a:srgbClr val="FF0000"/>
                </a:solidFill>
              </a:rPr>
              <a:t> an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085E7D-B843-413F-9489-8ECD17846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23" y="3200493"/>
            <a:ext cx="1647451" cy="27826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E0B22BC-7C6C-4094-A097-E6088DE95083}"/>
              </a:ext>
            </a:extLst>
          </p:cNvPr>
          <p:cNvSpPr txBox="1"/>
          <p:nvPr/>
        </p:nvSpPr>
        <p:spPr>
          <a:xfrm>
            <a:off x="146715" y="6097811"/>
            <a:ext cx="3871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Kẻ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bịt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mặt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A9A781-8DB0-4FFA-9845-1ECA1B65DB4B}"/>
              </a:ext>
            </a:extLst>
          </p:cNvPr>
          <p:cNvSpPr txBox="1"/>
          <p:nvPr/>
        </p:nvSpPr>
        <p:spPr>
          <a:xfrm>
            <a:off x="4663303" y="6097811"/>
            <a:ext cx="2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Ông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2731F2D-C874-43D7-9944-0B0303D1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409" y="3431033"/>
            <a:ext cx="2725293" cy="25625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992649-F52A-4D7B-8406-0EAE93CC872D}"/>
              </a:ext>
            </a:extLst>
          </p:cNvPr>
          <p:cNvSpPr txBox="1"/>
          <p:nvPr/>
        </p:nvSpPr>
        <p:spPr>
          <a:xfrm>
            <a:off x="8682372" y="5962838"/>
            <a:ext cx="3871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Kẻ</a:t>
            </a:r>
            <a:r>
              <a:rPr lang="en-US" sz="4800" dirty="0">
                <a:solidFill>
                  <a:srgbClr val="FF0000"/>
                </a:solidFill>
              </a:rPr>
              <a:t> say </a:t>
            </a:r>
            <a:r>
              <a:rPr lang="en-US" sz="4800" dirty="0" err="1">
                <a:solidFill>
                  <a:srgbClr val="FF0000"/>
                </a:solidFill>
              </a:rPr>
              <a:t>rượu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FC1CD4-465B-49C0-B88C-FC5D788E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05" y="0"/>
            <a:ext cx="2099461" cy="2577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D2FF77-1A55-484F-8180-F2549F2C6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46" y="7668"/>
            <a:ext cx="2083647" cy="2806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C2BA2A-5C42-45B5-BD1E-DB5426095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694" y="3288991"/>
            <a:ext cx="2083647" cy="2964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12D612-AD3F-4851-8356-24A4B9E73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786" y="3719064"/>
            <a:ext cx="2308547" cy="2536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9C7337-B8EE-4BC5-95C0-F1D8D870E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774" y="0"/>
            <a:ext cx="2695722" cy="24351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9BC4109-6B38-4421-9D5B-05C6602E96FF}"/>
              </a:ext>
            </a:extLst>
          </p:cNvPr>
          <p:cNvSpPr txBox="1"/>
          <p:nvPr/>
        </p:nvSpPr>
        <p:spPr>
          <a:xfrm>
            <a:off x="2" y="2369496"/>
            <a:ext cx="4497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Nhân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viên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siêu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thị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692174-8FE2-4978-9397-589B0022DE8B}"/>
              </a:ext>
            </a:extLst>
          </p:cNvPr>
          <p:cNvSpPr txBox="1"/>
          <p:nvPr/>
        </p:nvSpPr>
        <p:spPr>
          <a:xfrm>
            <a:off x="4497786" y="2715697"/>
            <a:ext cx="357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Kẻ</a:t>
            </a:r>
            <a:r>
              <a:rPr lang="en-US" sz="4800" dirty="0">
                <a:solidFill>
                  <a:srgbClr val="FF0000"/>
                </a:solidFill>
              </a:rPr>
              <a:t> hung </a:t>
            </a:r>
            <a:r>
              <a:rPr lang="en-US" sz="4800" dirty="0" err="1">
                <a:solidFill>
                  <a:srgbClr val="FF0000"/>
                </a:solidFill>
              </a:rPr>
              <a:t>dữ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C4446B-8522-4171-B17A-88E96E00EAA7}"/>
              </a:ext>
            </a:extLst>
          </p:cNvPr>
          <p:cNvSpPr txBox="1"/>
          <p:nvPr/>
        </p:nvSpPr>
        <p:spPr>
          <a:xfrm>
            <a:off x="8188152" y="2293195"/>
            <a:ext cx="43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bác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dân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phòng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9D77669-91BA-49C5-9DEF-C4C7A6386739}"/>
              </a:ext>
            </a:extLst>
          </p:cNvPr>
          <p:cNvSpPr txBox="1"/>
          <p:nvPr/>
        </p:nvSpPr>
        <p:spPr>
          <a:xfrm>
            <a:off x="788013" y="6167086"/>
            <a:ext cx="125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cô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A763FCE-3931-4DC1-9321-FCEDCB8E3A2B}"/>
              </a:ext>
            </a:extLst>
          </p:cNvPr>
          <p:cNvSpPr txBox="1"/>
          <p:nvPr/>
        </p:nvSpPr>
        <p:spPr>
          <a:xfrm>
            <a:off x="4663303" y="6097811"/>
            <a:ext cx="2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Mẹ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47159B-AEF0-4E72-8865-D81CDBA9B71B}"/>
              </a:ext>
            </a:extLst>
          </p:cNvPr>
          <p:cNvSpPr txBox="1"/>
          <p:nvPr/>
        </p:nvSpPr>
        <p:spPr>
          <a:xfrm>
            <a:off x="7803841" y="6086148"/>
            <a:ext cx="4431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Người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lạ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quà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A4D5AC70-5C7B-4C1C-943B-C499AE3CD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864099"/>
              </p:ext>
            </p:extLst>
          </p:nvPr>
        </p:nvGraphicFramePr>
        <p:xfrm>
          <a:off x="154547" y="719665"/>
          <a:ext cx="12037453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798">
                  <a:extLst>
                    <a:ext uri="{9D8B030D-6E8A-4147-A177-3AD203B41FA5}">
                      <a16:colId xmlns:a16="http://schemas.microsoft.com/office/drawing/2014/main" xmlns="" val="2467861738"/>
                    </a:ext>
                  </a:extLst>
                </a:gridCol>
                <a:gridCol w="3614299">
                  <a:extLst>
                    <a:ext uri="{9D8B030D-6E8A-4147-A177-3AD203B41FA5}">
                      <a16:colId xmlns:a16="http://schemas.microsoft.com/office/drawing/2014/main" xmlns="" val="681362037"/>
                    </a:ext>
                  </a:extLst>
                </a:gridCol>
                <a:gridCol w="3216114">
                  <a:extLst>
                    <a:ext uri="{9D8B030D-6E8A-4147-A177-3AD203B41FA5}">
                      <a16:colId xmlns:a16="http://schemas.microsoft.com/office/drawing/2014/main" xmlns="" val="1693217797"/>
                    </a:ext>
                  </a:extLst>
                </a:gridCol>
                <a:gridCol w="2006242">
                  <a:extLst>
                    <a:ext uri="{9D8B030D-6E8A-4147-A177-3AD203B41FA5}">
                      <a16:colId xmlns:a16="http://schemas.microsoft.com/office/drawing/2014/main" xmlns="" val="3970859321"/>
                    </a:ext>
                  </a:extLst>
                </a:gridCol>
              </a:tblGrid>
              <a:tr h="1914334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bố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bác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bảo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vệ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chú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công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ông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6981808"/>
                  </a:ext>
                </a:extLst>
              </a:tr>
              <a:tr h="2825921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nhân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viên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siêu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thị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bác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dân</a:t>
                      </a:r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phòng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cô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  <a:p>
                      <a:pPr algn="ctr"/>
                      <a:r>
                        <a:rPr lang="en-US" sz="6000" b="1" dirty="0" err="1">
                          <a:solidFill>
                            <a:srgbClr val="002060"/>
                          </a:solidFill>
                          <a:latin typeface="HP001 5 hàng" panose="020B0603050302020204" pitchFamily="34" charset="0"/>
                        </a:rPr>
                        <a:t>mẹ</a:t>
                      </a:r>
                      <a:endParaRPr lang="en-US" sz="6000" b="1" dirty="0">
                        <a:solidFill>
                          <a:srgbClr val="002060"/>
                        </a:solidFill>
                        <a:latin typeface="HP001 5 hàng" panose="020B06030503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0038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2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>
            <a:extLst>
              <a:ext uri="{FF2B5EF4-FFF2-40B4-BE49-F238E27FC236}">
                <a16:creationId xmlns:a16="http://schemas.microsoft.com/office/drawing/2014/main" xmlns="" id="{4F71F888-6970-4ED8-8B8F-FB6F05B5F2A0}"/>
              </a:ext>
            </a:extLst>
          </p:cNvPr>
          <p:cNvSpPr txBox="1"/>
          <p:nvPr/>
        </p:nvSpPr>
        <p:spPr>
          <a:xfrm>
            <a:off x="958506" y="800392"/>
            <a:ext cx="10264697" cy="121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 CHIA SẺ</a:t>
            </a:r>
          </a:p>
        </p:txBody>
      </p:sp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427A7ADE-FE54-46CC-9031-2EE27F73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xmlns="" id="{4F066710-0061-45FA-BF53-622F2F4A5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2" y="251715"/>
            <a:ext cx="1641720" cy="2275652"/>
          </a:xfrm>
          <a:prstGeom prst="rect">
            <a:avLst/>
          </a:prstGeom>
        </p:spPr>
      </p:pic>
      <p:sp>
        <p:nvSpPr>
          <p:cNvPr id="21" name="文本框 5">
            <a:extLst>
              <a:ext uri="{FF2B5EF4-FFF2-40B4-BE49-F238E27FC236}">
                <a16:creationId xmlns:a16="http://schemas.microsoft.com/office/drawing/2014/main" xmlns="" id="{F7EB20F4-0222-49C2-A132-2C048E71D9FC}"/>
              </a:ext>
            </a:extLst>
          </p:cNvPr>
          <p:cNvSpPr txBox="1"/>
          <p:nvPr/>
        </p:nvSpPr>
        <p:spPr>
          <a:xfrm>
            <a:off x="5982387" y="797499"/>
            <a:ext cx="56092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8800" b="1" dirty="0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EM CHIA SẺ</a:t>
            </a:r>
          </a:p>
        </p:txBody>
      </p:sp>
      <p:pic>
        <p:nvPicPr>
          <p:cNvPr id="22" name="图片 8">
            <a:extLst>
              <a:ext uri="{FF2B5EF4-FFF2-40B4-BE49-F238E27FC236}">
                <a16:creationId xmlns:a16="http://schemas.microsoft.com/office/drawing/2014/main" xmlns="" id="{56620C2D-A640-4166-9325-A15CF2A1E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907553"/>
            <a:ext cx="5471844" cy="1781157"/>
          </a:xfrm>
          <a:prstGeom prst="rect">
            <a:avLst/>
          </a:prstGeom>
        </p:spPr>
      </p:pic>
      <p:sp>
        <p:nvSpPr>
          <p:cNvPr id="23" name="文本框 5">
            <a:extLst>
              <a:ext uri="{FF2B5EF4-FFF2-40B4-BE49-F238E27FC236}">
                <a16:creationId xmlns:a16="http://schemas.microsoft.com/office/drawing/2014/main" xmlns="" id="{70B34C2A-6B13-4DE3-A1C7-626952148621}"/>
              </a:ext>
            </a:extLst>
          </p:cNvPr>
          <p:cNvSpPr txBox="1"/>
          <p:nvPr/>
        </p:nvSpPr>
        <p:spPr>
          <a:xfrm>
            <a:off x="363902" y="2349225"/>
            <a:ext cx="78379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altLang="zh-CN" sz="4400" b="1" dirty="0">
                <a:latin typeface="Calibri" panose="020F0502020204030204"/>
                <a:ea typeface="微软雅黑" panose="020B0503020204020204" pitchFamily="34" charset="-122"/>
              </a:rPr>
              <a:t>	</a:t>
            </a:r>
            <a:r>
              <a:rPr lang="vi-VN" altLang="zh-CN" sz="4400" b="1" dirty="0">
                <a:latin typeface="Calibri" panose="020F0502020204030204"/>
                <a:ea typeface="微软雅黑" panose="020B0503020204020204" pitchFamily="34" charset="-122"/>
              </a:rPr>
              <a:t>Vì sao em lại cho rằng những người mà mình tìm được là những người đáng tin cậy?</a:t>
            </a:r>
            <a:endParaRPr lang="en-US" altLang="zh-CN" sz="4400" b="1" dirty="0">
              <a:latin typeface="Calibri" panose="020F0502020204030204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645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E107C9-409B-45E4-99B3-4EA34261C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48" y="1080607"/>
            <a:ext cx="9005441" cy="375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396807-D002-43D8-A181-8CA2F16CF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4" y="1829733"/>
            <a:ext cx="10122978" cy="375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5A33F6-9DBC-4B31-8730-F644D295D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7" y="2910039"/>
            <a:ext cx="2350662" cy="3148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AD8D0-57CD-471C-9561-A6D56E7FC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91" y="2952758"/>
            <a:ext cx="3125921" cy="3162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24A6C4-7F22-47CD-9D45-79A688834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96" y="3000860"/>
            <a:ext cx="2254466" cy="31457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C87355-FB94-47BA-BFE3-FB024555A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8" y="3042445"/>
            <a:ext cx="2732119" cy="30244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55BFD6-8DB0-46BC-90FB-00DBA5B656B7}"/>
              </a:ext>
            </a:extLst>
          </p:cNvPr>
          <p:cNvSpPr/>
          <p:nvPr/>
        </p:nvSpPr>
        <p:spPr>
          <a:xfrm>
            <a:off x="226817" y="0"/>
            <a:ext cx="117518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14411">
              <a:defRPr/>
            </a:pP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Xác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b</a:t>
            </a:r>
            <a:r>
              <a:rPr lang="vi-VN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ư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ớc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xử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trí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lạc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144</Words>
  <Application>Microsoft Office PowerPoint</Application>
  <PresentationFormat>Custom</PresentationFormat>
  <Paragraphs>37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36</cp:revision>
  <dcterms:created xsi:type="dcterms:W3CDTF">2021-10-31T08:52:00Z</dcterms:created>
  <dcterms:modified xsi:type="dcterms:W3CDTF">2024-11-07T08:19:25Z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C1849CD217A44765A788613E9F313777</vt:lpwstr>
  </property>
  <property fmtid="{D5CDD505-2E9C-101B-9397-08002B2CF9AE}" pid="3" name="KSOProductBuildVer">
    <vt:lpwstr>1033-11.2.0.10323</vt:lpwstr>
  </property>
</Properties>
</file>