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46" r:id="rId2"/>
    <p:sldId id="373" r:id="rId3"/>
    <p:sldId id="333" r:id="rId4"/>
    <p:sldId id="335" r:id="rId5"/>
    <p:sldId id="352" r:id="rId6"/>
    <p:sldId id="341" r:id="rId7"/>
    <p:sldId id="389" r:id="rId8"/>
    <p:sldId id="362" r:id="rId9"/>
    <p:sldId id="363" r:id="rId10"/>
    <p:sldId id="364" r:id="rId11"/>
    <p:sldId id="339" r:id="rId12"/>
    <p:sldId id="356" r:id="rId13"/>
    <p:sldId id="28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 showGuides="1">
      <p:cViewPr>
        <p:scale>
          <a:sx n="84" d="100"/>
          <a:sy n="84" d="100"/>
        </p:scale>
        <p:origin x="-9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1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1600200" y="3028950"/>
            <a:ext cx="6737350" cy="3409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altLang="en-US" sz="2800" dirty="0" err="1" smtClean="0">
              <a:latin typeface="Hd001-4h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Hd001-4h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Hd001-4h"/>
                <a:cs typeface="Times New Roman" panose="02020603050405020304" pitchFamily="18" charset="0"/>
              </a:rPr>
              <a:t>viên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uách Ngọc Thư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" y="1"/>
            <a:ext cx="3774831" cy="2110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vi-VN" altLang="en-US"/>
              <a:t>Hoạt động 2: </a:t>
            </a:r>
          </a:p>
          <a:p>
            <a:endParaRPr lang="vi-VN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352800" y="666750"/>
            <a:ext cx="5050790" cy="818515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33600" y="1657350"/>
            <a:ext cx="5205095" cy="272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049020"/>
            <a:ext cx="6400800" cy="727710"/>
          </a:xfrm>
        </p:spPr>
        <p:txBody>
          <a:bodyPr/>
          <a:lstStyle/>
          <a:p>
            <a:pPr marL="45720" indent="0">
              <a:buNone/>
            </a:pPr>
            <a:r>
              <a:rPr lang="vi-VN" altLang="en-US" dirty="0"/>
              <a:t>Hình nào dưới đây thể hiện đúng tư thế ngồi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048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09750"/>
            <a:ext cx="5699289" cy="2604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" y="4705350"/>
            <a:ext cx="8565515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 aw"/>
              </a:rPr>
              <a:t>Hình</a:t>
            </a:r>
            <a:r>
              <a:rPr lang="en-US" sz="2400" dirty="0" smtClean="0">
                <a:latin typeface="Utm aw"/>
              </a:rPr>
              <a:t> </a:t>
            </a:r>
            <a:r>
              <a:rPr lang="vi-VN" altLang="en-US" sz="2400" dirty="0" smtClean="0">
                <a:latin typeface="Utm aw"/>
              </a:rPr>
              <a:t>4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thể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hiện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tư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thế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đúng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tư</a:t>
            </a:r>
            <a:r>
              <a:rPr lang="en-US" sz="2400" dirty="0" smtClean="0">
                <a:latin typeface="Utm aw"/>
              </a:rPr>
              <a:t> </a:t>
            </a:r>
            <a:r>
              <a:rPr lang="en-US" sz="2400" dirty="0" err="1" smtClean="0">
                <a:latin typeface="Utm aw"/>
              </a:rPr>
              <a:t>thế</a:t>
            </a:r>
            <a:r>
              <a:rPr lang="en-US" sz="2400" dirty="0" smtClean="0">
                <a:latin typeface="Utm aw"/>
              </a:rPr>
              <a:t> </a:t>
            </a:r>
            <a:r>
              <a:rPr lang="vi-VN" altLang="en-US" sz="2400" dirty="0" smtClean="0">
                <a:latin typeface="Utm aw"/>
              </a:rPr>
              <a:t>ngồi khoanh 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317625" y="1875790"/>
            <a:ext cx="598424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2800"/>
              <a:t>Em hãy vận dụng tư thế ngồi trong thể dục nhịp điệu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3801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2130" y="1123950"/>
            <a:ext cx="8156575" cy="1978025"/>
          </a:xfrm>
        </p:spPr>
        <p:txBody>
          <a:bodyPr>
            <a:normAutofit/>
          </a:bodyPr>
          <a:lstStyle/>
          <a:p>
            <a:pPr algn="ctr"/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C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ngồi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cơ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48" y="1054100"/>
            <a:ext cx="2982118" cy="107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2" y="2132014"/>
            <a:ext cx="199151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598"/>
            <a:ext cx="6857433" cy="10423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95400" y="3181350"/>
            <a:ext cx="5661660" cy="948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/>
              <a:t>-</a:t>
            </a:r>
            <a:r>
              <a:rPr lang="en-US"/>
              <a:t>Bi</a:t>
            </a:r>
            <a:r>
              <a:rPr lang="vi-VN" altLang="en-US"/>
              <a:t>ết và thực hiện được các động tác ngồi cơ bản</a:t>
            </a:r>
          </a:p>
          <a:p>
            <a:r>
              <a:rPr lang="vi-VN" altLang="en-US"/>
              <a:t>-Tích cực. tự giác trong tập luyện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0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6350"/>
            <a:ext cx="8915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548640"/>
            <a:ext cx="7162800" cy="446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7750"/>
            <a:ext cx="7219315" cy="857250"/>
          </a:xfrm>
        </p:spPr>
        <p:txBody>
          <a:bodyPr/>
          <a:lstStyle/>
          <a:p>
            <a:pPr algn="l"/>
            <a:r>
              <a:rPr lang="vi-VN" altLang="en-US" sz="1800"/>
              <a:t>Làm theo lời nói không làm theo hành động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381685" y="1961501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endParaRPr lang="vi-VN" altLang="en-US" sz="180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963295" y="1733550"/>
            <a:ext cx="6512560" cy="59817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vi-VN" altLang="en-US" sz="1800"/>
              <a:t>- GV nêu các chơi  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14400" y="3406140"/>
            <a:ext cx="3772535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endParaRPr lang="vi-VN" altLang="en-US" sz="1800"/>
          </a:p>
          <a:p>
            <a:pPr marL="0" indent="0" algn="l">
              <a:buNone/>
            </a:pPr>
            <a:r>
              <a:rPr lang="vi-VN" altLang="en-US" sz="1800"/>
              <a:t>-Nhận xét:  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63345" y="287653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vi-VN" altLang="en-US" sz="1800"/>
              <a:t>-GV cho học sinh chơi trò chơi </a:t>
            </a: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963295" y="2266950"/>
            <a:ext cx="6512560" cy="59817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vi-VN" altLang="en-US" sz="1800"/>
              <a:t>- Luật chơi: bạn nào thua phải nhảy lò cò 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686485" y="3865231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endParaRPr lang="vi-V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ldLvl="0" animBg="1"/>
      <p:bldP spid="7" grpId="0" bldLvl="0" animBg="1"/>
      <p:bldP spid="8" grpId="0" animBg="1"/>
      <p:bldP spid="9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47825" y="1657350"/>
            <a:ext cx="5790565" cy="26060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19860" y="810260"/>
            <a:ext cx="601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vi-VN" altLang="en-US" b="1">
                <a:solidFill>
                  <a:srgbClr val="FF0000"/>
                </a:solidFill>
                <a:sym typeface="+mn-ea"/>
              </a:rPr>
              <a:t>2. Khám phá </a:t>
            </a:r>
            <a:endParaRPr lang="vi-VN" altLang="en-US" b="1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vi-VN" altLang="en-US">
                <a:sym typeface="+mn-ea"/>
              </a:rPr>
              <a:t>Hoạt động 1: Học động tác Ngồi kiểng hai gót chân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50" y="758176"/>
            <a:ext cx="6512511" cy="857250"/>
          </a:xfrm>
        </p:spPr>
        <p:txBody>
          <a:bodyPr/>
          <a:lstStyle/>
          <a:p>
            <a:pPr marL="0" indent="0" algn="l">
              <a:buNone/>
            </a:pPr>
            <a:r>
              <a:rPr lang="vi-VN" altLang="en-US" sz="2000"/>
              <a:t>Làm mẫu động tác:</a:t>
            </a:r>
            <a:br>
              <a:rPr lang="vi-VN" altLang="en-US" sz="2000"/>
            </a:br>
            <a:r>
              <a:rPr lang="vi-VN" altLang="en-US" sz="2000"/>
              <a:t>Lần 1: Thực hiện động tác để học sinh quan sát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524050" y="174877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vi-VN" altLang="en-US" sz="2000"/>
              <a:t/>
            </a:r>
            <a:br>
              <a:rPr lang="vi-VN" altLang="en-US" sz="2000"/>
            </a:br>
            <a:r>
              <a:rPr lang="vi-VN" altLang="en-US" sz="2000"/>
              <a:t>Lần 2: Thực hiện động tác kết hợp mêu tả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600250" y="258697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vi-VN" altLang="en-US" sz="2000"/>
              <a:t/>
            </a:r>
            <a:br>
              <a:rPr lang="vi-VN" altLang="en-US" sz="2000"/>
            </a:br>
            <a:r>
              <a:rPr lang="vi-VN" altLang="en-US" sz="2000"/>
              <a:t>Lần 3: Thực hiện lại để học sinh nắm toàn bộ động tác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50" y="2876536"/>
            <a:ext cx="6512511" cy="857250"/>
          </a:xfrm>
        </p:spPr>
        <p:txBody>
          <a:bodyPr/>
          <a:lstStyle/>
          <a:p>
            <a:pPr marL="0" indent="0" algn="l">
              <a:buNone/>
            </a:pPr>
            <a:r>
              <a:rPr lang="vi-VN" altLang="en-US" sz="2000"/>
              <a:t>Đại diện nhóm lên thực hiện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57150"/>
            <a:ext cx="6400800" cy="610870"/>
          </a:xfrm>
        </p:spPr>
        <p:txBody>
          <a:bodyPr/>
          <a:lstStyle/>
          <a:p>
            <a:pPr marL="45720" indent="0">
              <a:buNone/>
            </a:pPr>
            <a:r>
              <a:rPr lang="vi-VN" altLang="en-US">
                <a:solidFill>
                  <a:srgbClr val="FF0000"/>
                </a:solidFill>
                <a:highlight>
                  <a:srgbClr val="FFFF00"/>
                </a:highlight>
              </a:rPr>
              <a:t>LUYỆN TẬP</a:t>
            </a:r>
          </a:p>
          <a:p>
            <a:pPr marL="45720" indent="0">
              <a:buNone/>
            </a:pPr>
            <a:endParaRPr lang="vi-V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371600" y="666750"/>
            <a:ext cx="6400800" cy="61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vi-VN" altLang="en-US"/>
              <a:t> Hs tập đồng loạt</a:t>
            </a:r>
          </a:p>
          <a:p>
            <a:pPr marL="45720" indent="0">
              <a:buNone/>
            </a:pPr>
            <a:endParaRPr lang="vi-VN" altLang="en-US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1524000" y="1123950"/>
            <a:ext cx="6400800" cy="61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vi-VN" altLang="en-US"/>
              <a:t>-GV vừa hô vừa thực hiện động tác</a:t>
            </a:r>
          </a:p>
          <a:p>
            <a:pPr marL="45720" indent="0">
              <a:buNone/>
            </a:pPr>
            <a:endParaRPr lang="vi-VN" alt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371600" y="1809750"/>
            <a:ext cx="6400800" cy="610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vi-VN" altLang="en-US" sz="2000"/>
              <a:t>-HS luyện tập theo nhóm</a:t>
            </a:r>
          </a:p>
          <a:p>
            <a:pPr marL="45720" indent="0">
              <a:buNone/>
            </a:pPr>
            <a:r>
              <a:rPr lang="vi-VN" altLang="en-US" sz="2000"/>
              <a:t>-Chia nhóm cho học sinh luyện tập, gv quan sát</a:t>
            </a:r>
          </a:p>
          <a:p>
            <a:pPr marL="45720" indent="0">
              <a:buNone/>
            </a:pPr>
            <a:endParaRPr lang="vi-V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195</Words>
  <Application>Microsoft Office PowerPoint</Application>
  <PresentationFormat>On-screen Show (16:9)</PresentationFormat>
  <Paragraphs>30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theo lời nói không làm theo hành động</vt:lpstr>
      <vt:lpstr>PowerPoint Presentation</vt:lpstr>
      <vt:lpstr>Làm mẫu động tác: Lần 1: Thực hiện động tác để học sinh quan sát</vt:lpstr>
      <vt:lpstr>Đại diện nhóm lên thực hiện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PC</cp:lastModifiedBy>
  <cp:revision>210</cp:revision>
  <dcterms:created xsi:type="dcterms:W3CDTF">2020-08-19T08:40:00Z</dcterms:created>
  <dcterms:modified xsi:type="dcterms:W3CDTF">2024-11-07T08:17:19Z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593B08F43316467E99F23D1C8376448A_12</vt:lpwstr>
  </property>
  <property fmtid="{D5CDD505-2E9C-101B-9397-08002B2CF9AE}" pid="3" name="KSOProductBuildVer">
    <vt:lpwstr>1033-12.2.0.13431</vt:lpwstr>
  </property>
</Properties>
</file>