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45" r:id="rId2"/>
    <p:sldId id="333" r:id="rId3"/>
    <p:sldId id="337" r:id="rId4"/>
    <p:sldId id="334" r:id="rId5"/>
    <p:sldId id="332" r:id="rId6"/>
    <p:sldId id="354" r:id="rId7"/>
    <p:sldId id="348" r:id="rId8"/>
    <p:sldId id="351" r:id="rId9"/>
    <p:sldId id="350" r:id="rId10"/>
    <p:sldId id="343" r:id="rId11"/>
    <p:sldId id="353" r:id="rId12"/>
    <p:sldId id="28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>
        <p:scale>
          <a:sx n="84" d="100"/>
          <a:sy n="84" d="100"/>
        </p:scale>
        <p:origin x="-96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720" y="3181350"/>
            <a:ext cx="5678556" cy="931367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TDNĐ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4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nhún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gối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3451174" y="4567183"/>
            <a:ext cx="5509591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Hd001-4h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Hd001-4h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Hd001-4h"/>
                <a:cs typeface="Times New Roman" panose="02020603050405020304" pitchFamily="18" charset="0"/>
              </a:rPr>
              <a:t>viên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Lâm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Dững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 .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851029" cy="21101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44421" y="2110154"/>
            <a:ext cx="6683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GIÁO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DỤC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THỂ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CHẤT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LỚP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2》 </a:t>
            </a:r>
            <a:endParaRPr lang="en-US" altLang="zh-C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w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07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4753" y="1215166"/>
            <a:ext cx="8977483" cy="670784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35623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052" y="1953555"/>
            <a:ext cx="6121872" cy="2455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958" y="4476750"/>
            <a:ext cx="867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Utm aw"/>
              </a:rPr>
              <a:t>Hình</a:t>
            </a:r>
            <a:r>
              <a:rPr lang="en-US" sz="2000" dirty="0" smtClean="0">
                <a:latin typeface="Utm aw"/>
              </a:rPr>
              <a:t> 1 </a:t>
            </a:r>
            <a:r>
              <a:rPr lang="en-US" sz="2000" dirty="0" err="1" smtClean="0">
                <a:latin typeface="Utm aw"/>
              </a:rPr>
              <a:t>thể</a:t>
            </a:r>
            <a:r>
              <a:rPr lang="en-US" sz="2000" dirty="0" smtClean="0">
                <a:latin typeface="Utm aw"/>
              </a:rPr>
              <a:t> </a:t>
            </a:r>
            <a:r>
              <a:rPr lang="en-US" sz="2000" dirty="0" err="1" smtClean="0">
                <a:latin typeface="Utm aw"/>
              </a:rPr>
              <a:t>hiện</a:t>
            </a:r>
            <a:r>
              <a:rPr lang="en-US" sz="2000" dirty="0" smtClean="0">
                <a:latin typeface="Utm aw"/>
              </a:rPr>
              <a:t> </a:t>
            </a:r>
            <a:r>
              <a:rPr lang="en-US" sz="2000" dirty="0" err="1" smtClean="0">
                <a:latin typeface="Utm aw"/>
              </a:rPr>
              <a:t>đúng</a:t>
            </a:r>
            <a:r>
              <a:rPr lang="en-US" sz="2000" dirty="0" smtClean="0">
                <a:latin typeface="Utm aw"/>
              </a:rPr>
              <a:t> </a:t>
            </a:r>
            <a:r>
              <a:rPr lang="en-US" sz="2000" dirty="0" err="1" smtClean="0">
                <a:latin typeface="Utm aw"/>
              </a:rPr>
              <a:t>động</a:t>
            </a:r>
            <a:r>
              <a:rPr lang="en-US" sz="2000" dirty="0">
                <a:latin typeface="Utm aw"/>
              </a:rPr>
              <a:t> </a:t>
            </a:r>
            <a:r>
              <a:rPr lang="en-US" sz="2000" dirty="0" err="1" smtClean="0">
                <a:latin typeface="Utm aw"/>
              </a:rPr>
              <a:t>tác</a:t>
            </a:r>
            <a:r>
              <a:rPr lang="en-US" sz="2000" dirty="0" smtClean="0">
                <a:latin typeface="Utm aw"/>
              </a:rPr>
              <a:t> </a:t>
            </a:r>
            <a:r>
              <a:rPr lang="en-US" sz="2000" dirty="0" err="1" smtClean="0">
                <a:latin typeface="Utm aw"/>
              </a:rPr>
              <a:t>duỗi</a:t>
            </a:r>
            <a:r>
              <a:rPr lang="en-US" sz="2000" dirty="0" smtClean="0">
                <a:latin typeface="Utm aw"/>
              </a:rPr>
              <a:t> </a:t>
            </a:r>
            <a:r>
              <a:rPr lang="en-US" sz="2000" dirty="0" err="1" smtClean="0">
                <a:latin typeface="Utm aw"/>
              </a:rPr>
              <a:t>chân</a:t>
            </a:r>
            <a:r>
              <a:rPr lang="en-US" sz="2000" dirty="0" smtClean="0">
                <a:latin typeface="Utm aw"/>
              </a:rPr>
              <a:t> sang </a:t>
            </a:r>
            <a:r>
              <a:rPr lang="en-US" sz="2000" dirty="0" err="1" smtClean="0">
                <a:latin typeface="Utm aw"/>
              </a:rPr>
              <a:t>ngang</a:t>
            </a:r>
            <a:r>
              <a:rPr lang="en-US" sz="2000" dirty="0" smtClean="0">
                <a:latin typeface="Utm aw"/>
              </a:rPr>
              <a:t> </a:t>
            </a:r>
            <a:r>
              <a:rPr lang="en-US" sz="2000" dirty="0" err="1" smtClean="0">
                <a:latin typeface="Utm aw"/>
              </a:rPr>
              <a:t>kết</a:t>
            </a:r>
            <a:r>
              <a:rPr lang="en-US" sz="2000" dirty="0" smtClean="0">
                <a:latin typeface="Utm aw"/>
              </a:rPr>
              <a:t> </a:t>
            </a:r>
            <a:r>
              <a:rPr lang="en-US" sz="2000" dirty="0" err="1" smtClean="0">
                <a:latin typeface="Utm aw"/>
              </a:rPr>
              <a:t>hợp</a:t>
            </a:r>
            <a:r>
              <a:rPr lang="en-US" sz="2000" dirty="0" smtClean="0">
                <a:latin typeface="Utm aw"/>
              </a:rPr>
              <a:t> </a:t>
            </a:r>
            <a:r>
              <a:rPr lang="en-US" sz="2000" dirty="0" err="1" smtClean="0">
                <a:latin typeface="Utm aw"/>
              </a:rPr>
              <a:t>nhún</a:t>
            </a:r>
            <a:r>
              <a:rPr lang="en-US" sz="2000" dirty="0" smtClean="0">
                <a:latin typeface="Utm aw"/>
              </a:rPr>
              <a:t> </a:t>
            </a:r>
            <a:r>
              <a:rPr lang="en-US" sz="2000" dirty="0" err="1" smtClean="0">
                <a:latin typeface="Utm aw"/>
              </a:rPr>
              <a:t>gối</a:t>
            </a:r>
            <a:endParaRPr lang="en-US" sz="2000" dirty="0">
              <a:latin typeface="Utm aw"/>
            </a:endParaRPr>
          </a:p>
        </p:txBody>
      </p:sp>
    </p:spTree>
    <p:extLst>
      <p:ext uri="{BB962C8B-B14F-4D97-AF65-F5344CB8AC3E}">
        <p14:creationId xmlns:p14="http://schemas.microsoft.com/office/powerpoint/2010/main" val="12846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2" y="650226"/>
            <a:ext cx="912717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0919"/>
            <a:ext cx="2895600" cy="108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16822"/>
            <a:ext cx="3048000" cy="74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93"/>
            <a:ext cx="6906197" cy="1091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621" y="3205700"/>
            <a:ext cx="8006379" cy="11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30" y="1047750"/>
            <a:ext cx="7093740" cy="1926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584" y="2974552"/>
            <a:ext cx="6260968" cy="211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3505200" cy="115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071" y="1127106"/>
            <a:ext cx="6690258" cy="3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2768600" cy="78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27" y="780273"/>
            <a:ext cx="7019787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411" y="1371045"/>
            <a:ext cx="7623809" cy="3118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89528"/>
            <a:ext cx="9144000" cy="63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75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60" y="892441"/>
            <a:ext cx="7445141" cy="425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5"/>
            <a:ext cx="9144000" cy="731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61" y="895350"/>
            <a:ext cx="7666049" cy="39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04307"/>
            <a:ext cx="5257800" cy="37007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" y="42679"/>
            <a:ext cx="3325009" cy="1233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5" y="1339645"/>
            <a:ext cx="8810580" cy="36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1504</TotalTime>
  <Words>60</Words>
  <Application>Microsoft Office PowerPoint</Application>
  <PresentationFormat>On-screen Show (16:9)</PresentationFormat>
  <Paragraphs>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PC</cp:lastModifiedBy>
  <cp:revision>211</cp:revision>
  <dcterms:created xsi:type="dcterms:W3CDTF">2020-08-19T08:40:40Z</dcterms:created>
  <dcterms:modified xsi:type="dcterms:W3CDTF">2024-11-07T08:16:46Z</dcterms:modified>
</cp:coreProperties>
</file>