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5" r:id="rId2"/>
    <p:sldId id="333" r:id="rId3"/>
    <p:sldId id="337" r:id="rId4"/>
    <p:sldId id="334" r:id="rId5"/>
    <p:sldId id="332" r:id="rId6"/>
    <p:sldId id="354" r:id="rId7"/>
    <p:sldId id="356" r:id="rId8"/>
    <p:sldId id="350" r:id="rId9"/>
    <p:sldId id="343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>
        <p:scale>
          <a:sx n="84" d="100"/>
          <a:sy n="84" d="100"/>
        </p:scale>
        <p:origin x="-9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720" y="3181350"/>
            <a:ext cx="5678556" cy="9313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BÓNG ĐÁ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ĐÁ BÓNG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451174" y="4567183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Hd001-4h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viên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Lâm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Dững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.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851029" cy="2110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4421" y="2110154"/>
            <a:ext cx="668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GIÁO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DỤC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THỂ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CHẤT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07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1035"/>
            <a:ext cx="2895600" cy="10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86445"/>
            <a:ext cx="3386958" cy="8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118"/>
            <a:ext cx="6906197" cy="1237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315460"/>
            <a:ext cx="7793374" cy="94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00150"/>
            <a:ext cx="4648200" cy="39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3505200" cy="115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350"/>
            <a:ext cx="9092562" cy="35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3076052" cy="8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331"/>
            <a:ext cx="8001000" cy="588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1578584"/>
            <a:ext cx="8043479" cy="2557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99" y="4260823"/>
            <a:ext cx="7588792" cy="8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23079"/>
            <a:ext cx="8909658" cy="435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94"/>
            <a:ext cx="9144000" cy="3312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" y="3942724"/>
            <a:ext cx="8831644" cy="1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75" y="0"/>
            <a:ext cx="4191000" cy="5465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4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" y="42679"/>
            <a:ext cx="3325009" cy="1233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87718"/>
            <a:ext cx="6553200" cy="35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3257550" cy="1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973" y="1200150"/>
            <a:ext cx="6052827" cy="37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1592</TotalTime>
  <Words>39</Words>
  <Application>Microsoft Office PowerPoint</Application>
  <PresentationFormat>On-screen Show (16:9)</PresentationFormat>
  <Paragraphs>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PC</cp:lastModifiedBy>
  <cp:revision>224</cp:revision>
  <dcterms:created xsi:type="dcterms:W3CDTF">2020-08-19T08:40:40Z</dcterms:created>
  <dcterms:modified xsi:type="dcterms:W3CDTF">2024-11-07T08:16:21Z</dcterms:modified>
</cp:coreProperties>
</file>