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2" r:id="rId1"/>
    <p:sldMasterId id="2147483744" r:id="rId2"/>
  </p:sldMasterIdLst>
  <p:notesMasterIdLst>
    <p:notesMasterId r:id="rId20"/>
  </p:notesMasterIdLst>
  <p:sldIdLst>
    <p:sldId id="356" r:id="rId3"/>
    <p:sldId id="355" r:id="rId4"/>
    <p:sldId id="351" r:id="rId5"/>
    <p:sldId id="353" r:id="rId6"/>
    <p:sldId id="338" r:id="rId7"/>
    <p:sldId id="276" r:id="rId8"/>
    <p:sldId id="339" r:id="rId9"/>
    <p:sldId id="337" r:id="rId10"/>
    <p:sldId id="324" r:id="rId11"/>
    <p:sldId id="340" r:id="rId12"/>
    <p:sldId id="341" r:id="rId13"/>
    <p:sldId id="342" r:id="rId14"/>
    <p:sldId id="346" r:id="rId15"/>
    <p:sldId id="347" r:id="rId16"/>
    <p:sldId id="270" r:id="rId17"/>
    <p:sldId id="349" r:id="rId18"/>
    <p:sldId id="336" r:id="rId19"/>
  </p:sldIdLst>
  <p:sldSz cx="9144000" cy="5143500" type="screen16x9"/>
  <p:notesSz cx="6858000" cy="9144000"/>
  <p:defaultTextStyle>
    <a:defPPr>
      <a:defRPr lang="vi-VN"/>
    </a:defPPr>
    <a:lvl1pPr marL="0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8567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57134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85701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14267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42834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71401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99968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28535" algn="l" defTabSz="85713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PUTER" initials="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5027" autoAdjust="0"/>
  </p:normalViewPr>
  <p:slideViewPr>
    <p:cSldViewPr>
      <p:cViewPr>
        <p:scale>
          <a:sx n="100" d="100"/>
          <a:sy n="100" d="100"/>
        </p:scale>
        <p:origin x="-72" y="-42"/>
      </p:cViewPr>
      <p:guideLst>
        <p:guide orient="horz" pos="162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65EC4-9221-43EA-A6BD-D4B486094003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6085F-044A-4F61-9903-EEC97D74958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7688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8567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57134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85701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14267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2834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1401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99968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28535" algn="l" defTabSz="85713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085F-044A-4F61-9903-EEC97D749586}" type="slidenum">
              <a:rPr lang="vi-VN" smtClean="0"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0978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6085F-044A-4F61-9903-EEC97D749586}" type="slidenum">
              <a:rPr lang="vi-VN" smtClean="0"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2917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2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999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8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573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240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798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6243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19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68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31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18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99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30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0402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206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010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5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856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71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7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142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4283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714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999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28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361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1533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8567" indent="0">
              <a:buNone/>
              <a:defRPr sz="1900" b="1"/>
            </a:lvl2pPr>
            <a:lvl3pPr marL="857134" indent="0">
              <a:buNone/>
              <a:defRPr sz="1700" b="1"/>
            </a:lvl3pPr>
            <a:lvl4pPr marL="1285701" indent="0">
              <a:buNone/>
              <a:defRPr sz="1500" b="1"/>
            </a:lvl4pPr>
            <a:lvl5pPr marL="1714267" indent="0">
              <a:buNone/>
              <a:defRPr sz="1500" b="1"/>
            </a:lvl5pPr>
            <a:lvl6pPr marL="2142834" indent="0">
              <a:buNone/>
              <a:defRPr sz="1500" b="1"/>
            </a:lvl6pPr>
            <a:lvl7pPr marL="2571401" indent="0">
              <a:buNone/>
              <a:defRPr sz="1500" b="1"/>
            </a:lvl7pPr>
            <a:lvl8pPr marL="2999968" indent="0">
              <a:buNone/>
              <a:defRPr sz="1500" b="1"/>
            </a:lvl8pPr>
            <a:lvl9pPr marL="342853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6" cy="47982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8567" indent="0">
              <a:buNone/>
              <a:defRPr sz="1900" b="1"/>
            </a:lvl2pPr>
            <a:lvl3pPr marL="857134" indent="0">
              <a:buNone/>
              <a:defRPr sz="1700" b="1"/>
            </a:lvl3pPr>
            <a:lvl4pPr marL="1285701" indent="0">
              <a:buNone/>
              <a:defRPr sz="1500" b="1"/>
            </a:lvl4pPr>
            <a:lvl5pPr marL="1714267" indent="0">
              <a:buNone/>
              <a:defRPr sz="1500" b="1"/>
            </a:lvl5pPr>
            <a:lvl6pPr marL="2142834" indent="0">
              <a:buNone/>
              <a:defRPr sz="1500" b="1"/>
            </a:lvl6pPr>
            <a:lvl7pPr marL="2571401" indent="0">
              <a:buNone/>
              <a:defRPr sz="1500" b="1"/>
            </a:lvl7pPr>
            <a:lvl8pPr marL="2999968" indent="0">
              <a:buNone/>
              <a:defRPr sz="1500" b="1"/>
            </a:lvl8pPr>
            <a:lvl9pPr marL="342853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6" cy="2963466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993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062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8369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0" cy="438983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28567" indent="0">
              <a:buNone/>
              <a:defRPr sz="1100"/>
            </a:lvl2pPr>
            <a:lvl3pPr marL="857134" indent="0">
              <a:buNone/>
              <a:defRPr sz="900"/>
            </a:lvl3pPr>
            <a:lvl4pPr marL="1285701" indent="0">
              <a:buNone/>
              <a:defRPr sz="800"/>
            </a:lvl4pPr>
            <a:lvl5pPr marL="1714267" indent="0">
              <a:buNone/>
              <a:defRPr sz="800"/>
            </a:lvl5pPr>
            <a:lvl6pPr marL="2142834" indent="0">
              <a:buNone/>
              <a:defRPr sz="800"/>
            </a:lvl6pPr>
            <a:lvl7pPr marL="2571401" indent="0">
              <a:buNone/>
              <a:defRPr sz="800"/>
            </a:lvl7pPr>
            <a:lvl8pPr marL="2999968" indent="0">
              <a:buNone/>
              <a:defRPr sz="800"/>
            </a:lvl8pPr>
            <a:lvl9pPr marL="34285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796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3600451"/>
            <a:ext cx="5486400" cy="42505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459581"/>
            <a:ext cx="5486400" cy="3086100"/>
          </a:xfrm>
        </p:spPr>
        <p:txBody>
          <a:bodyPr/>
          <a:lstStyle>
            <a:lvl1pPr marL="0" indent="0">
              <a:buNone/>
              <a:defRPr sz="3000"/>
            </a:lvl1pPr>
            <a:lvl2pPr marL="428567" indent="0">
              <a:buNone/>
              <a:defRPr sz="2600"/>
            </a:lvl2pPr>
            <a:lvl3pPr marL="857134" indent="0">
              <a:buNone/>
              <a:defRPr sz="2300"/>
            </a:lvl3pPr>
            <a:lvl4pPr marL="1285701" indent="0">
              <a:buNone/>
              <a:defRPr sz="1900"/>
            </a:lvl4pPr>
            <a:lvl5pPr marL="1714267" indent="0">
              <a:buNone/>
              <a:defRPr sz="1900"/>
            </a:lvl5pPr>
            <a:lvl6pPr marL="2142834" indent="0">
              <a:buNone/>
              <a:defRPr sz="1900"/>
            </a:lvl6pPr>
            <a:lvl7pPr marL="2571401" indent="0">
              <a:buNone/>
              <a:defRPr sz="1900"/>
            </a:lvl7pPr>
            <a:lvl8pPr marL="2999968" indent="0">
              <a:buNone/>
              <a:defRPr sz="1900"/>
            </a:lvl8pPr>
            <a:lvl9pPr marL="3428535" indent="0">
              <a:buNone/>
              <a:defRPr sz="19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28567" indent="0">
              <a:buNone/>
              <a:defRPr sz="1100"/>
            </a:lvl2pPr>
            <a:lvl3pPr marL="857134" indent="0">
              <a:buNone/>
              <a:defRPr sz="900"/>
            </a:lvl3pPr>
            <a:lvl4pPr marL="1285701" indent="0">
              <a:buNone/>
              <a:defRPr sz="800"/>
            </a:lvl4pPr>
            <a:lvl5pPr marL="1714267" indent="0">
              <a:buNone/>
              <a:defRPr sz="800"/>
            </a:lvl5pPr>
            <a:lvl6pPr marL="2142834" indent="0">
              <a:buNone/>
              <a:defRPr sz="800"/>
            </a:lvl6pPr>
            <a:lvl7pPr marL="2571401" indent="0">
              <a:buNone/>
              <a:defRPr sz="800"/>
            </a:lvl7pPr>
            <a:lvl8pPr marL="2999968" indent="0">
              <a:buNone/>
              <a:defRPr sz="800"/>
            </a:lvl8pPr>
            <a:lvl9pPr marL="342853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21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85713" tIns="42857" rIns="85713" bIns="4285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85713" tIns="42857" rIns="85713" bIns="4285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</p:spPr>
        <p:txBody>
          <a:bodyPr vert="horz" lIns="85713" tIns="42857" rIns="85713" bIns="4285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660D-0175-482F-98DD-DAF3D4C0CF80}" type="datetimeFigureOut">
              <a:rPr lang="vi-VN" smtClean="0"/>
              <a:t>07/11/2024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5"/>
          </a:xfrm>
          <a:prstGeom prst="rect">
            <a:avLst/>
          </a:prstGeom>
        </p:spPr>
        <p:txBody>
          <a:bodyPr vert="horz" lIns="85713" tIns="42857" rIns="85713" bIns="4285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</p:spPr>
        <p:txBody>
          <a:bodyPr vert="horz" lIns="85713" tIns="42857" rIns="85713" bIns="4285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6DBD-324E-4A5A-A022-BC8F70619CF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812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857134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25" indent="-321425" algn="l" defTabSz="85713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421" indent="-267854" algn="l" defTabSz="85713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417" indent="-214284" algn="l" defTabSz="857134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99984" indent="-214284" algn="l" defTabSz="85713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551" indent="-214284" algn="l" defTabSz="857134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57118" indent="-214284" algn="l" defTabSz="8571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85684" indent="-214284" algn="l" defTabSz="8571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14251" indent="-214284" algn="l" defTabSz="8571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42818" indent="-214284" algn="l" defTabSz="857134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8567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4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5701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267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834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1401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9968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28535" algn="l" defTabSz="85713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8660D-0175-482F-98DD-DAF3D4C0CF8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07/11/2024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46DBD-324E-4A5A-A022-BC8F70619CFE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590550"/>
            <a:ext cx="8763000" cy="3581400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r>
              <a:rPr lang="en-US" sz="38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1. </a:t>
            </a:r>
          </a:p>
          <a:p>
            <a:pPr algn="ctr"/>
            <a:r>
              <a:rPr lang="vi-VN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ĐẠO ĐỨC LỚP 2</a:t>
            </a:r>
          </a:p>
          <a:p>
            <a:pPr algn="ctr"/>
            <a:r>
              <a:rPr lang="vi-VN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BỘ SÁCH CHÂN TRỜI SÁNG TẠO</a:t>
            </a:r>
          </a:p>
          <a:p>
            <a:pPr algn="ctr"/>
            <a:r>
              <a:rPr lang="vi-V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BÀI 3. </a:t>
            </a:r>
            <a:r>
              <a:rPr lang="vi-VN" sz="4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Tiết 2</a:t>
            </a:r>
            <a:endParaRPr lang="vi-VN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sym typeface="+mn-ea"/>
            </a:endParaRPr>
          </a:p>
          <a:p>
            <a:pPr algn="ctr"/>
            <a:r>
              <a:rPr lang="vi-VN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+mn-ea"/>
              </a:rPr>
              <a:t>BẢO QUẢN ĐỒ DÙNG CÁ NHÂN</a:t>
            </a:r>
            <a:r>
              <a:rPr lang="vi-V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/>
            </a:r>
            <a:br>
              <a:rPr lang="vi-VN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4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66700" y="209550"/>
            <a:ext cx="8572500" cy="2286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850" y="2571750"/>
            <a:ext cx="8458200" cy="1219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xé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gấp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6700" y="3933825"/>
            <a:ext cx="8458200" cy="1219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3.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chùi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66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90600" y="200025"/>
            <a:ext cx="64770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endParaRPr lang="en-US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endParaRPr lang="en-US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52057" t="24198" r="32302" b="59431"/>
          <a:stretch/>
        </p:blipFill>
        <p:spPr bwMode="auto">
          <a:xfrm>
            <a:off x="838200" y="1200150"/>
            <a:ext cx="7543800" cy="34289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Oval 1"/>
          <p:cNvSpPr/>
          <p:nvPr/>
        </p:nvSpPr>
        <p:spPr>
          <a:xfrm>
            <a:off x="381000" y="1123950"/>
            <a:ext cx="2895600" cy="1219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7030A0"/>
                </a:solidFill>
              </a:rPr>
              <a:t>Giày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bẩn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thế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em</a:t>
            </a:r>
            <a:r>
              <a:rPr lang="en-US" sz="2000" dirty="0" smtClean="0">
                <a:solidFill>
                  <a:srgbClr val="7030A0"/>
                </a:solidFill>
              </a:rPr>
              <a:t>! </a:t>
            </a:r>
            <a:r>
              <a:rPr lang="en-US" sz="2000" dirty="0" err="1" smtClean="0">
                <a:solidFill>
                  <a:srgbClr val="7030A0"/>
                </a:solidFill>
              </a:rPr>
              <a:t>Vứt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thôi</a:t>
            </a:r>
            <a:r>
              <a:rPr lang="en-US" sz="2000" dirty="0" smtClean="0">
                <a:solidFill>
                  <a:srgbClr val="7030A0"/>
                </a:solidFill>
              </a:rPr>
              <a:t>, </a:t>
            </a:r>
            <a:r>
              <a:rPr lang="en-US" sz="2000" dirty="0" err="1" smtClean="0">
                <a:solidFill>
                  <a:srgbClr val="7030A0"/>
                </a:solidFill>
              </a:rPr>
              <a:t>không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đi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được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nữa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đâu</a:t>
            </a:r>
            <a:r>
              <a:rPr lang="en-US" sz="2000" dirty="0" smtClean="0">
                <a:solidFill>
                  <a:srgbClr val="7030A0"/>
                </a:solidFill>
              </a:rPr>
              <a:t>!</a:t>
            </a:r>
            <a:endParaRPr lang="vi-VN" sz="2000" dirty="0">
              <a:solidFill>
                <a:srgbClr val="7030A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15000" y="962025"/>
            <a:ext cx="3276600" cy="12192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00B0F0"/>
                </a:solidFill>
              </a:rPr>
              <a:t>Làm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thế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nào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bây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giờ</a:t>
            </a:r>
            <a:r>
              <a:rPr lang="en-US" sz="2000" dirty="0" smtClean="0">
                <a:solidFill>
                  <a:srgbClr val="00B0F0"/>
                </a:solidFill>
              </a:rPr>
              <a:t>? </a:t>
            </a:r>
            <a:r>
              <a:rPr lang="en-US" sz="2000" dirty="0" err="1" smtClean="0">
                <a:solidFill>
                  <a:srgbClr val="00B0F0"/>
                </a:solidFill>
              </a:rPr>
              <a:t>Giày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mẹ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mới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mua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cho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em</a:t>
            </a:r>
            <a:r>
              <a:rPr lang="en-US" sz="2000" dirty="0" smtClean="0">
                <a:solidFill>
                  <a:srgbClr val="00B0F0"/>
                </a:solidFill>
              </a:rPr>
              <a:t> </a:t>
            </a:r>
            <a:r>
              <a:rPr lang="en-US" sz="2000" dirty="0" err="1" smtClean="0">
                <a:solidFill>
                  <a:srgbClr val="00B0F0"/>
                </a:solidFill>
              </a:rPr>
              <a:t>mà</a:t>
            </a:r>
            <a:r>
              <a:rPr lang="en-US" sz="2000" dirty="0" smtClean="0">
                <a:solidFill>
                  <a:srgbClr val="00B0F0"/>
                </a:solidFill>
              </a:rPr>
              <a:t>!</a:t>
            </a:r>
            <a:endParaRPr lang="vi-VN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6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76275" y="438150"/>
            <a:ext cx="8001000" cy="39624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giặt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Chùi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ướt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65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133350"/>
            <a:ext cx="8839200" cy="1143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1657350"/>
            <a:ext cx="8839200" cy="28956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vi-VN" sz="4000" dirty="0" smtClean="0">
                <a:solidFill>
                  <a:srgbClr val="333333"/>
                </a:solidFill>
                <a:latin typeface="arial"/>
              </a:rPr>
              <a:t>	</a:t>
            </a:r>
            <a:r>
              <a:rPr lang="vi-VN" sz="4000" dirty="0" smtClean="0">
                <a:solidFill>
                  <a:srgbClr val="002060"/>
                </a:solidFill>
                <a:latin typeface="arial"/>
              </a:rPr>
              <a:t>- </a:t>
            </a:r>
            <a:r>
              <a:rPr lang="vi-VN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 cất sách vở đã học xong lên </a:t>
            </a:r>
            <a:r>
              <a:rPr lang="vi-VN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 sách;</a:t>
            </a:r>
            <a:r>
              <a:rPr lang="vi-VN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Em bảo quản sách vở luôn phẳng </a:t>
            </a:r>
            <a:r>
              <a:rPr lang="vi-VN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phiu;</a:t>
            </a:r>
            <a:r>
              <a:rPr lang="vi-V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 cất đồ chơi gọn gàng, cẩn thận vào trong tủ đựng đồ chơi</a:t>
            </a:r>
            <a:r>
              <a:rPr lang="vi-VN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26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1581150"/>
            <a:ext cx="7696200" cy="3352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niu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endParaRPr lang="en-US" sz="4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33350"/>
            <a:ext cx="8839200" cy="11430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bè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333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501"/>
            <a:ext cx="7772400" cy="781049"/>
          </a:xfrm>
        </p:spPr>
        <p:txBody>
          <a:bodyPr/>
          <a:lstStyle/>
          <a:p>
            <a:r>
              <a:rPr lang="en-US" sz="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vi-V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" y="1714500"/>
            <a:ext cx="8529320" cy="3067050"/>
          </a:xfrm>
        </p:spPr>
        <p:txBody>
          <a:bodyPr>
            <a:normAutofit fontScale="92500" lnSpcReduction="20000"/>
          </a:bodyPr>
          <a:lstStyle/>
          <a:p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Thứ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tư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10 </a:t>
            </a: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11 </a:t>
            </a: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năm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2021</a:t>
            </a:r>
            <a:r>
              <a:rPr lang="en-US" sz="3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US" sz="3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sz="3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lvl="0"/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sz="3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endParaRPr lang="en-US" sz="3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38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>
              <a:spcBef>
                <a:spcPts val="0"/>
              </a:spcBef>
            </a:pPr>
            <a:r>
              <a:rPr lang="en-US" sz="3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18, </a:t>
            </a:r>
            <a:r>
              <a:rPr lang="en-US" sz="38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19)</a:t>
            </a:r>
          </a:p>
          <a:p>
            <a:pPr>
              <a:spcBef>
                <a:spcPts val="0"/>
              </a:spcBef>
            </a:pPr>
            <a:endParaRPr lang="en-US" sz="3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2571750"/>
            <a:ext cx="243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1200150"/>
            <a:ext cx="8686800" cy="31242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/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………………</a:t>
            </a:r>
          </a:p>
          <a:p>
            <a:pPr lvl="0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……………………….</a:t>
            </a:r>
          </a:p>
          <a:p>
            <a:pPr lvl="0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dép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………………………</a:t>
            </a:r>
          </a:p>
          <a:p>
            <a:pPr lvl="0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…………………….</a:t>
            </a:r>
          </a:p>
          <a:p>
            <a:pPr lvl="0"/>
            <a:endParaRPr lang="en-US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133350"/>
            <a:ext cx="5638800" cy="6858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bọc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7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742950"/>
            <a:ext cx="8915400" cy="41148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lvl="0" algn="just">
              <a:spcBef>
                <a:spcPct val="20000"/>
              </a:spcBef>
            </a:pPr>
            <a:r>
              <a:rPr lang="en-US" sz="3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vâng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100" dirty="0" smtClean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100" dirty="0">
              <a:solidFill>
                <a:srgbClr val="1F497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en-US" sz="41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Hẹn</a:t>
            </a:r>
            <a:r>
              <a:rPr lang="en-US" sz="4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4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914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790746" y="895350"/>
            <a:ext cx="7972254" cy="2667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5713" tIns="42857" rIns="85713" bIns="42857" rtlCol="0" anchor="ctr"/>
          <a:lstStyle/>
          <a:p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4800" dirty="0" err="1" smtClean="0">
                <a:solidFill>
                  <a:prstClr val="white"/>
                </a:solidFill>
              </a:rPr>
              <a:t>Nhạc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và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lời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Bùi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Đình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 err="1" smtClean="0">
                <a:solidFill>
                  <a:prstClr val="white"/>
                </a:solidFill>
              </a:rPr>
              <a:t>Thảo</a:t>
            </a:r>
            <a:endParaRPr lang="en-US" sz="4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3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0" y="190500"/>
            <a:ext cx="6477000" cy="838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lvl="0" algn="ctr"/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vi-VN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76275" y="1581150"/>
            <a:ext cx="8001000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7175" y="3562350"/>
            <a:ext cx="8839200" cy="8382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6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746" y="1600200"/>
            <a:ext cx="6400800" cy="685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Đạo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đức</a:t>
            </a:r>
            <a:endParaRPr lang="en-US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ubtitle 2"/>
          <p:cNvSpPr txBox="1"/>
          <p:nvPr/>
        </p:nvSpPr>
        <p:spPr>
          <a:xfrm>
            <a:off x="990600" y="2343150"/>
            <a:ext cx="7467600" cy="857250"/>
          </a:xfrm>
          <a:prstGeom prst="rect">
            <a:avLst/>
          </a:prstGeom>
        </p:spPr>
        <p:txBody>
          <a:bodyPr vert="horz" lIns="85713" tIns="42857" rIns="85713" bIns="42857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5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</a:t>
            </a:r>
            <a:r>
              <a:rPr lang="en-US" sz="5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3: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Bảo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quản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đồ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dùng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</a:t>
            </a:r>
            <a:r>
              <a:rPr lang="en-US" sz="5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5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nhân</a:t>
            </a:r>
            <a:endParaRPr lang="en-US" sz="5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>
              <a:solidFill>
                <a:srgbClr val="7030A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13716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/>
          <p:nvPr/>
        </p:nvSpPr>
        <p:spPr>
          <a:xfrm>
            <a:off x="1388746" y="3086100"/>
            <a:ext cx="6612254" cy="1466850"/>
          </a:xfrm>
          <a:prstGeom prst="rect">
            <a:avLst/>
          </a:prstGeom>
        </p:spPr>
        <p:txBody>
          <a:bodyPr vert="horz" lIns="85713" tIns="42857" rIns="85713" bIns="42857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Tiết</a:t>
            </a:r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endParaRPr lang="en-US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vi-VN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vi-VN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 </a:t>
            </a:r>
            <a:r>
              <a:rPr lang="en-US" altLang="vi-VN" sz="40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altLang="vi-VN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17)</a:t>
            </a:r>
            <a:endParaRPr lang="en-US" altLang="vi-VN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1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133350"/>
            <a:ext cx="89154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/>
          <a:srcRect l="30583" t="29170" r="54733" b="55949"/>
          <a:stretch/>
        </p:blipFill>
        <p:spPr bwMode="auto">
          <a:xfrm>
            <a:off x="609600" y="895350"/>
            <a:ext cx="8001000" cy="419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105400" y="1276350"/>
            <a:ext cx="3657600" cy="1143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vi-VN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74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66799" y="1123950"/>
            <a:ext cx="6934201" cy="1371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vi-VN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457201"/>
            <a:ext cx="8839200" cy="4476749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3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Cốm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3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01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514350"/>
            <a:ext cx="8991600" cy="459105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marL="57150" lvl="1" indent="369888"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vứt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en-US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	</a:t>
            </a:r>
          </a:p>
          <a:p>
            <a:pPr algn="just"/>
            <a:endParaRPr lang="en-US" sz="3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3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6200" y="209551"/>
            <a:ext cx="8839200" cy="99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713" tIns="42857" rIns="85713" bIns="42857" rtlCol="0" anchor="ctr"/>
          <a:lstStyle/>
          <a:p>
            <a:pPr algn="just"/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vi-VN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27792" t="45266" r="54699" b="28701"/>
          <a:stretch/>
        </p:blipFill>
        <p:spPr bwMode="auto">
          <a:xfrm>
            <a:off x="762000" y="1352550"/>
            <a:ext cx="7772400" cy="3276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4953000" y="895351"/>
            <a:ext cx="30480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7030A0"/>
                </a:solidFill>
              </a:rPr>
              <a:t>Hết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mùa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đông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rồi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</a:rPr>
              <a:t>mình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sẽ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cất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quần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áo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rét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đi</a:t>
            </a:r>
            <a:r>
              <a:rPr lang="en-US" sz="2400" dirty="0" smtClean="0">
                <a:solidFill>
                  <a:srgbClr val="7030A0"/>
                </a:solidFill>
              </a:rPr>
              <a:t>!</a:t>
            </a:r>
            <a:endParaRPr lang="vi-VN" sz="2400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81200" y="1428751"/>
            <a:ext cx="457200" cy="3238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1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81050" y="2990850"/>
            <a:ext cx="457200" cy="3238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2</a:t>
            </a:r>
            <a:endParaRPr lang="vi-VN" sz="2000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29200" y="3009899"/>
            <a:ext cx="457200" cy="32384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3</a:t>
            </a:r>
            <a:endParaRPr lang="vi-VN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184</Words>
  <Application>Microsoft Office PowerPoint</Application>
  <PresentationFormat>On-screen Show (16:9)</PresentationFormat>
  <Paragraphs>79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Viết vào vở cho tuần sau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tư, ngày 29 tháng 9 năm 2021  Đạo đức</dc:title>
  <dc:creator>COMPUTER</dc:creator>
  <cp:lastModifiedBy>PC</cp:lastModifiedBy>
  <cp:revision>186</cp:revision>
  <dcterms:created xsi:type="dcterms:W3CDTF">2021-09-27T18:02:00Z</dcterms:created>
  <dcterms:modified xsi:type="dcterms:W3CDTF">2024-11-07T08:13:22Z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B22858BBB1B5403A92ECFD8035FE64D0</vt:lpwstr>
  </property>
  <property fmtid="{D5CDD505-2E9C-101B-9397-08002B2CF9AE}" pid="3" name="KSOProductBuildVer">
    <vt:lpwstr>1033-11.2.0.10323</vt:lpwstr>
  </property>
</Properties>
</file>