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2" r:id="rId1"/>
  </p:sldMasterIdLst>
  <p:notesMasterIdLst>
    <p:notesMasterId r:id="rId19"/>
  </p:notesMasterIdLst>
  <p:sldIdLst>
    <p:sldId id="338" r:id="rId2"/>
    <p:sldId id="340" r:id="rId3"/>
    <p:sldId id="332" r:id="rId4"/>
    <p:sldId id="341" r:id="rId5"/>
    <p:sldId id="342" r:id="rId6"/>
    <p:sldId id="276" r:id="rId7"/>
    <p:sldId id="343" r:id="rId8"/>
    <p:sldId id="333" r:id="rId9"/>
    <p:sldId id="323" r:id="rId10"/>
    <p:sldId id="329" r:id="rId11"/>
    <p:sldId id="308" r:id="rId12"/>
    <p:sldId id="324" r:id="rId13"/>
    <p:sldId id="331" r:id="rId14"/>
    <p:sldId id="311" r:id="rId15"/>
    <p:sldId id="334" r:id="rId16"/>
    <p:sldId id="335" r:id="rId17"/>
    <p:sldId id="339" r:id="rId18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27" autoAdjust="0"/>
  </p:normalViewPr>
  <p:slideViewPr>
    <p:cSldViewPr>
      <p:cViewPr>
        <p:scale>
          <a:sx n="84" d="100"/>
          <a:sy n="84" d="100"/>
        </p:scale>
        <p:origin x="-96" y="-234"/>
      </p:cViewPr>
      <p:guideLst>
        <p:guide orient="horz" pos="16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65EC4-9221-43EA-A6BD-D4B486094003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085F-044A-4F61-9903-EEC97D7495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68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6085F-044A-4F61-9903-EEC97D749586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54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9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73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40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798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40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6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33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93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062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36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79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21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660D-0175-482F-98DD-DAF3D4C0CF80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6DBD-324E-4A5A-A022-BC8F70619C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12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0" y="2904409"/>
            <a:ext cx="5029200" cy="10779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1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79899"/>
            <a:ext cx="3200400" cy="19255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669423" y="1902017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《ĐẠO ĐỨC 2 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1626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44448" t="43752" r="22245" b="32861"/>
          <a:stretch/>
        </p:blipFill>
        <p:spPr bwMode="auto">
          <a:xfrm>
            <a:off x="1524000" y="17820"/>
            <a:ext cx="5562600" cy="3620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8600" y="3638550"/>
            <a:ext cx="8763000" cy="13335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46025" t="68346" r="23512" b="10458"/>
          <a:stretch/>
        </p:blipFill>
        <p:spPr bwMode="auto">
          <a:xfrm>
            <a:off x="1447800" y="27652"/>
            <a:ext cx="5943600" cy="3001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00100" y="3333750"/>
            <a:ext cx="7924800" cy="1295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895350"/>
            <a:ext cx="8839200" cy="4019550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90600" y="285750"/>
            <a:ext cx="7162800" cy="19431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361950"/>
            <a:ext cx="3657600" cy="7429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vi-V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7100" y="1276350"/>
            <a:ext cx="7467600" cy="9715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6150" y="2343150"/>
            <a:ext cx="7467600" cy="97155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3486150"/>
            <a:ext cx="7467600" cy="1219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lỡ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57150"/>
            <a:ext cx="8915400" cy="17716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625" y="1885950"/>
            <a:ext cx="9020175" cy="17335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625" y="3714750"/>
            <a:ext cx="8915400" cy="1314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285750"/>
            <a:ext cx="8991600" cy="4343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9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6856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2128"/>
            <a:ext cx="1761061" cy="13870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290" y="-1"/>
            <a:ext cx="7198310" cy="1389159"/>
          </a:xfrm>
          <a:prstGeom prst="rect">
            <a:avLst/>
          </a:prstGeom>
        </p:spPr>
      </p:pic>
      <p:pic>
        <p:nvPicPr>
          <p:cNvPr id="9" name="Picture 3" descr="Ảnh động đẹp (19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0" y="1553541"/>
            <a:ext cx="1516567" cy="34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Ảnh động đẹp (190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24" y="1378176"/>
            <a:ext cx="1516567" cy="34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1994437" y="1542280"/>
            <a:ext cx="5608120" cy="10374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Nghe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bài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hát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: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Lời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xin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lỗi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UTM-Aov"/>
              </a:rPr>
              <a:t> 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UTM-Aov"/>
            </a:endParaRPr>
          </a:p>
        </p:txBody>
      </p:sp>
    </p:spTree>
    <p:extLst>
      <p:ext uri="{BB962C8B-B14F-4D97-AF65-F5344CB8AC3E}">
        <p14:creationId xmlns:p14="http://schemas.microsoft.com/office/powerpoint/2010/main" val="14753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2593" y="2284217"/>
            <a:ext cx="5029200" cy="10779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CHỦ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NHẬN LỖI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SỬ</a:t>
            </a:r>
            <a:r>
              <a:rPr lang="vi-VN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LỖI </a:t>
            </a:r>
            <a:endParaRPr lang="vi-VN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Bài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: </a:t>
            </a:r>
            <a:r>
              <a:rPr lang="en-US" sz="2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NHẬN LỖI VÀ SỬA .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w"/>
                <a:cs typeface="Times New Roman" panose="02020603050405020304" pitchFamily="18" charset="0"/>
              </a:rPr>
              <a:t> 1 )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w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8920" y="1114667"/>
            <a:ext cx="3536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Utm aw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《ĐẠO ĐỨC 2 》 </a:t>
            </a:r>
            <a:endParaRPr lang="en-US" altLang="zh-CN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Utm aw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1676400" y="3920567"/>
            <a:ext cx="6400800" cy="971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444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4445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444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4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altLang="vi-VN" sz="4445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4445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45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endParaRPr lang="en-US" altLang="vi-VN" sz="4445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6022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19200" y="361950"/>
            <a:ext cx="5943600" cy="628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vi-VN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42406" t="19794" r="21654" b="9121"/>
          <a:stretch/>
        </p:blipFill>
        <p:spPr bwMode="auto">
          <a:xfrm>
            <a:off x="0" y="0"/>
            <a:ext cx="9144000" cy="4933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" y="735567"/>
            <a:ext cx="8382000" cy="12382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-15401"/>
            <a:ext cx="5943600" cy="628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vi-VN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" y="2225158"/>
            <a:ext cx="8915400" cy="85725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" y="3333750"/>
            <a:ext cx="9067800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43311" t="23550" r="39498" b="53918"/>
          <a:stretch/>
        </p:blipFill>
        <p:spPr bwMode="auto">
          <a:xfrm>
            <a:off x="274074" y="133350"/>
            <a:ext cx="4145526" cy="3189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00600" y="1200150"/>
            <a:ext cx="4191000" cy="2590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thỏi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9748" t="19794" r="23788" b="55467"/>
          <a:stretch/>
        </p:blipFill>
        <p:spPr bwMode="auto">
          <a:xfrm>
            <a:off x="2157412" y="-11676"/>
            <a:ext cx="457200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09550"/>
            <a:ext cx="2600632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3387" y="3562350"/>
            <a:ext cx="8277225" cy="1447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giẫm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126</Words>
  <Application>Microsoft Office PowerPoint</Application>
  <PresentationFormat>On-screen Show (16:9)</PresentationFormat>
  <Paragraphs>31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tư, ngày 29 tháng 9 năm 2021  Đạo đức</dc:title>
  <dc:creator>COMPUTER</dc:creator>
  <cp:lastModifiedBy>PC</cp:lastModifiedBy>
  <cp:revision>126</cp:revision>
  <dcterms:created xsi:type="dcterms:W3CDTF">2021-09-27T18:02:00Z</dcterms:created>
  <dcterms:modified xsi:type="dcterms:W3CDTF">2024-11-07T08:11:31Z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B22858BBB1B5403A92ECFD8035FE64D0</vt:lpwstr>
  </property>
  <property fmtid="{D5CDD505-2E9C-101B-9397-08002B2CF9AE}" pid="3" name="KSOProductBuildVer">
    <vt:lpwstr>1033-11.2.0.10323</vt:lpwstr>
  </property>
</Properties>
</file>