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276" r:id="rId2"/>
    <p:sldId id="559" r:id="rId3"/>
    <p:sldId id="551" r:id="rId4"/>
    <p:sldId id="546" r:id="rId5"/>
    <p:sldId id="290" r:id="rId6"/>
    <p:sldId id="2262" r:id="rId7"/>
    <p:sldId id="264" r:id="rId8"/>
    <p:sldId id="2267" r:id="rId9"/>
    <p:sldId id="2268" r:id="rId10"/>
    <p:sldId id="557" r:id="rId11"/>
    <p:sldId id="2269" r:id="rId12"/>
    <p:sldId id="2263" r:id="rId13"/>
    <p:sldId id="2264" r:id="rId14"/>
    <p:sldId id="2265" r:id="rId15"/>
    <p:sldId id="2270" r:id="rId16"/>
    <p:sldId id="2277" r:id="rId17"/>
    <p:sldId id="2278" r:id="rId18"/>
    <p:sldId id="2275" r:id="rId19"/>
    <p:sldId id="2273" r:id="rId20"/>
    <p:sldId id="271" r:id="rId21"/>
    <p:sldId id="2274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BE2CA9"/>
    <a:srgbClr val="6A4E82"/>
    <a:srgbClr val="CC9900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78" y="-384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34572-E5F9-4EC9-BA0B-E7A9ACABD88B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34582-8C56-4F6D-8BE8-752490980B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3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6A0FE2-8F71-4078-B61F-2F99E1A3A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EA25DAD-1E40-497E-8C50-6566E2775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B4ED0E-BCBA-4116-BC0D-FE257879B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AEE956-EF12-4719-A44B-00622A94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D5C8A7-6550-4F71-8C78-66C7BB31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434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F4F72-062E-4753-81FB-FFD76740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093118-9E3B-459C-AF89-9AC0F7D2B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78A196-4693-4CF3-878B-567B4B14C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94139A-DBA2-41FF-B295-B2CD8F68B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491973-94E2-4409-B8AE-899CA4E0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3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29ADA38-0986-4F07-B5F4-B058BA0E0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C82629-A08D-4EF0-AC35-C0F344B78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D154A1-ED8E-4D36-8C5A-02432E91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C5D062-59FE-40A5-B603-C32E4E7F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36FE1F-31A1-43B3-A000-454B1BD88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185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4208" cy="68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27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330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650AC4-8F63-4EEB-9939-25328E89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1D77A7-D680-4467-BFA8-60830E295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B99737-54AD-44C8-9961-D4067D9C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B695DA-EB3C-4C07-9EFB-2AFE69BAB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0C743B-D280-4657-A094-8BF0CE82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79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A9683-1FC4-4A80-869A-E74C78F6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52D6A2-8F40-42C9-9220-C1AD87C06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16EF88-2282-4272-BF25-0BDFE829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A0329A-252C-4A6F-9D12-9F721DE9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9E20EC-5CA6-496D-9F8D-67BC16F1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250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A2CA06-F6C8-46E9-B4DF-ABCF48BEC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323ED0-676E-42B1-BDCA-CEB50EBDA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3FCB7D-F68F-40B2-BBF5-9B93930F9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C66DD0-7583-4001-8123-73780431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F4A7AF-B03E-4F37-B52F-8D0A5B579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EF2AF7-C91B-4B87-8329-90D4338E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47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88D180-0BCC-43EA-AADC-9E67FF0A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90C734-2B08-4A39-B2F7-A0469EBC8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D5E851-593C-41A5-B95A-88AB5F7A2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92D032E-FFE8-4C92-A022-02EDCC79A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C6026E-6DF8-44E7-81F3-CFB5681D4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116C9AC-2014-4B72-98EF-4CA16824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6F50E18-BA98-4BCC-AD5A-9AC0D588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CD5A958-CE32-4FB6-925E-E2444A0B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94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1E15F1-3AB2-40FC-AFB3-27481850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2BEBFB-08AE-4D83-AE23-EA66B34A2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EFA679E-10CD-4FA9-870B-1E4C1521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0044EE-4872-4805-BCCB-ADA2958C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439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58D516D-DE11-4818-8E2B-F88AED70F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A894CD5-888A-477B-80F9-1CCA230A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D18A75-EAE8-41BB-BC22-1FAC189D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904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45BF5-0FEA-47CC-A978-D289CD98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782312-E40E-4167-8274-5490E52C9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E307B6-987A-46C6-A725-BFF7083D9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09F77E-E10B-43B8-889E-C4F2BE30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F1F3AF-8324-4B3E-9E25-8F82758C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2EA72E-72BD-4834-9094-5A4A134F4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033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AB64EF-C92C-4033-8ABC-CFCD14BB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914EC33-87CE-4F57-A80A-D6BA206A6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20B5BD-634A-4676-9AF3-E13620F76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1115D3-BC82-47B1-ADA4-F8345D93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6DD0E0-6EB5-4E09-9B0E-0728E1CE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FECB4F-A443-4EF9-97CE-2B6B86AA4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01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B419B66-6468-4AD6-B0E6-3AA0DCA1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AEEF20-A821-430D-84BC-4413E5873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A0A2A4-D747-4C96-8E25-FF2C85D7B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10566-86F9-472F-B23F-786A41B1E37C}" type="datetimeFigureOut">
              <a:rPr lang="vi-VN" smtClean="0"/>
              <a:t>07/11/2024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B922C2-8822-4183-BDB7-DBAA493F5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71DEE7-6C1D-44AA-9121-C0015FF3C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CCA3-2E37-4FFA-B3B5-5AB4FFCBAA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83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7.m4a"/><Relationship Id="rId13" Type="http://schemas.openxmlformats.org/officeDocument/2006/relationships/audio" Target="../media/media8.m4a"/><Relationship Id="rId18" Type="http://schemas.openxmlformats.org/officeDocument/2006/relationships/image" Target="../media/image14.png"/><Relationship Id="rId3" Type="http://schemas.microsoft.com/office/2007/relationships/media" Target="../media/media3.m4a"/><Relationship Id="rId7" Type="http://schemas.openxmlformats.org/officeDocument/2006/relationships/audio" Target="../media/media2.m4a"/><Relationship Id="rId12" Type="http://schemas.microsoft.com/office/2007/relationships/media" Target="../media/media8.m4a"/><Relationship Id="rId17" Type="http://schemas.openxmlformats.org/officeDocument/2006/relationships/image" Target="../media/image13.png"/><Relationship Id="rId2" Type="http://schemas.microsoft.com/office/2007/relationships/media" Target="../media/media2.m4a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audio" Target="../media/media4.m4a"/><Relationship Id="rId5" Type="http://schemas.microsoft.com/office/2007/relationships/media" Target="../media/media5.m4a"/><Relationship Id="rId15" Type="http://schemas.openxmlformats.org/officeDocument/2006/relationships/notesSlide" Target="../notesSlides/notesSlide1.xml"/><Relationship Id="rId10" Type="http://schemas.openxmlformats.org/officeDocument/2006/relationships/audio" Target="../media/media3.m4a"/><Relationship Id="rId19" Type="http://schemas.openxmlformats.org/officeDocument/2006/relationships/image" Target="../media/image9.png"/><Relationship Id="rId4" Type="http://schemas.microsoft.com/office/2007/relationships/media" Target="../media/media4.m4a"/><Relationship Id="rId9" Type="http://schemas.openxmlformats.org/officeDocument/2006/relationships/audio" Target="../media/media7.m4a"/><Relationship Id="rId1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9E3CC107-B004-4BC9-964F-61DCFEABD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7710">
            <a:off x="1259808" y="891267"/>
            <a:ext cx="3193996" cy="4504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3425A6-B78C-4B60-8ACE-92D3C4B117D1}"/>
              </a:ext>
            </a:extLst>
          </p:cNvPr>
          <p:cNvSpPr txBox="1"/>
          <p:nvPr/>
        </p:nvSpPr>
        <p:spPr>
          <a:xfrm>
            <a:off x="5196690" y="1092487"/>
            <a:ext cx="5870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3399"/>
                </a:solidFill>
                <a:latin typeface="Montserrat Medium" panose="00000600000000000000" pitchFamily="2" charset="-93"/>
              </a:rPr>
              <a:t>Chủ đề 1: Rộn ràng </a:t>
            </a:r>
            <a:r>
              <a:rPr lang="vi-VN" sz="2800" b="1" dirty="0">
                <a:solidFill>
                  <a:srgbClr val="FF3399"/>
                </a:solidFill>
                <a:latin typeface="Montserrat Medium" panose="00000600000000000000" pitchFamily="2" charset="-93"/>
              </a:rPr>
              <a:t>ngày mới</a:t>
            </a:r>
          </a:p>
          <a:p>
            <a:pPr algn="ctr">
              <a:lnSpc>
                <a:spcPct val="150000"/>
              </a:lnSpc>
            </a:pPr>
            <a:endParaRPr lang="vi-VN" sz="2800" b="1" dirty="0">
              <a:solidFill>
                <a:srgbClr val="FF3399"/>
              </a:solidFill>
              <a:latin typeface="Montserrat Medium" panose="00000600000000000000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CA1FC0-AE75-43EB-88E5-AAE13DEDCB32}"/>
              </a:ext>
            </a:extLst>
          </p:cNvPr>
          <p:cNvSpPr txBox="1"/>
          <p:nvPr/>
        </p:nvSpPr>
        <p:spPr>
          <a:xfrm>
            <a:off x="6593922" y="2477482"/>
            <a:ext cx="2741272" cy="6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Montserrat Medium" panose="00000600000000000000" pitchFamily="2" charset="-93"/>
              </a:rPr>
              <a:t>(Tiết 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A6368E-EEB3-484D-8C33-E8D3EB493F5E}"/>
              </a:ext>
            </a:extLst>
          </p:cNvPr>
          <p:cNvSpPr/>
          <p:nvPr/>
        </p:nvSpPr>
        <p:spPr>
          <a:xfrm>
            <a:off x="6096000" y="474785"/>
            <a:ext cx="3972049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 NHẠC LỚP 2</a:t>
            </a:r>
            <a:endParaRPr lang="en-US" sz="4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85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73B9D4-CB54-4E65-A016-A2E476D9557F}"/>
              </a:ext>
            </a:extLst>
          </p:cNvPr>
          <p:cNvGrpSpPr/>
          <p:nvPr/>
        </p:nvGrpSpPr>
        <p:grpSpPr>
          <a:xfrm>
            <a:off x="1202192" y="678084"/>
            <a:ext cx="9210448" cy="5558013"/>
            <a:chOff x="223520" y="304165"/>
            <a:chExt cx="9212580" cy="5559300"/>
          </a:xfrm>
        </p:grpSpPr>
        <p:pic>
          <p:nvPicPr>
            <p:cNvPr id="3" name="图片 17" descr="69a8f3e94da59fb9c00491d0266be90c">
              <a:extLst>
                <a:ext uri="{FF2B5EF4-FFF2-40B4-BE49-F238E27FC236}">
                  <a16:creationId xmlns:a16="http://schemas.microsoft.com/office/drawing/2014/main" xmlns="" id="{AE5D4F2C-0D30-4CEA-AD88-CDA72E7E7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520" y="304165"/>
              <a:ext cx="3070225" cy="2225040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F8846D39-685F-4A4A-808B-8852D252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240" y="304289"/>
              <a:ext cx="7515860" cy="555917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5CF376-751F-4FC1-95BA-773805B730F8}"/>
              </a:ext>
            </a:extLst>
          </p:cNvPr>
          <p:cNvSpPr/>
          <p:nvPr/>
        </p:nvSpPr>
        <p:spPr>
          <a:xfrm>
            <a:off x="4705365" y="3156777"/>
            <a:ext cx="3900427" cy="1938992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Vận dụng,</a:t>
            </a:r>
          </a:p>
          <a:p>
            <a:pPr algn="ctr"/>
            <a:r>
              <a:rPr lang="vi-VN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sáng tạo</a:t>
            </a:r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83B143-E811-4A90-A5F5-A25C53884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sp>
        <p:nvSpPr>
          <p:cNvPr id="8" name="Hình chữ nhật 6">
            <a:extLst>
              <a:ext uri="{FF2B5EF4-FFF2-40B4-BE49-F238E27FC236}">
                <a16:creationId xmlns:a16="http://schemas.microsoft.com/office/drawing/2014/main" xmlns="" id="{660F3CDB-C788-4F29-B790-0C6C34E63F10}"/>
              </a:ext>
            </a:extLst>
          </p:cNvPr>
          <p:cNvSpPr/>
          <p:nvPr/>
        </p:nvSpPr>
        <p:spPr>
          <a:xfrm>
            <a:off x="2724150" y="2499112"/>
            <a:ext cx="6405244" cy="1600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NHẠC</a:t>
            </a:r>
            <a:r>
              <a:rPr lang="en-US" sz="9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CỤ</a:t>
            </a:r>
            <a:endParaRPr lang="en-US" sz="9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ình chữ nhật 5">
            <a:extLst>
              <a:ext uri="{FF2B5EF4-FFF2-40B4-BE49-F238E27FC236}">
                <a16:creationId xmlns:a16="http://schemas.microsoft.com/office/drawing/2014/main" xmlns="" id="{09DC19CC-84EA-4107-97E5-7679B0982998}"/>
              </a:ext>
            </a:extLst>
          </p:cNvPr>
          <p:cNvSpPr/>
          <p:nvPr/>
        </p:nvSpPr>
        <p:spPr>
          <a:xfrm>
            <a:off x="3028950" y="1662078"/>
            <a:ext cx="64052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RỘN RÀNG NGÀY MỚI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6628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6BCD7FB-BBAE-4570-B4B9-B2528EB205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828676"/>
            <a:ext cx="9105900" cy="3505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28455E3-D739-4C2E-8404-0909E992CEAC}"/>
              </a:ext>
            </a:extLst>
          </p:cNvPr>
          <p:cNvSpPr/>
          <p:nvPr/>
        </p:nvSpPr>
        <p:spPr>
          <a:xfrm>
            <a:off x="3905249" y="4781550"/>
            <a:ext cx="3686175" cy="847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3399"/>
                </a:solidFill>
                <a:latin typeface="Times New Roman" panose="02020603050405020304" pitchFamily="18" charset="0"/>
              </a:rPr>
              <a:t>Thanh </a:t>
            </a:r>
            <a:r>
              <a:rPr lang="en-US" sz="4400" dirty="0" err="1">
                <a:solidFill>
                  <a:srgbClr val="FF3399"/>
                </a:solidFill>
                <a:latin typeface="Times New Roman" panose="02020603050405020304" pitchFamily="18" charset="0"/>
              </a:rPr>
              <a:t>phách</a:t>
            </a:r>
            <a:endParaRPr lang="en-US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18BDABCB-CB9C-47EE-9F40-42FD97A709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6" y="666750"/>
            <a:ext cx="8058150" cy="30616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DE33E9-41F0-4357-A718-64B1501A88E1}"/>
              </a:ext>
            </a:extLst>
          </p:cNvPr>
          <p:cNvSpPr/>
          <p:nvPr/>
        </p:nvSpPr>
        <p:spPr>
          <a:xfrm>
            <a:off x="2914650" y="4714875"/>
            <a:ext cx="5314950" cy="8477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vi-VN" sz="4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rống 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tambourine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ch&#10;&#10;Description automatically generated">
            <a:extLst>
              <a:ext uri="{FF2B5EF4-FFF2-40B4-BE49-F238E27FC236}">
                <a16:creationId xmlns:a16="http://schemas.microsoft.com/office/drawing/2014/main" xmlns="" id="{EA6B249C-11F6-4DCD-85FB-9640CDE21B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704850"/>
            <a:ext cx="8286750" cy="30508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20606D-6E35-4135-805E-D3F478BE9B9A}"/>
              </a:ext>
            </a:extLst>
          </p:cNvPr>
          <p:cNvSpPr/>
          <p:nvPr/>
        </p:nvSpPr>
        <p:spPr>
          <a:xfrm>
            <a:off x="3686175" y="4695825"/>
            <a:ext cx="4476750" cy="8477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48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E4177D22-B652-44F0-839B-BE271B15C122}"/>
              </a:ext>
            </a:extLst>
          </p:cNvPr>
          <p:cNvSpPr/>
          <p:nvPr/>
        </p:nvSpPr>
        <p:spPr>
          <a:xfrm>
            <a:off x="1647825" y="345662"/>
            <a:ext cx="61782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dirty="0">
                <a:ln w="0"/>
                <a:solidFill>
                  <a:srgbClr val="FF182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3600" dirty="0">
                <a:ln w="0"/>
                <a:solidFill>
                  <a:srgbClr val="FF182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Đọc tiết tấu và luyện tập gõ </a:t>
            </a:r>
          </a:p>
          <a:p>
            <a:r>
              <a:rPr lang="en-US" sz="3600" dirty="0">
                <a:ln w="0"/>
                <a:solidFill>
                  <a:srgbClr val="FF182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dirty="0">
                <a:ln w="0"/>
                <a:solidFill>
                  <a:srgbClr val="FF182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thanh phách, tambourine</a:t>
            </a:r>
            <a:endParaRPr lang="en-US" sz="3600" b="0" cap="none" spc="0" dirty="0">
              <a:ln w="0"/>
              <a:solidFill>
                <a:srgbClr val="FF182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xmlns="" id="{081FEF83-6577-4E23-B25A-F6DF728E2E08}"/>
              </a:ext>
            </a:extLst>
          </p:cNvPr>
          <p:cNvGrpSpPr/>
          <p:nvPr/>
        </p:nvGrpSpPr>
        <p:grpSpPr>
          <a:xfrm>
            <a:off x="8079841" y="243714"/>
            <a:ext cx="2576659" cy="1216851"/>
            <a:chOff x="8834511" y="232120"/>
            <a:chExt cx="2576659" cy="1216851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xmlns="" id="{B8507E3B-A691-4E35-AF90-CA00D2DEAA1D}"/>
                </a:ext>
              </a:extLst>
            </p:cNvPr>
            <p:cNvSpPr/>
            <p:nvPr/>
          </p:nvSpPr>
          <p:spPr>
            <a:xfrm>
              <a:off x="8834511" y="232120"/>
              <a:ext cx="2576659" cy="121685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6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FDEA4733-237E-4312-AC4B-0AF160C9A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4356" y="288398"/>
              <a:ext cx="169695" cy="527527"/>
            </a:xfrm>
            <a:prstGeom prst="rect">
              <a:avLst/>
            </a:prstGeom>
          </p:spPr>
        </p:pic>
        <p:pic>
          <p:nvPicPr>
            <p:cNvPr id="12" name="Picture 8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xmlns="" id="{40338B8A-17D8-4A2F-9791-BD9495E17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4356" y="891864"/>
              <a:ext cx="155797" cy="507875"/>
            </a:xfrm>
            <a:prstGeom prst="rect">
              <a:avLst/>
            </a:prstGeom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66856A95-153E-43A2-9C3F-7CFEFCD2BECA}"/>
                </a:ext>
              </a:extLst>
            </p:cNvPr>
            <p:cNvSpPr txBox="1"/>
            <p:nvPr/>
          </p:nvSpPr>
          <p:spPr>
            <a:xfrm>
              <a:off x="9483896" y="368644"/>
              <a:ext cx="1927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là </a:t>
              </a:r>
              <a:r>
                <a:rPr lang="vi-VN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</a:t>
              </a:r>
              <a:endPara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xmlns="" id="{DAD18DBE-A5D3-42E9-8E45-4105209A2120}"/>
                </a:ext>
              </a:extLst>
            </p:cNvPr>
            <p:cNvSpPr txBox="1"/>
            <p:nvPr/>
          </p:nvSpPr>
          <p:spPr>
            <a:xfrm>
              <a:off x="9483896" y="912333"/>
              <a:ext cx="19272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là </a:t>
              </a:r>
              <a:r>
                <a:rPr lang="vi-VN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Um</a:t>
              </a:r>
              <a:endPara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AFD38917-7165-4A89-8DB8-DB6A328973AF}"/>
              </a:ext>
            </a:extLst>
          </p:cNvPr>
          <p:cNvSpPr/>
          <p:nvPr/>
        </p:nvSpPr>
        <p:spPr>
          <a:xfrm>
            <a:off x="561980" y="1778021"/>
            <a:ext cx="113095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tiết tấu và luyện tập gõ thanh phách, tambourine</a:t>
            </a:r>
            <a:endParaRPr lang="en-US" sz="36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Nhóm 28">
            <a:extLst>
              <a:ext uri="{FF2B5EF4-FFF2-40B4-BE49-F238E27FC236}">
                <a16:creationId xmlns:a16="http://schemas.microsoft.com/office/drawing/2014/main" xmlns="" id="{3CFB670B-F50F-4615-8721-80A93D2D67BF}"/>
              </a:ext>
            </a:extLst>
          </p:cNvPr>
          <p:cNvGrpSpPr/>
          <p:nvPr/>
        </p:nvGrpSpPr>
        <p:grpSpPr>
          <a:xfrm>
            <a:off x="2070670" y="2412069"/>
            <a:ext cx="8050660" cy="2144691"/>
            <a:chOff x="2690718" y="2218660"/>
            <a:chExt cx="8050660" cy="2144691"/>
          </a:xfrm>
        </p:grpSpPr>
        <p:grpSp>
          <p:nvGrpSpPr>
            <p:cNvPr id="18" name="Group 23">
              <a:extLst>
                <a:ext uri="{FF2B5EF4-FFF2-40B4-BE49-F238E27FC236}">
                  <a16:creationId xmlns:a16="http://schemas.microsoft.com/office/drawing/2014/main" xmlns="" id="{E3DFA4E0-CFC7-4F98-8781-49DC0147B78C}"/>
                </a:ext>
              </a:extLst>
            </p:cNvPr>
            <p:cNvGrpSpPr/>
            <p:nvPr/>
          </p:nvGrpSpPr>
          <p:grpSpPr>
            <a:xfrm>
              <a:off x="2690718" y="2218660"/>
              <a:ext cx="8050660" cy="1266397"/>
              <a:chOff x="1290288" y="1697772"/>
              <a:chExt cx="8050660" cy="1266397"/>
            </a:xfrm>
          </p:grpSpPr>
          <p:pic>
            <p:nvPicPr>
              <p:cNvPr id="21" name="Picture 13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C20CAB54-FBA5-4485-A36F-DC7AC432E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4332" y="1856796"/>
                <a:ext cx="297497" cy="924827"/>
              </a:xfrm>
              <a:prstGeom prst="rect">
                <a:avLst/>
              </a:prstGeom>
            </p:spPr>
          </p:pic>
          <p:pic>
            <p:nvPicPr>
              <p:cNvPr id="22" name="Picture 14" descr="A picture containing night sky&#10;&#10;Description automatically generated">
                <a:extLst>
                  <a:ext uri="{FF2B5EF4-FFF2-40B4-BE49-F238E27FC236}">
                    <a16:creationId xmlns:a16="http://schemas.microsoft.com/office/drawing/2014/main" xmlns="" id="{73CC5301-74E4-4F7C-B032-EBEAC389A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7369" y="1918746"/>
                <a:ext cx="245694" cy="800926"/>
              </a:xfrm>
              <a:prstGeom prst="rect">
                <a:avLst/>
              </a:prstGeom>
            </p:spPr>
          </p:pic>
          <p:pic>
            <p:nvPicPr>
              <p:cNvPr id="23" name="Picture 15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1AABC177-AE4C-40B3-A856-71B7E67FC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1356" y="1856796"/>
                <a:ext cx="297497" cy="924827"/>
              </a:xfrm>
              <a:prstGeom prst="rect">
                <a:avLst/>
              </a:prstGeom>
            </p:spPr>
          </p:pic>
          <p:pic>
            <p:nvPicPr>
              <p:cNvPr id="24" name="Picture 16" descr="A picture containing night sky&#10;&#10;Description automatically generated">
                <a:extLst>
                  <a:ext uri="{FF2B5EF4-FFF2-40B4-BE49-F238E27FC236}">
                    <a16:creationId xmlns:a16="http://schemas.microsoft.com/office/drawing/2014/main" xmlns="" id="{E531AD60-E428-4F79-B7A8-DB178A0AE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4393" y="1918746"/>
                <a:ext cx="245694" cy="800926"/>
              </a:xfrm>
              <a:prstGeom prst="rect">
                <a:avLst/>
              </a:prstGeom>
            </p:spPr>
          </p:pic>
          <p:cxnSp>
            <p:nvCxnSpPr>
              <p:cNvPr id="25" name="Straight Connector 18">
                <a:extLst>
                  <a:ext uri="{FF2B5EF4-FFF2-40B4-BE49-F238E27FC236}">
                    <a16:creationId xmlns:a16="http://schemas.microsoft.com/office/drawing/2014/main" xmlns="" id="{064C7CAE-7418-4509-B1BD-E8AB6C16C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453" y="1764032"/>
                <a:ext cx="0" cy="105868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0">
                <a:extLst>
                  <a:ext uri="{FF2B5EF4-FFF2-40B4-BE49-F238E27FC236}">
                    <a16:creationId xmlns:a16="http://schemas.microsoft.com/office/drawing/2014/main" xmlns="" id="{C5E25F8B-9A70-4206-A0A3-4650383540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948" y="1764032"/>
                <a:ext cx="0" cy="105868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1">
                <a:extLst>
                  <a:ext uri="{FF2B5EF4-FFF2-40B4-BE49-F238E27FC236}">
                    <a16:creationId xmlns:a16="http://schemas.microsoft.com/office/drawing/2014/main" xmlns="" id="{0FF60028-AC87-4782-9584-B461A93CFFAD}"/>
                  </a:ext>
                </a:extLst>
              </p:cNvPr>
              <p:cNvSpPr txBox="1"/>
              <p:nvPr/>
            </p:nvSpPr>
            <p:spPr>
              <a:xfrm>
                <a:off x="1290288" y="1697772"/>
                <a:ext cx="46798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8" name="TextBox 22">
                <a:extLst>
                  <a:ext uri="{FF2B5EF4-FFF2-40B4-BE49-F238E27FC236}">
                    <a16:creationId xmlns:a16="http://schemas.microsoft.com/office/drawing/2014/main" xmlns="" id="{FF88B9B5-1EF8-4DF5-B124-F8D630B0C6D0}"/>
                  </a:ext>
                </a:extLst>
              </p:cNvPr>
              <p:cNvSpPr txBox="1"/>
              <p:nvPr/>
            </p:nvSpPr>
            <p:spPr>
              <a:xfrm>
                <a:off x="1290288" y="2194728"/>
                <a:ext cx="46798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pic>
          <p:nvPicPr>
            <p:cNvPr id="19" name="Picture 25">
              <a:extLst>
                <a:ext uri="{FF2B5EF4-FFF2-40B4-BE49-F238E27FC236}">
                  <a16:creationId xmlns:a16="http://schemas.microsoft.com/office/drawing/2014/main" xmlns="" id="{9A6FD338-8FBF-459B-A0DC-F3FB6E391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9559" y="3077227"/>
              <a:ext cx="1071770" cy="1286124"/>
            </a:xfrm>
            <a:prstGeom prst="rect">
              <a:avLst/>
            </a:prstGeom>
          </p:spPr>
        </p:pic>
        <p:pic>
          <p:nvPicPr>
            <p:cNvPr id="20" name="Picture 19" descr="A close - up of a matchstick&#10;&#10;Description automatically generated with low confidence">
              <a:extLst>
                <a:ext uri="{FF2B5EF4-FFF2-40B4-BE49-F238E27FC236}">
                  <a16:creationId xmlns:a16="http://schemas.microsoft.com/office/drawing/2014/main" xmlns="" id="{D5B244F6-9058-4EBC-BC45-6B515A11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4726" y="3339849"/>
              <a:ext cx="1003407" cy="691236"/>
            </a:xfrm>
            <a:prstGeom prst="rect">
              <a:avLst/>
            </a:prstGeom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7EEB0850-DBC9-412D-801B-DE18C2F6C7FB}"/>
              </a:ext>
            </a:extLst>
          </p:cNvPr>
          <p:cNvGrpSpPr/>
          <p:nvPr/>
        </p:nvGrpSpPr>
        <p:grpSpPr>
          <a:xfrm>
            <a:off x="2018492" y="4524750"/>
            <a:ext cx="8102838" cy="2197603"/>
            <a:chOff x="1477955" y="3549605"/>
            <a:chExt cx="8102838" cy="2197603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31" name="3D Model 28" descr="Tambourine">
                  <a:extLst>
                    <a:ext uri="{FF2B5EF4-FFF2-40B4-BE49-F238E27FC236}">
                      <a16:creationId xmlns:a16="http://schemas.microsoft.com/office/drawing/2014/main" id="{3346D834-CCFC-4C85-BAD8-85005C68989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33311006"/>
                    </p:ext>
                  </p:extLst>
                </p:nvPr>
              </p:nvGraphicFramePr>
              <p:xfrm rot="16200000">
                <a:off x="2156609" y="4830838"/>
                <a:ext cx="1051967" cy="767652"/>
              </p:xfrm>
              <a:graphic>
                <a:graphicData uri="http://schemas.microsoft.com/office/drawing/2017/model3d">
                  <am3d:model3d r:embed="rId8">
                    <am3d:spPr>
                      <a:xfrm rot="16200000">
                        <a:off x="0" y="0"/>
                        <a:ext cx="1051967" cy="767652"/>
                      </a:xfrm>
                      <a:prstGeom prst="rect">
                        <a:avLst/>
                      </a:prstGeom>
                    </am3d:spPr>
                    <am3d:camera>
                      <am3d:pos x="0" y="0" z="6500024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211127" d="1000000"/>
                      <am3d:preTrans dx="-4525" dy="7747" dz="-111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2450237" ay="-2557287" az="8979756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139314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1" name="3D Model 28" descr="Tambourine">
                  <a:extLst>
                    <a:ext uri="{FF2B5EF4-FFF2-40B4-BE49-F238E27FC236}">
                      <a16:creationId xmlns:a16="http://schemas.microsoft.com/office/drawing/2014/main" xmlns="" id="{3346D834-CCFC-4C85-BAD8-85005C68989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6200000">
                  <a:off x="2697146" y="5805983"/>
                  <a:ext cx="1051967" cy="76765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2" name="Picture 30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CEE6B4BE-0CD3-4941-9DC1-CF4376291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999" y="3708629"/>
              <a:ext cx="297497" cy="924827"/>
            </a:xfrm>
            <a:prstGeom prst="rect">
              <a:avLst/>
            </a:prstGeom>
          </p:spPr>
        </p:pic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xmlns="" id="{9F420EA1-9861-4649-9288-DD68C835BE4A}"/>
                </a:ext>
              </a:extLst>
            </p:cNvPr>
            <p:cNvSpPr txBox="1"/>
            <p:nvPr/>
          </p:nvSpPr>
          <p:spPr>
            <a:xfrm>
              <a:off x="1477955" y="3549605"/>
              <a:ext cx="4679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xmlns="" id="{84F60EF9-2E7F-4976-9ABB-4E6004225A8F}"/>
                </a:ext>
              </a:extLst>
            </p:cNvPr>
            <p:cNvSpPr txBox="1"/>
            <p:nvPr/>
          </p:nvSpPr>
          <p:spPr>
            <a:xfrm>
              <a:off x="1477955" y="4046561"/>
              <a:ext cx="4679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pic>
          <p:nvPicPr>
            <p:cNvPr id="35" name="Picture 33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E179FC8D-6BAA-4446-BA0B-BDB52BC5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465" y="3708629"/>
              <a:ext cx="297497" cy="92482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36" name="3D Model 34" descr="Tambourine">
                  <a:extLst>
                    <a:ext uri="{FF2B5EF4-FFF2-40B4-BE49-F238E27FC236}">
                      <a16:creationId xmlns:a16="http://schemas.microsoft.com/office/drawing/2014/main" id="{647F9EE4-312B-4363-A396-A8B9248AA7A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12995620"/>
                    </p:ext>
                  </p:extLst>
                </p:nvPr>
              </p:nvGraphicFramePr>
              <p:xfrm rot="16200000">
                <a:off x="4411230" y="4837399"/>
                <a:ext cx="1051967" cy="767652"/>
              </p:xfrm>
              <a:graphic>
                <a:graphicData uri="http://schemas.microsoft.com/office/drawing/2017/model3d">
                  <am3d:model3d r:embed="rId8">
                    <am3d:spPr>
                      <a:xfrm rot="16200000">
                        <a:off x="0" y="0"/>
                        <a:ext cx="1051967" cy="767652"/>
                      </a:xfrm>
                      <a:prstGeom prst="rect">
                        <a:avLst/>
                      </a:prstGeom>
                    </am3d:spPr>
                    <am3d:camera>
                      <am3d:pos x="0" y="0" z="6500024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211127" d="1000000"/>
                      <am3d:preTrans dx="-4525" dy="7747" dz="-111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2450237" ay="-2557287" az="8979756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139314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36" name="3D Model 34" descr="Tambourine">
                  <a:extLst>
                    <a:ext uri="{FF2B5EF4-FFF2-40B4-BE49-F238E27FC236}">
                      <a16:creationId xmlns:a16="http://schemas.microsoft.com/office/drawing/2014/main" xmlns="" id="{647F9EE4-312B-4363-A396-A8B9248AA7A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6200000">
                  <a:off x="4951767" y="5812544"/>
                  <a:ext cx="1051967" cy="76765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7" name="Picture 3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2927422D-4162-4561-BA5F-71227B939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201" y="3708629"/>
              <a:ext cx="297497" cy="924827"/>
            </a:xfrm>
            <a:prstGeom prst="rect">
              <a:avLst/>
            </a:prstGeom>
          </p:spPr>
        </p:pic>
        <p:pic>
          <p:nvPicPr>
            <p:cNvPr id="38" name="Picture 36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xmlns="" id="{F5E0F600-3A8B-4574-A458-39F963D68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238" y="3770579"/>
              <a:ext cx="245694" cy="800926"/>
            </a:xfrm>
            <a:prstGeom prst="rect">
              <a:avLst/>
            </a:prstGeom>
          </p:spPr>
        </p:pic>
        <p:cxnSp>
          <p:nvCxnSpPr>
            <p:cNvPr id="39" name="Straight Connector 37">
              <a:extLst>
                <a:ext uri="{FF2B5EF4-FFF2-40B4-BE49-F238E27FC236}">
                  <a16:creationId xmlns:a16="http://schemas.microsoft.com/office/drawing/2014/main" xmlns="" id="{685D4003-547D-46F4-85EB-A7BF2489B887}"/>
                </a:ext>
              </a:extLst>
            </p:cNvPr>
            <p:cNvCxnSpPr>
              <a:cxnSpLocks/>
            </p:cNvCxnSpPr>
            <p:nvPr/>
          </p:nvCxnSpPr>
          <p:spPr>
            <a:xfrm>
              <a:off x="6044298" y="3615865"/>
              <a:ext cx="0" cy="105868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8">
              <a:extLst>
                <a:ext uri="{FF2B5EF4-FFF2-40B4-BE49-F238E27FC236}">
                  <a16:creationId xmlns:a16="http://schemas.microsoft.com/office/drawing/2014/main" xmlns="" id="{8C23547B-64BB-4D63-86C2-896CFE8D7606}"/>
                </a:ext>
              </a:extLst>
            </p:cNvPr>
            <p:cNvCxnSpPr>
              <a:cxnSpLocks/>
            </p:cNvCxnSpPr>
            <p:nvPr/>
          </p:nvCxnSpPr>
          <p:spPr>
            <a:xfrm>
              <a:off x="9580793" y="3615865"/>
              <a:ext cx="0" cy="105868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41" name="3D Model 39" descr="Tambourine">
                  <a:extLst>
                    <a:ext uri="{FF2B5EF4-FFF2-40B4-BE49-F238E27FC236}">
                      <a16:creationId xmlns:a16="http://schemas.microsoft.com/office/drawing/2014/main" id="{68F752E4-9B91-4EAA-9D80-185BCE30EDC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13297999"/>
                    </p:ext>
                  </p:extLst>
                </p:nvPr>
              </p:nvGraphicFramePr>
              <p:xfrm rot="16200000">
                <a:off x="6240030" y="4837399"/>
                <a:ext cx="1051967" cy="767652"/>
              </p:xfrm>
              <a:graphic>
                <a:graphicData uri="http://schemas.microsoft.com/office/drawing/2017/model3d">
                  <am3d:model3d r:embed="rId8">
                    <am3d:spPr>
                      <a:xfrm rot="16200000">
                        <a:off x="0" y="0"/>
                        <a:ext cx="1051967" cy="767652"/>
                      </a:xfrm>
                      <a:prstGeom prst="rect">
                        <a:avLst/>
                      </a:prstGeom>
                    </am3d:spPr>
                    <am3d:camera>
                      <am3d:pos x="0" y="0" z="6500024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211127" d="1000000"/>
                      <am3d:preTrans dx="-4525" dy="7747" dz="-11167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2450237" ay="-2557287" az="8979756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139314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41" name="3D Model 39" descr="Tambourine">
                  <a:extLst>
                    <a:ext uri="{FF2B5EF4-FFF2-40B4-BE49-F238E27FC236}">
                      <a16:creationId xmlns:a16="http://schemas.microsoft.com/office/drawing/2014/main" xmlns="" id="{68F752E4-9B91-4EAA-9D80-185BCE30EDC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6200000">
                  <a:off x="6780567" y="5812544"/>
                  <a:ext cx="1051967" cy="767652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2" name="Arc 42">
              <a:extLst>
                <a:ext uri="{FF2B5EF4-FFF2-40B4-BE49-F238E27FC236}">
                  <a16:creationId xmlns:a16="http://schemas.microsoft.com/office/drawing/2014/main" xmlns="" id="{32AAB169-968E-4C28-A62F-7801A028423D}"/>
                </a:ext>
              </a:extLst>
            </p:cNvPr>
            <p:cNvSpPr/>
            <p:nvPr/>
          </p:nvSpPr>
          <p:spPr>
            <a:xfrm rot="13500000">
              <a:off x="6283248" y="4498333"/>
              <a:ext cx="1132914" cy="1315928"/>
            </a:xfrm>
            <a:prstGeom prst="arc">
              <a:avLst>
                <a:gd name="adj1" fmla="val 16200000"/>
                <a:gd name="adj2" fmla="val 20682575"/>
              </a:avLst>
            </a:prstGeom>
            <a:ln w="28575">
              <a:solidFill>
                <a:srgbClr val="F1AD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3">
              <a:extLst>
                <a:ext uri="{FF2B5EF4-FFF2-40B4-BE49-F238E27FC236}">
                  <a16:creationId xmlns:a16="http://schemas.microsoft.com/office/drawing/2014/main" xmlns="" id="{6CBF5F98-93B2-42A8-9308-B30CF9A0C5DB}"/>
                </a:ext>
              </a:extLst>
            </p:cNvPr>
            <p:cNvSpPr/>
            <p:nvPr/>
          </p:nvSpPr>
          <p:spPr>
            <a:xfrm rot="13500000">
              <a:off x="6153340" y="4496866"/>
              <a:ext cx="1132914" cy="1315928"/>
            </a:xfrm>
            <a:prstGeom prst="arc">
              <a:avLst>
                <a:gd name="adj1" fmla="val 16768626"/>
                <a:gd name="adj2" fmla="val 19532113"/>
              </a:avLst>
            </a:prstGeom>
            <a:ln w="28575">
              <a:solidFill>
                <a:srgbClr val="F1AD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4080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BẢN NHẠC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467" y="-83503"/>
            <a:ext cx="12673965" cy="7098031"/>
          </a:xfrm>
          <a:prstGeom prst="rect">
            <a:avLst/>
          </a:prstGeom>
        </p:spPr>
      </p:pic>
      <p:pic>
        <p:nvPicPr>
          <p:cNvPr id="3" name="ngay mua vui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620" y="6997702"/>
            <a:ext cx="500380" cy="4127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D1DAB87-1C79-4246-8E81-6CB5A6A25827}"/>
              </a:ext>
            </a:extLst>
          </p:cNvPr>
          <p:cNvSpPr/>
          <p:nvPr/>
        </p:nvSpPr>
        <p:spPr>
          <a:xfrm>
            <a:off x="-1" y="0"/>
            <a:ext cx="886265" cy="7877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xmlns="" id="{4F16CC55-A3D0-4E0C-A91E-AE37DF8BF6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-87467" y="-239151"/>
            <a:ext cx="1947462" cy="17634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5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1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BẢN NHẠC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467" y="-83503"/>
            <a:ext cx="12673965" cy="7098031"/>
          </a:xfrm>
          <a:prstGeom prst="rect">
            <a:avLst/>
          </a:prstGeom>
        </p:spPr>
      </p:pic>
      <p:pic>
        <p:nvPicPr>
          <p:cNvPr id="3" name="ngay mua vui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1620" y="6997702"/>
            <a:ext cx="500380" cy="4127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D1DAB87-1C79-4246-8E81-6CB5A6A25827}"/>
              </a:ext>
            </a:extLst>
          </p:cNvPr>
          <p:cNvSpPr/>
          <p:nvPr/>
        </p:nvSpPr>
        <p:spPr>
          <a:xfrm>
            <a:off x="-1" y="0"/>
            <a:ext cx="886265" cy="7877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图片 25">
            <a:extLst>
              <a:ext uri="{FF2B5EF4-FFF2-40B4-BE49-F238E27FC236}">
                <a16:creationId xmlns:a16="http://schemas.microsoft.com/office/drawing/2014/main" xmlns="" id="{4F16CC55-A3D0-4E0C-A91E-AE37DF8BF6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-87467" y="-239151"/>
            <a:ext cx="1947462" cy="17634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21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1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73B9D4-CB54-4E65-A016-A2E476D9557F}"/>
              </a:ext>
            </a:extLst>
          </p:cNvPr>
          <p:cNvGrpSpPr/>
          <p:nvPr/>
        </p:nvGrpSpPr>
        <p:grpSpPr>
          <a:xfrm>
            <a:off x="1202192" y="678084"/>
            <a:ext cx="9210448" cy="5558013"/>
            <a:chOff x="223520" y="304165"/>
            <a:chExt cx="9212580" cy="5559300"/>
          </a:xfrm>
        </p:grpSpPr>
        <p:pic>
          <p:nvPicPr>
            <p:cNvPr id="3" name="图片 17" descr="69a8f3e94da59fb9c00491d0266be90c">
              <a:extLst>
                <a:ext uri="{FF2B5EF4-FFF2-40B4-BE49-F238E27FC236}">
                  <a16:creationId xmlns:a16="http://schemas.microsoft.com/office/drawing/2014/main" xmlns="" id="{AE5D4F2C-0D30-4CEA-AD88-CDA72E7E7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520" y="304165"/>
              <a:ext cx="3070225" cy="2225040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F8846D39-685F-4A4A-808B-8852D252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240" y="304289"/>
              <a:ext cx="7515860" cy="555917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5CF376-751F-4FC1-95BA-773805B730F8}"/>
              </a:ext>
            </a:extLst>
          </p:cNvPr>
          <p:cNvSpPr/>
          <p:nvPr/>
        </p:nvSpPr>
        <p:spPr>
          <a:xfrm>
            <a:off x="5439512" y="3415194"/>
            <a:ext cx="2432141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Kết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nối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7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4DA1B8-9C94-42D7-8D10-408AC6DB4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Hình chữ nhật 6">
            <a:extLst>
              <a:ext uri="{FF2B5EF4-FFF2-40B4-BE49-F238E27FC236}">
                <a16:creationId xmlns:a16="http://schemas.microsoft.com/office/drawing/2014/main" xmlns="" id="{91D8012A-600F-4B3B-A655-9942B7566EDA}"/>
              </a:ext>
            </a:extLst>
          </p:cNvPr>
          <p:cNvSpPr/>
          <p:nvPr/>
        </p:nvSpPr>
        <p:spPr>
          <a:xfrm>
            <a:off x="2759164" y="1088132"/>
            <a:ext cx="73581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RỘN RÀNG NGÀY MỚI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920677B6-D9A6-4720-A4EF-6838AEF39D1C}"/>
              </a:ext>
            </a:extLst>
          </p:cNvPr>
          <p:cNvSpPr/>
          <p:nvPr/>
        </p:nvSpPr>
        <p:spPr>
          <a:xfrm>
            <a:off x="2085976" y="2782987"/>
            <a:ext cx="833672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 GA ÂM NHẠC</a:t>
            </a:r>
          </a:p>
        </p:txBody>
      </p:sp>
    </p:spTree>
    <p:extLst>
      <p:ext uri="{BB962C8B-B14F-4D97-AF65-F5344CB8AC3E}">
        <p14:creationId xmlns:p14="http://schemas.microsoft.com/office/powerpoint/2010/main" val="331259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9BCBD0A-8D1F-486D-AA1A-505D9F1438D3}"/>
              </a:ext>
            </a:extLst>
          </p:cNvPr>
          <p:cNvSpPr/>
          <p:nvPr/>
        </p:nvSpPr>
        <p:spPr>
          <a:xfrm>
            <a:off x="4530252" y="716626"/>
            <a:ext cx="3214341" cy="92333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erriweather Black" panose="00000A00000000000000" pitchFamily="2" charset="-93"/>
              </a:rPr>
              <a:t>Mục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erriweather Black" panose="00000A00000000000000" pitchFamily="2" charset="-93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erriweather Black" panose="00000A00000000000000" pitchFamily="2" charset="-93"/>
              </a:rPr>
              <a:t>tiêu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erriweather Black" panose="00000A00000000000000" pitchFamily="2" charset="-93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F94E770-C916-47B8-9408-E9278A84639B}"/>
              </a:ext>
            </a:extLst>
          </p:cNvPr>
          <p:cNvGrpSpPr/>
          <p:nvPr/>
        </p:nvGrpSpPr>
        <p:grpSpPr>
          <a:xfrm>
            <a:off x="851951" y="1049158"/>
            <a:ext cx="10421474" cy="5091262"/>
            <a:chOff x="1422021" y="1272208"/>
            <a:chExt cx="8937831" cy="451236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28C4E2D-6E50-4166-A6F6-6E6050B391A4}"/>
                </a:ext>
              </a:extLst>
            </p:cNvPr>
            <p:cNvSpPr/>
            <p:nvPr/>
          </p:nvSpPr>
          <p:spPr>
            <a:xfrm>
              <a:off x="1759123" y="2007704"/>
              <a:ext cx="8600729" cy="3776870"/>
            </a:xfrm>
            <a:custGeom>
              <a:avLst/>
              <a:gdLst>
                <a:gd name="connsiteX0" fmla="*/ 0 w 8600729"/>
                <a:gd name="connsiteY0" fmla="*/ 629491 h 3776870"/>
                <a:gd name="connsiteX1" fmla="*/ 629491 w 8600729"/>
                <a:gd name="connsiteY1" fmla="*/ 0 h 3776870"/>
                <a:gd name="connsiteX2" fmla="*/ 973988 w 8600729"/>
                <a:gd name="connsiteY2" fmla="*/ 0 h 3776870"/>
                <a:gd name="connsiteX3" fmla="*/ 1465321 w 8600729"/>
                <a:gd name="connsiteY3" fmla="*/ 0 h 3776870"/>
                <a:gd name="connsiteX4" fmla="*/ 2103488 w 8600729"/>
                <a:gd name="connsiteY4" fmla="*/ 0 h 3776870"/>
                <a:gd name="connsiteX5" fmla="*/ 2521403 w 8600729"/>
                <a:gd name="connsiteY5" fmla="*/ 0 h 3776870"/>
                <a:gd name="connsiteX6" fmla="*/ 3086152 w 8600729"/>
                <a:gd name="connsiteY6" fmla="*/ 0 h 3776870"/>
                <a:gd name="connsiteX7" fmla="*/ 3430650 w 8600729"/>
                <a:gd name="connsiteY7" fmla="*/ 0 h 3776870"/>
                <a:gd name="connsiteX8" fmla="*/ 4142235 w 8600729"/>
                <a:gd name="connsiteY8" fmla="*/ 0 h 3776870"/>
                <a:gd name="connsiteX9" fmla="*/ 4706984 w 8600729"/>
                <a:gd name="connsiteY9" fmla="*/ 0 h 3776870"/>
                <a:gd name="connsiteX10" fmla="*/ 5418569 w 8600729"/>
                <a:gd name="connsiteY10" fmla="*/ 0 h 3776870"/>
                <a:gd name="connsiteX11" fmla="*/ 5909901 w 8600729"/>
                <a:gd name="connsiteY11" fmla="*/ 0 h 3776870"/>
                <a:gd name="connsiteX12" fmla="*/ 6327816 w 8600729"/>
                <a:gd name="connsiteY12" fmla="*/ 0 h 3776870"/>
                <a:gd name="connsiteX13" fmla="*/ 6892566 w 8600729"/>
                <a:gd name="connsiteY13" fmla="*/ 0 h 3776870"/>
                <a:gd name="connsiteX14" fmla="*/ 7971238 w 8600729"/>
                <a:gd name="connsiteY14" fmla="*/ 0 h 3776870"/>
                <a:gd name="connsiteX15" fmla="*/ 8600729 w 8600729"/>
                <a:gd name="connsiteY15" fmla="*/ 629491 h 3776870"/>
                <a:gd name="connsiteX16" fmla="*/ 8600729 w 8600729"/>
                <a:gd name="connsiteY16" fmla="*/ 1057532 h 3776870"/>
                <a:gd name="connsiteX17" fmla="*/ 8600729 w 8600729"/>
                <a:gd name="connsiteY17" fmla="*/ 1586288 h 3776870"/>
                <a:gd name="connsiteX18" fmla="*/ 8600729 w 8600729"/>
                <a:gd name="connsiteY18" fmla="*/ 2039508 h 3776870"/>
                <a:gd name="connsiteX19" fmla="*/ 8600729 w 8600729"/>
                <a:gd name="connsiteY19" fmla="*/ 2568265 h 3776870"/>
                <a:gd name="connsiteX20" fmla="*/ 8600729 w 8600729"/>
                <a:gd name="connsiteY20" fmla="*/ 3147379 h 3776870"/>
                <a:gd name="connsiteX21" fmla="*/ 7971238 w 8600729"/>
                <a:gd name="connsiteY21" fmla="*/ 3776870 h 3776870"/>
                <a:gd name="connsiteX22" fmla="*/ 7479906 w 8600729"/>
                <a:gd name="connsiteY22" fmla="*/ 3776870 h 3776870"/>
                <a:gd name="connsiteX23" fmla="*/ 7061991 w 8600729"/>
                <a:gd name="connsiteY23" fmla="*/ 3776870 h 3776870"/>
                <a:gd name="connsiteX24" fmla="*/ 6497241 w 8600729"/>
                <a:gd name="connsiteY24" fmla="*/ 3776870 h 3776870"/>
                <a:gd name="connsiteX25" fmla="*/ 5932491 w 8600729"/>
                <a:gd name="connsiteY25" fmla="*/ 3776870 h 3776870"/>
                <a:gd name="connsiteX26" fmla="*/ 5441159 w 8600729"/>
                <a:gd name="connsiteY26" fmla="*/ 3776870 h 3776870"/>
                <a:gd name="connsiteX27" fmla="*/ 4729574 w 8600729"/>
                <a:gd name="connsiteY27" fmla="*/ 3776870 h 3776870"/>
                <a:gd name="connsiteX28" fmla="*/ 4311659 w 8600729"/>
                <a:gd name="connsiteY28" fmla="*/ 3776870 h 3776870"/>
                <a:gd name="connsiteX29" fmla="*/ 3600075 w 8600729"/>
                <a:gd name="connsiteY29" fmla="*/ 3776870 h 3776870"/>
                <a:gd name="connsiteX30" fmla="*/ 3182160 w 8600729"/>
                <a:gd name="connsiteY30" fmla="*/ 3776870 h 3776870"/>
                <a:gd name="connsiteX31" fmla="*/ 2543993 w 8600729"/>
                <a:gd name="connsiteY31" fmla="*/ 3776870 h 3776870"/>
                <a:gd name="connsiteX32" fmla="*/ 1832408 w 8600729"/>
                <a:gd name="connsiteY32" fmla="*/ 3776870 h 3776870"/>
                <a:gd name="connsiteX33" fmla="*/ 1487911 w 8600729"/>
                <a:gd name="connsiteY33" fmla="*/ 3776870 h 3776870"/>
                <a:gd name="connsiteX34" fmla="*/ 629491 w 8600729"/>
                <a:gd name="connsiteY34" fmla="*/ 3776870 h 3776870"/>
                <a:gd name="connsiteX35" fmla="*/ 0 w 8600729"/>
                <a:gd name="connsiteY35" fmla="*/ 3147379 h 3776870"/>
                <a:gd name="connsiteX36" fmla="*/ 0 w 8600729"/>
                <a:gd name="connsiteY36" fmla="*/ 2694159 h 3776870"/>
                <a:gd name="connsiteX37" fmla="*/ 0 w 8600729"/>
                <a:gd name="connsiteY37" fmla="*/ 2215760 h 3776870"/>
                <a:gd name="connsiteX38" fmla="*/ 0 w 8600729"/>
                <a:gd name="connsiteY38" fmla="*/ 1737362 h 3776870"/>
                <a:gd name="connsiteX39" fmla="*/ 0 w 8600729"/>
                <a:gd name="connsiteY39" fmla="*/ 1258963 h 3776870"/>
                <a:gd name="connsiteX40" fmla="*/ 0 w 8600729"/>
                <a:gd name="connsiteY40" fmla="*/ 629491 h 377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600729" h="3776870" fill="none" extrusionOk="0">
                  <a:moveTo>
                    <a:pt x="0" y="629491"/>
                  </a:moveTo>
                  <a:cubicBezTo>
                    <a:pt x="-16652" y="252090"/>
                    <a:pt x="235809" y="21390"/>
                    <a:pt x="629491" y="0"/>
                  </a:cubicBezTo>
                  <a:cubicBezTo>
                    <a:pt x="772915" y="-36600"/>
                    <a:pt x="870648" y="11778"/>
                    <a:pt x="973988" y="0"/>
                  </a:cubicBezTo>
                  <a:cubicBezTo>
                    <a:pt x="1077328" y="-11778"/>
                    <a:pt x="1273845" y="43766"/>
                    <a:pt x="1465321" y="0"/>
                  </a:cubicBezTo>
                  <a:cubicBezTo>
                    <a:pt x="1656797" y="-43766"/>
                    <a:pt x="1811608" y="12370"/>
                    <a:pt x="2103488" y="0"/>
                  </a:cubicBezTo>
                  <a:cubicBezTo>
                    <a:pt x="2395368" y="-12370"/>
                    <a:pt x="2338064" y="49389"/>
                    <a:pt x="2521403" y="0"/>
                  </a:cubicBezTo>
                  <a:cubicBezTo>
                    <a:pt x="2704742" y="-49389"/>
                    <a:pt x="2898149" y="16973"/>
                    <a:pt x="3086152" y="0"/>
                  </a:cubicBezTo>
                  <a:cubicBezTo>
                    <a:pt x="3274155" y="-16973"/>
                    <a:pt x="3335107" y="12234"/>
                    <a:pt x="3430650" y="0"/>
                  </a:cubicBezTo>
                  <a:cubicBezTo>
                    <a:pt x="3526193" y="-12234"/>
                    <a:pt x="3921447" y="79868"/>
                    <a:pt x="4142235" y="0"/>
                  </a:cubicBezTo>
                  <a:cubicBezTo>
                    <a:pt x="4363024" y="-79868"/>
                    <a:pt x="4509120" y="57743"/>
                    <a:pt x="4706984" y="0"/>
                  </a:cubicBezTo>
                  <a:cubicBezTo>
                    <a:pt x="4904848" y="-57743"/>
                    <a:pt x="5274823" y="40650"/>
                    <a:pt x="5418569" y="0"/>
                  </a:cubicBezTo>
                  <a:cubicBezTo>
                    <a:pt x="5562315" y="-40650"/>
                    <a:pt x="5804282" y="6367"/>
                    <a:pt x="5909901" y="0"/>
                  </a:cubicBezTo>
                  <a:cubicBezTo>
                    <a:pt x="6015520" y="-6367"/>
                    <a:pt x="6171754" y="36331"/>
                    <a:pt x="6327816" y="0"/>
                  </a:cubicBezTo>
                  <a:cubicBezTo>
                    <a:pt x="6483878" y="-36331"/>
                    <a:pt x="6764048" y="16817"/>
                    <a:pt x="6892566" y="0"/>
                  </a:cubicBezTo>
                  <a:cubicBezTo>
                    <a:pt x="7021084" y="-16817"/>
                    <a:pt x="7592015" y="65961"/>
                    <a:pt x="7971238" y="0"/>
                  </a:cubicBezTo>
                  <a:cubicBezTo>
                    <a:pt x="8341115" y="-18269"/>
                    <a:pt x="8604186" y="181035"/>
                    <a:pt x="8600729" y="629491"/>
                  </a:cubicBezTo>
                  <a:cubicBezTo>
                    <a:pt x="8631675" y="733562"/>
                    <a:pt x="8576193" y="879257"/>
                    <a:pt x="8600729" y="1057532"/>
                  </a:cubicBezTo>
                  <a:cubicBezTo>
                    <a:pt x="8625265" y="1235807"/>
                    <a:pt x="8594642" y="1405022"/>
                    <a:pt x="8600729" y="1586288"/>
                  </a:cubicBezTo>
                  <a:cubicBezTo>
                    <a:pt x="8606816" y="1767554"/>
                    <a:pt x="8582135" y="1904018"/>
                    <a:pt x="8600729" y="2039508"/>
                  </a:cubicBezTo>
                  <a:cubicBezTo>
                    <a:pt x="8619323" y="2174998"/>
                    <a:pt x="8582454" y="2368341"/>
                    <a:pt x="8600729" y="2568265"/>
                  </a:cubicBezTo>
                  <a:cubicBezTo>
                    <a:pt x="8619004" y="2768189"/>
                    <a:pt x="8540559" y="2893373"/>
                    <a:pt x="8600729" y="3147379"/>
                  </a:cubicBezTo>
                  <a:cubicBezTo>
                    <a:pt x="8503393" y="3518423"/>
                    <a:pt x="8345135" y="3848839"/>
                    <a:pt x="7971238" y="3776870"/>
                  </a:cubicBezTo>
                  <a:cubicBezTo>
                    <a:pt x="7833300" y="3786579"/>
                    <a:pt x="7694281" y="3766872"/>
                    <a:pt x="7479906" y="3776870"/>
                  </a:cubicBezTo>
                  <a:cubicBezTo>
                    <a:pt x="7265531" y="3786868"/>
                    <a:pt x="7180736" y="3776220"/>
                    <a:pt x="7061991" y="3776870"/>
                  </a:cubicBezTo>
                  <a:cubicBezTo>
                    <a:pt x="6943246" y="3777520"/>
                    <a:pt x="6681260" y="3776785"/>
                    <a:pt x="6497241" y="3776870"/>
                  </a:cubicBezTo>
                  <a:cubicBezTo>
                    <a:pt x="6313222" y="3776955"/>
                    <a:pt x="6100835" y="3729609"/>
                    <a:pt x="5932491" y="3776870"/>
                  </a:cubicBezTo>
                  <a:cubicBezTo>
                    <a:pt x="5764147" y="3824131"/>
                    <a:pt x="5569970" y="3740981"/>
                    <a:pt x="5441159" y="3776870"/>
                  </a:cubicBezTo>
                  <a:cubicBezTo>
                    <a:pt x="5312348" y="3812759"/>
                    <a:pt x="4883768" y="3696589"/>
                    <a:pt x="4729574" y="3776870"/>
                  </a:cubicBezTo>
                  <a:cubicBezTo>
                    <a:pt x="4575381" y="3857151"/>
                    <a:pt x="4478756" y="3732796"/>
                    <a:pt x="4311659" y="3776870"/>
                  </a:cubicBezTo>
                  <a:cubicBezTo>
                    <a:pt x="4144563" y="3820944"/>
                    <a:pt x="3805138" y="3740124"/>
                    <a:pt x="3600075" y="3776870"/>
                  </a:cubicBezTo>
                  <a:cubicBezTo>
                    <a:pt x="3395012" y="3813616"/>
                    <a:pt x="3277727" y="3742532"/>
                    <a:pt x="3182160" y="3776870"/>
                  </a:cubicBezTo>
                  <a:cubicBezTo>
                    <a:pt x="3086593" y="3811208"/>
                    <a:pt x="2852825" y="3741114"/>
                    <a:pt x="2543993" y="3776870"/>
                  </a:cubicBezTo>
                  <a:cubicBezTo>
                    <a:pt x="2235161" y="3812626"/>
                    <a:pt x="1986391" y="3773379"/>
                    <a:pt x="1832408" y="3776870"/>
                  </a:cubicBezTo>
                  <a:cubicBezTo>
                    <a:pt x="1678426" y="3780361"/>
                    <a:pt x="1633775" y="3747021"/>
                    <a:pt x="1487911" y="3776870"/>
                  </a:cubicBezTo>
                  <a:cubicBezTo>
                    <a:pt x="1342047" y="3806719"/>
                    <a:pt x="1045006" y="3770675"/>
                    <a:pt x="629491" y="3776870"/>
                  </a:cubicBezTo>
                  <a:cubicBezTo>
                    <a:pt x="322000" y="3716871"/>
                    <a:pt x="-93169" y="3538499"/>
                    <a:pt x="0" y="3147379"/>
                  </a:cubicBezTo>
                  <a:cubicBezTo>
                    <a:pt x="-397" y="2983534"/>
                    <a:pt x="27685" y="2874886"/>
                    <a:pt x="0" y="2694159"/>
                  </a:cubicBezTo>
                  <a:cubicBezTo>
                    <a:pt x="-27685" y="2513432"/>
                    <a:pt x="49480" y="2374899"/>
                    <a:pt x="0" y="2215760"/>
                  </a:cubicBezTo>
                  <a:cubicBezTo>
                    <a:pt x="-49480" y="2056621"/>
                    <a:pt x="2733" y="1975200"/>
                    <a:pt x="0" y="1737362"/>
                  </a:cubicBezTo>
                  <a:cubicBezTo>
                    <a:pt x="-2733" y="1499524"/>
                    <a:pt x="14982" y="1464468"/>
                    <a:pt x="0" y="1258963"/>
                  </a:cubicBezTo>
                  <a:cubicBezTo>
                    <a:pt x="-14982" y="1053458"/>
                    <a:pt x="51625" y="814833"/>
                    <a:pt x="0" y="629491"/>
                  </a:cubicBezTo>
                  <a:close/>
                </a:path>
                <a:path w="8600729" h="3776870" stroke="0" extrusionOk="0">
                  <a:moveTo>
                    <a:pt x="0" y="629491"/>
                  </a:moveTo>
                  <a:cubicBezTo>
                    <a:pt x="-30318" y="263132"/>
                    <a:pt x="232756" y="18419"/>
                    <a:pt x="629491" y="0"/>
                  </a:cubicBezTo>
                  <a:cubicBezTo>
                    <a:pt x="822946" y="-73494"/>
                    <a:pt x="994738" y="65862"/>
                    <a:pt x="1341076" y="0"/>
                  </a:cubicBezTo>
                  <a:cubicBezTo>
                    <a:pt x="1687414" y="-65862"/>
                    <a:pt x="1616544" y="31245"/>
                    <a:pt x="1832408" y="0"/>
                  </a:cubicBezTo>
                  <a:cubicBezTo>
                    <a:pt x="2048272" y="-31245"/>
                    <a:pt x="2074261" y="34613"/>
                    <a:pt x="2250323" y="0"/>
                  </a:cubicBezTo>
                  <a:cubicBezTo>
                    <a:pt x="2426385" y="-34613"/>
                    <a:pt x="2720273" y="70874"/>
                    <a:pt x="2888490" y="0"/>
                  </a:cubicBezTo>
                  <a:cubicBezTo>
                    <a:pt x="3056707" y="-70874"/>
                    <a:pt x="3166030" y="42663"/>
                    <a:pt x="3379822" y="0"/>
                  </a:cubicBezTo>
                  <a:cubicBezTo>
                    <a:pt x="3593614" y="-42663"/>
                    <a:pt x="3767384" y="4881"/>
                    <a:pt x="4091407" y="0"/>
                  </a:cubicBezTo>
                  <a:cubicBezTo>
                    <a:pt x="4415431" y="-4881"/>
                    <a:pt x="4342072" y="10329"/>
                    <a:pt x="4509322" y="0"/>
                  </a:cubicBezTo>
                  <a:cubicBezTo>
                    <a:pt x="4676572" y="-10329"/>
                    <a:pt x="5017944" y="35516"/>
                    <a:pt x="5220907" y="0"/>
                  </a:cubicBezTo>
                  <a:cubicBezTo>
                    <a:pt x="5423871" y="-35516"/>
                    <a:pt x="5432261" y="31936"/>
                    <a:pt x="5565404" y="0"/>
                  </a:cubicBezTo>
                  <a:cubicBezTo>
                    <a:pt x="5698547" y="-31936"/>
                    <a:pt x="6008378" y="8558"/>
                    <a:pt x="6130154" y="0"/>
                  </a:cubicBezTo>
                  <a:cubicBezTo>
                    <a:pt x="6251930" y="-8558"/>
                    <a:pt x="6413181" y="33044"/>
                    <a:pt x="6694904" y="0"/>
                  </a:cubicBezTo>
                  <a:cubicBezTo>
                    <a:pt x="6976627" y="-33044"/>
                    <a:pt x="6999509" y="41619"/>
                    <a:pt x="7186236" y="0"/>
                  </a:cubicBezTo>
                  <a:cubicBezTo>
                    <a:pt x="7372963" y="-41619"/>
                    <a:pt x="7782267" y="61860"/>
                    <a:pt x="7971238" y="0"/>
                  </a:cubicBezTo>
                  <a:cubicBezTo>
                    <a:pt x="8329197" y="-12787"/>
                    <a:pt x="8565945" y="268386"/>
                    <a:pt x="8600729" y="629491"/>
                  </a:cubicBezTo>
                  <a:cubicBezTo>
                    <a:pt x="8618858" y="810915"/>
                    <a:pt x="8580754" y="932854"/>
                    <a:pt x="8600729" y="1133069"/>
                  </a:cubicBezTo>
                  <a:cubicBezTo>
                    <a:pt x="8620704" y="1333284"/>
                    <a:pt x="8589409" y="1448726"/>
                    <a:pt x="8600729" y="1687004"/>
                  </a:cubicBezTo>
                  <a:cubicBezTo>
                    <a:pt x="8612049" y="1925282"/>
                    <a:pt x="8541547" y="2045605"/>
                    <a:pt x="8600729" y="2190582"/>
                  </a:cubicBezTo>
                  <a:cubicBezTo>
                    <a:pt x="8659911" y="2335559"/>
                    <a:pt x="8578065" y="2500889"/>
                    <a:pt x="8600729" y="2618623"/>
                  </a:cubicBezTo>
                  <a:cubicBezTo>
                    <a:pt x="8623393" y="2736357"/>
                    <a:pt x="8568068" y="2954637"/>
                    <a:pt x="8600729" y="3147379"/>
                  </a:cubicBezTo>
                  <a:cubicBezTo>
                    <a:pt x="8685075" y="3445005"/>
                    <a:pt x="8285311" y="3830188"/>
                    <a:pt x="7971238" y="3776870"/>
                  </a:cubicBezTo>
                  <a:cubicBezTo>
                    <a:pt x="7785192" y="3786547"/>
                    <a:pt x="7650797" y="3749595"/>
                    <a:pt x="7479906" y="3776870"/>
                  </a:cubicBezTo>
                  <a:cubicBezTo>
                    <a:pt x="7309015" y="3804145"/>
                    <a:pt x="7142489" y="3774996"/>
                    <a:pt x="6915156" y="3776870"/>
                  </a:cubicBezTo>
                  <a:cubicBezTo>
                    <a:pt x="6687823" y="3778744"/>
                    <a:pt x="6639851" y="3764125"/>
                    <a:pt x="6570659" y="3776870"/>
                  </a:cubicBezTo>
                  <a:cubicBezTo>
                    <a:pt x="6501467" y="3789615"/>
                    <a:pt x="6317028" y="3737030"/>
                    <a:pt x="6226161" y="3776870"/>
                  </a:cubicBezTo>
                  <a:cubicBezTo>
                    <a:pt x="6135294" y="3816710"/>
                    <a:pt x="5879561" y="3720172"/>
                    <a:pt x="5661411" y="3776870"/>
                  </a:cubicBezTo>
                  <a:cubicBezTo>
                    <a:pt x="5443261" y="3833568"/>
                    <a:pt x="5438696" y="3734967"/>
                    <a:pt x="5243497" y="3776870"/>
                  </a:cubicBezTo>
                  <a:cubicBezTo>
                    <a:pt x="5048298" y="3818773"/>
                    <a:pt x="4899930" y="3707730"/>
                    <a:pt x="4605329" y="3776870"/>
                  </a:cubicBezTo>
                  <a:cubicBezTo>
                    <a:pt x="4310728" y="3846010"/>
                    <a:pt x="4322207" y="3749495"/>
                    <a:pt x="4187415" y="3776870"/>
                  </a:cubicBezTo>
                  <a:cubicBezTo>
                    <a:pt x="4052623" y="3804245"/>
                    <a:pt x="3697138" y="3773431"/>
                    <a:pt x="3549247" y="3776870"/>
                  </a:cubicBezTo>
                  <a:cubicBezTo>
                    <a:pt x="3401356" y="3780309"/>
                    <a:pt x="3329871" y="3741197"/>
                    <a:pt x="3204750" y="3776870"/>
                  </a:cubicBezTo>
                  <a:cubicBezTo>
                    <a:pt x="3079629" y="3812543"/>
                    <a:pt x="2799284" y="3732560"/>
                    <a:pt x="2566583" y="3776870"/>
                  </a:cubicBezTo>
                  <a:cubicBezTo>
                    <a:pt x="2333882" y="3821180"/>
                    <a:pt x="2297571" y="3752307"/>
                    <a:pt x="2148668" y="3776870"/>
                  </a:cubicBezTo>
                  <a:cubicBezTo>
                    <a:pt x="1999766" y="3801433"/>
                    <a:pt x="1936009" y="3735885"/>
                    <a:pt x="1804171" y="3776870"/>
                  </a:cubicBezTo>
                  <a:cubicBezTo>
                    <a:pt x="1672333" y="3817855"/>
                    <a:pt x="1594070" y="3734957"/>
                    <a:pt x="1386256" y="3776870"/>
                  </a:cubicBezTo>
                  <a:cubicBezTo>
                    <a:pt x="1178442" y="3818783"/>
                    <a:pt x="880964" y="3701450"/>
                    <a:pt x="629491" y="3776870"/>
                  </a:cubicBezTo>
                  <a:cubicBezTo>
                    <a:pt x="309188" y="3769630"/>
                    <a:pt x="-8516" y="3554031"/>
                    <a:pt x="0" y="3147379"/>
                  </a:cubicBezTo>
                  <a:cubicBezTo>
                    <a:pt x="-1395" y="2923722"/>
                    <a:pt x="39299" y="2803575"/>
                    <a:pt x="0" y="2694159"/>
                  </a:cubicBezTo>
                  <a:cubicBezTo>
                    <a:pt x="-39299" y="2584743"/>
                    <a:pt x="51747" y="2446540"/>
                    <a:pt x="0" y="2215760"/>
                  </a:cubicBezTo>
                  <a:cubicBezTo>
                    <a:pt x="-51747" y="1984980"/>
                    <a:pt x="32518" y="1840205"/>
                    <a:pt x="0" y="1712183"/>
                  </a:cubicBezTo>
                  <a:cubicBezTo>
                    <a:pt x="-32518" y="1584161"/>
                    <a:pt x="5645" y="1447199"/>
                    <a:pt x="0" y="1258963"/>
                  </a:cubicBezTo>
                  <a:cubicBezTo>
                    <a:pt x="-5645" y="1070727"/>
                    <a:pt x="62586" y="913024"/>
                    <a:pt x="0" y="62949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  <a:alpha val="62000"/>
              </a:schemeClr>
            </a:solidFill>
            <a:ln w="31750" cap="flat" cmpd="thickThin">
              <a:solidFill>
                <a:schemeClr val="accent1">
                  <a:shade val="50000"/>
                </a:schemeClr>
              </a:solidFill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8BDAC4F-01C3-437C-82EA-562CEE2C0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22021" y="1272208"/>
              <a:ext cx="1470991" cy="147099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90E803-D813-4322-8B8A-F8F24CF133F2}"/>
              </a:ext>
            </a:extLst>
          </p:cNvPr>
          <p:cNvSpPr txBox="1"/>
          <p:nvPr/>
        </p:nvSpPr>
        <p:spPr>
          <a:xfrm>
            <a:off x="1916483" y="2224040"/>
            <a:ext cx="89060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>
                <a:solidFill>
                  <a:srgbClr val="FF0000"/>
                </a:solidFill>
                <a:latin typeface="HP001 4H" panose="020B0603050302020204" pitchFamily="34" charset="-93"/>
              </a:rPr>
              <a:t> </a:t>
            </a:r>
            <a:r>
              <a:rPr lang="vi-VN" sz="4400">
                <a:solidFill>
                  <a:srgbClr val="FF3399"/>
                </a:solidFill>
                <a:latin typeface="HP001 4H" panose="020B0603050302020204" pitchFamily="34" charset="-93"/>
              </a:rPr>
              <a:t>- </a:t>
            </a:r>
            <a:r>
              <a:rPr lang="vi-VN" sz="3200">
                <a:solidFill>
                  <a:srgbClr val="FF3399"/>
                </a:solidFill>
                <a:latin typeface="HP001 4H" panose="020B0603050302020204" pitchFamily="34" charset="-93"/>
              </a:rPr>
              <a:t>Đọc đúng tên nốt; bước đầu thể hiện đúng cao độ và trường độ các mẫu âm.</a:t>
            </a:r>
          </a:p>
          <a:p>
            <a:pPr algn="just"/>
            <a:r>
              <a:rPr lang="vi-VN" sz="3200">
                <a:solidFill>
                  <a:srgbClr val="FF3399"/>
                </a:solidFill>
                <a:latin typeface="HP001 4H" panose="020B0603050302020204" pitchFamily="34" charset="-93"/>
              </a:rPr>
              <a:t>- Bước đầu chơi nhạc cụ đúng tư thế, đúng cách; thể hiện đúng trường độ các mẫu tiết tấu, biết sử dụng nhạc cụ để đệm cho bài hát </a:t>
            </a:r>
            <a:r>
              <a:rPr lang="vi-VN" sz="3200" i="1">
                <a:solidFill>
                  <a:srgbClr val="FF3399"/>
                </a:solidFill>
                <a:latin typeface="HP001 4H" panose="020B0603050302020204" pitchFamily="34" charset="-93"/>
              </a:rPr>
              <a:t>Ngày mùa vui.</a:t>
            </a:r>
            <a:endParaRPr lang="vi-VN" sz="3200">
              <a:solidFill>
                <a:srgbClr val="FF3399"/>
              </a:solidFill>
              <a:latin typeface="HP001 4H" panose="020B0603050302020204" pitchFamily="34" charset="-93"/>
            </a:endParaRPr>
          </a:p>
          <a:p>
            <a:pPr algn="just"/>
            <a:r>
              <a:rPr lang="vi-VN" sz="3200">
                <a:solidFill>
                  <a:srgbClr val="FF3399"/>
                </a:solidFill>
                <a:latin typeface="HP001 4H" panose="020B0603050302020204" pitchFamily="34" charset="-93"/>
              </a:rPr>
              <a:t>- Biết vận động cơ thể phù hợp với nhịp điệu.</a:t>
            </a:r>
          </a:p>
          <a:p>
            <a:pPr algn="just"/>
            <a:endParaRPr lang="vi-VN" sz="4400" b="1" dirty="0">
              <a:solidFill>
                <a:srgbClr val="FF3399"/>
              </a:solidFill>
              <a:latin typeface="HP001 4H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026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Hình ảnh 86">
            <a:extLst>
              <a:ext uri="{FF2B5EF4-FFF2-40B4-BE49-F238E27FC236}">
                <a16:creationId xmlns:a16="http://schemas.microsoft.com/office/drawing/2014/main" xmlns="" id="{58CD0499-434F-4C25-8A43-5264813A0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D536894-DBE3-48AB-85F6-C2B27AA6AB2E}"/>
              </a:ext>
            </a:extLst>
          </p:cNvPr>
          <p:cNvGrpSpPr/>
          <p:nvPr/>
        </p:nvGrpSpPr>
        <p:grpSpPr>
          <a:xfrm>
            <a:off x="7186641" y="536088"/>
            <a:ext cx="4995685" cy="3819718"/>
            <a:chOff x="7038536" y="478302"/>
            <a:chExt cx="3652910" cy="25743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8ECAA7F-DAE9-4E58-B343-9ABA5AF9D674}"/>
                </a:ext>
              </a:extLst>
            </p:cNvPr>
            <p:cNvSpPr/>
            <p:nvPr/>
          </p:nvSpPr>
          <p:spPr>
            <a:xfrm>
              <a:off x="9298744" y="1659988"/>
              <a:ext cx="1392702" cy="13927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xmlns="" id="{BB095DE7-9298-4914-9DA1-6DF4774D226C}"/>
                </a:ext>
              </a:extLst>
            </p:cNvPr>
            <p:cNvSpPr/>
            <p:nvPr/>
          </p:nvSpPr>
          <p:spPr>
            <a:xfrm flipH="1">
              <a:off x="8328074" y="478302"/>
              <a:ext cx="2363372" cy="1181686"/>
            </a:xfrm>
            <a:prstGeom prst="parallelogram">
              <a:avLst>
                <a:gd name="adj" fmla="val 66666"/>
              </a:avLst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4B07716A-1796-452D-A8E9-89B1F54C74E6}"/>
                </a:ext>
              </a:extLst>
            </p:cNvPr>
            <p:cNvSpPr/>
            <p:nvPr/>
          </p:nvSpPr>
          <p:spPr>
            <a:xfrm>
              <a:off x="7038536" y="478302"/>
              <a:ext cx="2260207" cy="2574389"/>
            </a:xfrm>
            <a:custGeom>
              <a:avLst/>
              <a:gdLst>
                <a:gd name="connsiteX0" fmla="*/ 846673 w 1486486"/>
                <a:gd name="connsiteY0" fmla="*/ 0 h 2574389"/>
                <a:gd name="connsiteX1" fmla="*/ 1486486 w 1486486"/>
                <a:gd name="connsiteY1" fmla="*/ 1181686 h 2574389"/>
                <a:gd name="connsiteX2" fmla="*/ 1486485 w 1486486"/>
                <a:gd name="connsiteY2" fmla="*/ 1181686 h 2574389"/>
                <a:gd name="connsiteX3" fmla="*/ 1486485 w 1486486"/>
                <a:gd name="connsiteY3" fmla="*/ 1786596 h 2574389"/>
                <a:gd name="connsiteX4" fmla="*/ 1486485 w 1486486"/>
                <a:gd name="connsiteY4" fmla="*/ 2574389 h 2574389"/>
                <a:gd name="connsiteX5" fmla="*/ 0 w 1486486"/>
                <a:gd name="connsiteY5" fmla="*/ 2380956 h 2574389"/>
                <a:gd name="connsiteX6" fmla="*/ 0 w 1486486"/>
                <a:gd name="connsiteY6" fmla="*/ 1786596 h 2574389"/>
                <a:gd name="connsiteX7" fmla="*/ 0 w 1486486"/>
                <a:gd name="connsiteY7" fmla="*/ 1375119 h 2574389"/>
                <a:gd name="connsiteX8" fmla="*/ 0 w 1486486"/>
                <a:gd name="connsiteY8" fmla="*/ 1181686 h 257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6486" h="2574389">
                  <a:moveTo>
                    <a:pt x="846673" y="0"/>
                  </a:moveTo>
                  <a:lnTo>
                    <a:pt x="1486486" y="1181686"/>
                  </a:lnTo>
                  <a:lnTo>
                    <a:pt x="1486485" y="1181686"/>
                  </a:lnTo>
                  <a:lnTo>
                    <a:pt x="1486485" y="1786596"/>
                  </a:lnTo>
                  <a:lnTo>
                    <a:pt x="1486485" y="2574389"/>
                  </a:lnTo>
                  <a:lnTo>
                    <a:pt x="0" y="2380956"/>
                  </a:lnTo>
                  <a:lnTo>
                    <a:pt x="0" y="1786596"/>
                  </a:lnTo>
                  <a:lnTo>
                    <a:pt x="0" y="1375119"/>
                  </a:lnTo>
                  <a:lnTo>
                    <a:pt x="0" y="118168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D1B2357-D6F9-4920-BB32-8B7A46C56BA7}"/>
                </a:ext>
              </a:extLst>
            </p:cNvPr>
            <p:cNvSpPr/>
            <p:nvPr/>
          </p:nvSpPr>
          <p:spPr>
            <a:xfrm rot="16200000">
              <a:off x="7406347" y="1624419"/>
              <a:ext cx="1505832" cy="1266090"/>
            </a:xfrm>
            <a:custGeom>
              <a:avLst/>
              <a:gdLst>
                <a:gd name="connsiteX0" fmla="*/ 1505832 w 1505832"/>
                <a:gd name="connsiteY0" fmla="*/ 633045 h 1266090"/>
                <a:gd name="connsiteX1" fmla="*/ 872787 w 1505832"/>
                <a:gd name="connsiteY1" fmla="*/ 1266090 h 1266090"/>
                <a:gd name="connsiteX2" fmla="*/ 0 w 1505832"/>
                <a:gd name="connsiteY2" fmla="*/ 1266090 h 1266090"/>
                <a:gd name="connsiteX3" fmla="*/ 108390 w 1505832"/>
                <a:gd name="connsiteY3" fmla="*/ 0 h 1266090"/>
                <a:gd name="connsiteX4" fmla="*/ 872787 w 1505832"/>
                <a:gd name="connsiteY4" fmla="*/ 0 h 1266090"/>
                <a:gd name="connsiteX5" fmla="*/ 1505832 w 1505832"/>
                <a:gd name="connsiteY5" fmla="*/ 633045 h 126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5832" h="1266090">
                  <a:moveTo>
                    <a:pt x="1505832" y="633045"/>
                  </a:moveTo>
                  <a:cubicBezTo>
                    <a:pt x="1505832" y="982666"/>
                    <a:pt x="1222408" y="1266090"/>
                    <a:pt x="872787" y="1266090"/>
                  </a:cubicBezTo>
                  <a:lnTo>
                    <a:pt x="0" y="1266090"/>
                  </a:lnTo>
                  <a:lnTo>
                    <a:pt x="108390" y="0"/>
                  </a:lnTo>
                  <a:lnTo>
                    <a:pt x="872787" y="0"/>
                  </a:lnTo>
                  <a:cubicBezTo>
                    <a:pt x="1222408" y="0"/>
                    <a:pt x="1505832" y="283424"/>
                    <a:pt x="1505832" y="63304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3B5708D3-83C3-48B1-A730-A88AF5B48A34}"/>
                </a:ext>
              </a:extLst>
            </p:cNvPr>
            <p:cNvSpPr/>
            <p:nvPr/>
          </p:nvSpPr>
          <p:spPr>
            <a:xfrm>
              <a:off x="7971691" y="752324"/>
              <a:ext cx="597881" cy="597881"/>
            </a:xfrm>
            <a:prstGeom prst="ellipse">
              <a:avLst/>
            </a:prstGeom>
            <a:solidFill>
              <a:srgbClr val="843C0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1285236E-6BDD-4BCF-91FD-A5C545A4BA15}"/>
              </a:ext>
            </a:extLst>
          </p:cNvPr>
          <p:cNvGrpSpPr/>
          <p:nvPr/>
        </p:nvGrpSpPr>
        <p:grpSpPr>
          <a:xfrm>
            <a:off x="2197015" y="2218266"/>
            <a:ext cx="6968631" cy="2040302"/>
            <a:chOff x="2197015" y="2001291"/>
            <a:chExt cx="6968631" cy="204030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C9823D86-FB42-4452-BA18-3876E951EF20}"/>
                </a:ext>
              </a:extLst>
            </p:cNvPr>
            <p:cNvGrpSpPr/>
            <p:nvPr/>
          </p:nvGrpSpPr>
          <p:grpSpPr>
            <a:xfrm>
              <a:off x="6808203" y="2001291"/>
              <a:ext cx="2357443" cy="2040302"/>
              <a:chOff x="6633392" y="2001291"/>
              <a:chExt cx="2357443" cy="2040302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xmlns="" id="{6DF716CE-09AB-463C-AAC2-7F293AB7999E}"/>
                  </a:ext>
                </a:extLst>
              </p:cNvPr>
              <p:cNvGrpSpPr/>
              <p:nvPr/>
            </p:nvGrpSpPr>
            <p:grpSpPr>
              <a:xfrm>
                <a:off x="6762541" y="2001291"/>
                <a:ext cx="2228294" cy="2040302"/>
                <a:chOff x="6762541" y="2001291"/>
                <a:chExt cx="2228294" cy="2040302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="" id="{0815DAEE-7754-4B13-BF84-E335FC03DA0C}"/>
                    </a:ext>
                  </a:extLst>
                </p:cNvPr>
                <p:cNvSpPr/>
                <p:nvPr/>
              </p:nvSpPr>
              <p:spPr>
                <a:xfrm>
                  <a:off x="6824869" y="2058595"/>
                  <a:ext cx="993913" cy="67000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xmlns="" id="{C33706EE-7196-4DF3-AE28-0AD3B701925E}"/>
                    </a:ext>
                  </a:extLst>
                </p:cNvPr>
                <p:cNvSpPr/>
                <p:nvPr/>
              </p:nvSpPr>
              <p:spPr>
                <a:xfrm>
                  <a:off x="6762541" y="2001291"/>
                  <a:ext cx="1115367" cy="586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88E69CCE-CF79-4FBC-B6F7-FDB4FF0466AE}"/>
                    </a:ext>
                  </a:extLst>
                </p:cNvPr>
                <p:cNvSpPr/>
                <p:nvPr/>
              </p:nvSpPr>
              <p:spPr>
                <a:xfrm>
                  <a:off x="6950110" y="2189811"/>
                  <a:ext cx="330525" cy="33159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16751F60-3D3D-4E51-8681-7C96BAB46CF1}"/>
                    </a:ext>
                  </a:extLst>
                </p:cNvPr>
                <p:cNvSpPr/>
                <p:nvPr/>
              </p:nvSpPr>
              <p:spPr>
                <a:xfrm>
                  <a:off x="7379349" y="2189810"/>
                  <a:ext cx="330526" cy="33159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D4D9EC94-8481-4F79-A0DC-924273A4D7F4}"/>
                    </a:ext>
                  </a:extLst>
                </p:cNvPr>
                <p:cNvSpPr/>
                <p:nvPr/>
              </p:nvSpPr>
              <p:spPr>
                <a:xfrm>
                  <a:off x="8280127" y="2288089"/>
                  <a:ext cx="247473" cy="44050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lowchart: Manual Operation 17">
                  <a:extLst>
                    <a:ext uri="{FF2B5EF4-FFF2-40B4-BE49-F238E27FC236}">
                      <a16:creationId xmlns:a16="http://schemas.microsoft.com/office/drawing/2014/main" xmlns="" id="{2156F69C-AD1D-4147-B4F5-7C9508C8C546}"/>
                    </a:ext>
                  </a:extLst>
                </p:cNvPr>
                <p:cNvSpPr/>
                <p:nvPr/>
              </p:nvSpPr>
              <p:spPr>
                <a:xfrm>
                  <a:off x="8197557" y="2125965"/>
                  <a:ext cx="403832" cy="160774"/>
                </a:xfrm>
                <a:prstGeom prst="flowChartManualOperatio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Isosceles Triangle 22">
                  <a:extLst>
                    <a:ext uri="{FF2B5EF4-FFF2-40B4-BE49-F238E27FC236}">
                      <a16:creationId xmlns:a16="http://schemas.microsoft.com/office/drawing/2014/main" xmlns="" id="{F0112AE3-A150-4EE9-9B09-D9DE76830A41}"/>
                    </a:ext>
                  </a:extLst>
                </p:cNvPr>
                <p:cNvSpPr/>
                <p:nvPr/>
              </p:nvSpPr>
              <p:spPr>
                <a:xfrm>
                  <a:off x="8475516" y="3280700"/>
                  <a:ext cx="515319" cy="45793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1A199250-B715-40B6-8D09-429CA7376707}"/>
                    </a:ext>
                  </a:extLst>
                </p:cNvPr>
                <p:cNvSpPr/>
                <p:nvPr/>
              </p:nvSpPr>
              <p:spPr>
                <a:xfrm>
                  <a:off x="8345816" y="2900332"/>
                  <a:ext cx="453542" cy="85913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AFE86FDD-A120-4F6C-B1E7-95D93A663E6B}"/>
                    </a:ext>
                  </a:extLst>
                </p:cNvPr>
                <p:cNvSpPr/>
                <p:nvPr/>
              </p:nvSpPr>
              <p:spPr>
                <a:xfrm>
                  <a:off x="6824870" y="2729948"/>
                  <a:ext cx="1808005" cy="100868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Circle: Hollow 7">
                  <a:extLst>
                    <a:ext uri="{FF2B5EF4-FFF2-40B4-BE49-F238E27FC236}">
                      <a16:creationId xmlns:a16="http://schemas.microsoft.com/office/drawing/2014/main" xmlns="" id="{6A67DA35-F1B4-476A-AE85-B05B018A6FF7}"/>
                    </a:ext>
                  </a:extLst>
                </p:cNvPr>
                <p:cNvSpPr/>
                <p:nvPr/>
              </p:nvSpPr>
              <p:spPr>
                <a:xfrm>
                  <a:off x="6824869" y="3319989"/>
                  <a:ext cx="721604" cy="721604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Circle: Hollow 12">
                  <a:extLst>
                    <a:ext uri="{FF2B5EF4-FFF2-40B4-BE49-F238E27FC236}">
                      <a16:creationId xmlns:a16="http://schemas.microsoft.com/office/drawing/2014/main" xmlns="" id="{F37B123C-6E6E-4A8C-B07F-4C9223B5B2B0}"/>
                    </a:ext>
                  </a:extLst>
                </p:cNvPr>
                <p:cNvSpPr/>
                <p:nvPr/>
              </p:nvSpPr>
              <p:spPr>
                <a:xfrm>
                  <a:off x="7619220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Circle: Hollow 13">
                  <a:extLst>
                    <a:ext uri="{FF2B5EF4-FFF2-40B4-BE49-F238E27FC236}">
                      <a16:creationId xmlns:a16="http://schemas.microsoft.com/office/drawing/2014/main" xmlns="" id="{B265B029-5DD3-444A-BFAC-46D78330B915}"/>
                    </a:ext>
                  </a:extLst>
                </p:cNvPr>
                <p:cNvSpPr/>
                <p:nvPr/>
              </p:nvSpPr>
              <p:spPr>
                <a:xfrm>
                  <a:off x="8153807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8BF68293-51C0-4D41-B643-318050F4C3F8}"/>
                  </a:ext>
                </a:extLst>
              </p:cNvPr>
              <p:cNvSpPr/>
              <p:nvPr/>
            </p:nvSpPr>
            <p:spPr>
              <a:xfrm>
                <a:off x="6633392" y="3366567"/>
                <a:ext cx="191476" cy="124866"/>
              </a:xfrm>
              <a:prstGeom prst="rect">
                <a:avLst/>
              </a:prstGeom>
              <a:solidFill>
                <a:srgbClr val="DDF2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4756EDF-EC70-4070-8023-A88AAD4507D0}"/>
                </a:ext>
              </a:extLst>
            </p:cNvPr>
            <p:cNvGrpSpPr/>
            <p:nvPr/>
          </p:nvGrpSpPr>
          <p:grpSpPr>
            <a:xfrm>
              <a:off x="5602710" y="2866936"/>
              <a:ext cx="1201902" cy="1174657"/>
              <a:chOff x="5427899" y="2866936"/>
              <a:chExt cx="1201902" cy="117465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2D03259D-29F2-4C9F-9369-50A74AD776C2}"/>
                  </a:ext>
                </a:extLst>
              </p:cNvPr>
              <p:cNvSpPr/>
              <p:nvPr/>
            </p:nvSpPr>
            <p:spPr>
              <a:xfrm>
                <a:off x="5427899" y="3366567"/>
                <a:ext cx="191476" cy="124866"/>
              </a:xfrm>
              <a:prstGeom prst="rect">
                <a:avLst/>
              </a:prstGeom>
              <a:solidFill>
                <a:srgbClr val="DDF2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DCE348A2-015A-41EA-B01F-97E93F18FEB5}"/>
                  </a:ext>
                </a:extLst>
              </p:cNvPr>
              <p:cNvSpPr/>
              <p:nvPr/>
            </p:nvSpPr>
            <p:spPr>
              <a:xfrm>
                <a:off x="5616146" y="2866936"/>
                <a:ext cx="1013655" cy="8716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ircle: Hollow 25">
                <a:extLst>
                  <a:ext uri="{FF2B5EF4-FFF2-40B4-BE49-F238E27FC236}">
                    <a16:creationId xmlns:a16="http://schemas.microsoft.com/office/drawing/2014/main" xmlns="" id="{5C295C16-8A8B-4B21-9EF0-61CF6351F0EA}"/>
                  </a:ext>
                </a:extLst>
              </p:cNvPr>
              <p:cNvSpPr/>
              <p:nvPr/>
            </p:nvSpPr>
            <p:spPr>
              <a:xfrm>
                <a:off x="5624761" y="3571140"/>
                <a:ext cx="470453" cy="470453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Circle: Hollow 26">
                <a:extLst>
                  <a:ext uri="{FF2B5EF4-FFF2-40B4-BE49-F238E27FC236}">
                    <a16:creationId xmlns:a16="http://schemas.microsoft.com/office/drawing/2014/main" xmlns="" id="{57B876FD-F282-4F1E-9D23-C531E6336BF7}"/>
                  </a:ext>
                </a:extLst>
              </p:cNvPr>
              <p:cNvSpPr/>
              <p:nvPr/>
            </p:nvSpPr>
            <p:spPr>
              <a:xfrm>
                <a:off x="6159348" y="3571140"/>
                <a:ext cx="470453" cy="470453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ADED05B6-6490-460C-B22D-5B7046FFA844}"/>
                </a:ext>
              </a:extLst>
            </p:cNvPr>
            <p:cNvGrpSpPr/>
            <p:nvPr/>
          </p:nvGrpSpPr>
          <p:grpSpPr>
            <a:xfrm>
              <a:off x="4405640" y="2866936"/>
              <a:ext cx="1206926" cy="1174657"/>
              <a:chOff x="4230829" y="2866936"/>
              <a:chExt cx="1206926" cy="1174657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C029DF2E-6ABA-4F45-AA88-B5E82D3B781B}"/>
                  </a:ext>
                </a:extLst>
              </p:cNvPr>
              <p:cNvGrpSpPr/>
              <p:nvPr/>
            </p:nvGrpSpPr>
            <p:grpSpPr>
              <a:xfrm>
                <a:off x="4424100" y="2866936"/>
                <a:ext cx="1013655" cy="1174657"/>
                <a:chOff x="4410653" y="2866936"/>
                <a:chExt cx="1013655" cy="1174657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21947775-3175-4A14-A2A4-C526E8F8B82B}"/>
                    </a:ext>
                  </a:extLst>
                </p:cNvPr>
                <p:cNvSpPr/>
                <p:nvPr/>
              </p:nvSpPr>
              <p:spPr>
                <a:xfrm>
                  <a:off x="4410653" y="2866936"/>
                  <a:ext cx="1013655" cy="87169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ircle: Hollow 29">
                  <a:extLst>
                    <a:ext uri="{FF2B5EF4-FFF2-40B4-BE49-F238E27FC236}">
                      <a16:creationId xmlns:a16="http://schemas.microsoft.com/office/drawing/2014/main" xmlns="" id="{8A2EFB53-89BD-4D18-9295-560739E37DE3}"/>
                    </a:ext>
                  </a:extLst>
                </p:cNvPr>
                <p:cNvSpPr/>
                <p:nvPr/>
              </p:nvSpPr>
              <p:spPr>
                <a:xfrm>
                  <a:off x="4419268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Circle: Hollow 30">
                  <a:extLst>
                    <a:ext uri="{FF2B5EF4-FFF2-40B4-BE49-F238E27FC236}">
                      <a16:creationId xmlns:a16="http://schemas.microsoft.com/office/drawing/2014/main" xmlns="" id="{266D5875-DC5C-40D6-98F4-F82795CC7187}"/>
                    </a:ext>
                  </a:extLst>
                </p:cNvPr>
                <p:cNvSpPr/>
                <p:nvPr/>
              </p:nvSpPr>
              <p:spPr>
                <a:xfrm>
                  <a:off x="4953855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4100818E-FBDD-4F6F-A225-D842F079BD42}"/>
                  </a:ext>
                </a:extLst>
              </p:cNvPr>
              <p:cNvSpPr/>
              <p:nvPr/>
            </p:nvSpPr>
            <p:spPr>
              <a:xfrm>
                <a:off x="4230829" y="3366567"/>
                <a:ext cx="191476" cy="124866"/>
              </a:xfrm>
              <a:prstGeom prst="rect">
                <a:avLst/>
              </a:prstGeom>
              <a:solidFill>
                <a:srgbClr val="DDF2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0E58ACB2-B2CA-4FFF-8780-1E2AB2475508}"/>
                </a:ext>
              </a:extLst>
            </p:cNvPr>
            <p:cNvGrpSpPr/>
            <p:nvPr/>
          </p:nvGrpSpPr>
          <p:grpSpPr>
            <a:xfrm>
              <a:off x="3209607" y="2866936"/>
              <a:ext cx="1206448" cy="1174657"/>
              <a:chOff x="3034796" y="2866936"/>
              <a:chExt cx="1206448" cy="117465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BD41A986-77B9-41FC-B74E-7EF7E485E526}"/>
                  </a:ext>
                </a:extLst>
              </p:cNvPr>
              <p:cNvGrpSpPr/>
              <p:nvPr/>
            </p:nvGrpSpPr>
            <p:grpSpPr>
              <a:xfrm>
                <a:off x="3227589" y="2866936"/>
                <a:ext cx="1013655" cy="1174657"/>
                <a:chOff x="3200695" y="2866936"/>
                <a:chExt cx="1013655" cy="1174657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3EDC8732-AD9E-41D3-971D-44431F6F94E8}"/>
                    </a:ext>
                  </a:extLst>
                </p:cNvPr>
                <p:cNvSpPr/>
                <p:nvPr/>
              </p:nvSpPr>
              <p:spPr>
                <a:xfrm>
                  <a:off x="3200695" y="2866936"/>
                  <a:ext cx="1013655" cy="87169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Circle: Hollow 32">
                  <a:extLst>
                    <a:ext uri="{FF2B5EF4-FFF2-40B4-BE49-F238E27FC236}">
                      <a16:creationId xmlns:a16="http://schemas.microsoft.com/office/drawing/2014/main" xmlns="" id="{5E8AD6F5-A7BC-45EA-861F-FAD7ADCA2890}"/>
                    </a:ext>
                  </a:extLst>
                </p:cNvPr>
                <p:cNvSpPr/>
                <p:nvPr/>
              </p:nvSpPr>
              <p:spPr>
                <a:xfrm>
                  <a:off x="3209310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Circle: Hollow 33">
                  <a:extLst>
                    <a:ext uri="{FF2B5EF4-FFF2-40B4-BE49-F238E27FC236}">
                      <a16:creationId xmlns:a16="http://schemas.microsoft.com/office/drawing/2014/main" xmlns="" id="{4591CE46-AD1B-4ADC-8F13-28F329093FC8}"/>
                    </a:ext>
                  </a:extLst>
                </p:cNvPr>
                <p:cNvSpPr/>
                <p:nvPr/>
              </p:nvSpPr>
              <p:spPr>
                <a:xfrm>
                  <a:off x="3743897" y="3571140"/>
                  <a:ext cx="470453" cy="470453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556BE83B-886E-43B1-A93B-CEEB0064E61B}"/>
                  </a:ext>
                </a:extLst>
              </p:cNvPr>
              <p:cNvSpPr/>
              <p:nvPr/>
            </p:nvSpPr>
            <p:spPr>
              <a:xfrm>
                <a:off x="3034796" y="3366567"/>
                <a:ext cx="191476" cy="124866"/>
              </a:xfrm>
              <a:prstGeom prst="rect">
                <a:avLst/>
              </a:prstGeom>
              <a:solidFill>
                <a:srgbClr val="DDF2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14F590C-FFDC-43DD-8E58-03FDA0D6FB72}"/>
                </a:ext>
              </a:extLst>
            </p:cNvPr>
            <p:cNvGrpSpPr/>
            <p:nvPr/>
          </p:nvGrpSpPr>
          <p:grpSpPr>
            <a:xfrm>
              <a:off x="2197015" y="2866936"/>
              <a:ext cx="1013655" cy="1174657"/>
              <a:chOff x="1995310" y="2866936"/>
              <a:chExt cx="1013655" cy="117465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444EEAE8-FB08-4BC2-870E-73FC062225A8}"/>
                  </a:ext>
                </a:extLst>
              </p:cNvPr>
              <p:cNvSpPr/>
              <p:nvPr/>
            </p:nvSpPr>
            <p:spPr>
              <a:xfrm>
                <a:off x="1995310" y="2866936"/>
                <a:ext cx="1013655" cy="8716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ircle: Hollow 37">
                <a:extLst>
                  <a:ext uri="{FF2B5EF4-FFF2-40B4-BE49-F238E27FC236}">
                    <a16:creationId xmlns:a16="http://schemas.microsoft.com/office/drawing/2014/main" xmlns="" id="{59B6D649-B21A-4DAD-A031-6536CF449265}"/>
                  </a:ext>
                </a:extLst>
              </p:cNvPr>
              <p:cNvSpPr/>
              <p:nvPr/>
            </p:nvSpPr>
            <p:spPr>
              <a:xfrm>
                <a:off x="2003925" y="3571140"/>
                <a:ext cx="470453" cy="470453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Circle: Hollow 38">
                <a:extLst>
                  <a:ext uri="{FF2B5EF4-FFF2-40B4-BE49-F238E27FC236}">
                    <a16:creationId xmlns:a16="http://schemas.microsoft.com/office/drawing/2014/main" xmlns="" id="{A43BC01E-E16C-459C-86D1-889E10F3A267}"/>
                  </a:ext>
                </a:extLst>
              </p:cNvPr>
              <p:cNvSpPr/>
              <p:nvPr/>
            </p:nvSpPr>
            <p:spPr>
              <a:xfrm>
                <a:off x="2538512" y="3571140"/>
                <a:ext cx="470453" cy="470453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8" name="CAU 1">
            <a:extLst>
              <a:ext uri="{FF2B5EF4-FFF2-40B4-BE49-F238E27FC236}">
                <a16:creationId xmlns:a16="http://schemas.microsoft.com/office/drawing/2014/main" xmlns="" id="{C4F195DB-AD3E-41C4-9B60-CB71C0D99295}"/>
              </a:ext>
            </a:extLst>
          </p:cNvPr>
          <p:cNvSpPr/>
          <p:nvPr/>
        </p:nvSpPr>
        <p:spPr>
          <a:xfrm>
            <a:off x="7664103" y="2989596"/>
            <a:ext cx="57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9" name="CAU 2">
            <a:extLst>
              <a:ext uri="{FF2B5EF4-FFF2-40B4-BE49-F238E27FC236}">
                <a16:creationId xmlns:a16="http://schemas.microsoft.com/office/drawing/2014/main" xmlns="" id="{F2EB2326-DDAF-48E2-84D2-635E64D7F354}"/>
              </a:ext>
            </a:extLst>
          </p:cNvPr>
          <p:cNvSpPr/>
          <p:nvPr/>
        </p:nvSpPr>
        <p:spPr>
          <a:xfrm>
            <a:off x="5958472" y="2989596"/>
            <a:ext cx="57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CAU 3">
            <a:extLst>
              <a:ext uri="{FF2B5EF4-FFF2-40B4-BE49-F238E27FC236}">
                <a16:creationId xmlns:a16="http://schemas.microsoft.com/office/drawing/2014/main" xmlns="" id="{8FA5A213-1DF7-4E9A-84AA-A55FD898E13E}"/>
              </a:ext>
            </a:extLst>
          </p:cNvPr>
          <p:cNvSpPr/>
          <p:nvPr/>
        </p:nvSpPr>
        <p:spPr>
          <a:xfrm>
            <a:off x="4833755" y="2989596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AU 4">
            <a:extLst>
              <a:ext uri="{FF2B5EF4-FFF2-40B4-BE49-F238E27FC236}">
                <a16:creationId xmlns:a16="http://schemas.microsoft.com/office/drawing/2014/main" xmlns="" id="{8963C9D6-BB0A-4C68-80FC-4FEA06AFA178}"/>
              </a:ext>
            </a:extLst>
          </p:cNvPr>
          <p:cNvSpPr/>
          <p:nvPr/>
        </p:nvSpPr>
        <p:spPr>
          <a:xfrm>
            <a:off x="3627031" y="2989596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AU 5">
            <a:extLst>
              <a:ext uri="{FF2B5EF4-FFF2-40B4-BE49-F238E27FC236}">
                <a16:creationId xmlns:a16="http://schemas.microsoft.com/office/drawing/2014/main" xmlns="" id="{F23787C1-4876-4B3C-92C8-0A1F86FB9BA1}"/>
              </a:ext>
            </a:extLst>
          </p:cNvPr>
          <p:cNvSpPr/>
          <p:nvPr/>
        </p:nvSpPr>
        <p:spPr>
          <a:xfrm>
            <a:off x="2416422" y="2989596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4240326E-24CF-4D7A-8F1A-EC37CC65F298}"/>
              </a:ext>
            </a:extLst>
          </p:cNvPr>
          <p:cNvGrpSpPr/>
          <p:nvPr/>
        </p:nvGrpSpPr>
        <p:grpSpPr>
          <a:xfrm>
            <a:off x="2604935" y="-58152"/>
            <a:ext cx="4498347" cy="3121757"/>
            <a:chOff x="2108992" y="-58152"/>
            <a:chExt cx="4498347" cy="312175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E6B8A809-570D-4589-8AA7-3278D8385507}"/>
                </a:ext>
              </a:extLst>
            </p:cNvPr>
            <p:cNvSpPr/>
            <p:nvPr/>
          </p:nvSpPr>
          <p:spPr>
            <a:xfrm>
              <a:off x="2108992" y="430352"/>
              <a:ext cx="449834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ĐỌC TIẾT TẤU VỚI MẪU SAU</a:t>
              </a:r>
              <a:endParaRPr lang="en-US" sz="2400" b="1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Picture 55" descr="Text&#10;&#10;Description automatically generated">
              <a:extLst>
                <a:ext uri="{FF2B5EF4-FFF2-40B4-BE49-F238E27FC236}">
                  <a16:creationId xmlns:a16="http://schemas.microsoft.com/office/drawing/2014/main" xmlns="" id="{9C64A22B-5640-41CC-B1AE-D252B068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0181" y="-58152"/>
              <a:ext cx="4417680" cy="312175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00E29EE-BE90-4714-B3B4-A323B9863A00}"/>
                </a:ext>
              </a:extLst>
            </p:cNvPr>
            <p:cNvSpPr txBox="1"/>
            <p:nvPr/>
          </p:nvSpPr>
          <p:spPr>
            <a:xfrm>
              <a:off x="2362832" y="1661015"/>
              <a:ext cx="4171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ti      ti      ti      ti           ta          ta</a:t>
              </a:r>
              <a:endParaRPr lang="en-US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D702A25E-9E33-4215-BF3C-AD3709A39F1B}"/>
              </a:ext>
            </a:extLst>
          </p:cNvPr>
          <p:cNvGrpSpPr/>
          <p:nvPr/>
        </p:nvGrpSpPr>
        <p:grpSpPr>
          <a:xfrm>
            <a:off x="2432169" y="424441"/>
            <a:ext cx="5841857" cy="2695153"/>
            <a:chOff x="3983012" y="3497903"/>
            <a:chExt cx="5841857" cy="269515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72FABBDD-B8E3-4CF7-B5C5-31C5EC7EA60B}"/>
                </a:ext>
              </a:extLst>
            </p:cNvPr>
            <p:cNvGrpSpPr/>
            <p:nvPr/>
          </p:nvGrpSpPr>
          <p:grpSpPr>
            <a:xfrm>
              <a:off x="3983012" y="3497903"/>
              <a:ext cx="5841857" cy="2695153"/>
              <a:chOff x="2110145" y="443333"/>
              <a:chExt cx="5841857" cy="2695153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72A7B06E-CD49-4764-BBC9-CBC93CC289FC}"/>
                  </a:ext>
                </a:extLst>
              </p:cNvPr>
              <p:cNvSpPr/>
              <p:nvPr/>
            </p:nvSpPr>
            <p:spPr>
              <a:xfrm>
                <a:off x="2110145" y="443333"/>
                <a:ext cx="5841857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000" b="1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GÕ THANH PHÁCH, TAMBOURINE THEO MẪU</a:t>
                </a:r>
                <a:endParaRPr lang="en-US" sz="2000" b="1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1" name="Picture 60" descr="Diagram, schematic&#10;&#10;Description automatically generated">
                <a:extLst>
                  <a:ext uri="{FF2B5EF4-FFF2-40B4-BE49-F238E27FC236}">
                    <a16:creationId xmlns:a16="http://schemas.microsoft.com/office/drawing/2014/main" xmlns="" id="{5602CBED-6013-4A1C-A339-CC8C70A0E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3536" y="740360"/>
                <a:ext cx="3393651" cy="2398126"/>
              </a:xfrm>
              <a:prstGeom prst="rect">
                <a:avLst/>
              </a:prstGeom>
            </p:spPr>
          </p:pic>
        </p:grpSp>
        <p:sp>
          <p:nvSpPr>
            <p:cNvPr id="63" name="Arc 62">
              <a:extLst>
                <a:ext uri="{FF2B5EF4-FFF2-40B4-BE49-F238E27FC236}">
                  <a16:creationId xmlns:a16="http://schemas.microsoft.com/office/drawing/2014/main" xmlns="" id="{2E2A2216-F576-478A-A95E-8AFF0014E3AF}"/>
                </a:ext>
              </a:extLst>
            </p:cNvPr>
            <p:cNvSpPr/>
            <p:nvPr/>
          </p:nvSpPr>
          <p:spPr>
            <a:xfrm rot="2727848">
              <a:off x="6280646" y="5296310"/>
              <a:ext cx="653385" cy="523026"/>
            </a:xfrm>
            <a:prstGeom prst="arc">
              <a:avLst>
                <a:gd name="adj1" fmla="val 16988443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xmlns="" id="{E9129E83-D195-4E88-8C09-0D67D1125FF4}"/>
                </a:ext>
              </a:extLst>
            </p:cNvPr>
            <p:cNvSpPr/>
            <p:nvPr/>
          </p:nvSpPr>
          <p:spPr>
            <a:xfrm rot="2727848">
              <a:off x="6313955" y="5341947"/>
              <a:ext cx="547811" cy="438515"/>
            </a:xfrm>
            <a:prstGeom prst="arc">
              <a:avLst>
                <a:gd name="adj1" fmla="val 16988443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xmlns="" id="{BE562DB8-FB19-4D19-B233-A48161891BA4}"/>
                </a:ext>
              </a:extLst>
            </p:cNvPr>
            <p:cNvSpPr/>
            <p:nvPr/>
          </p:nvSpPr>
          <p:spPr>
            <a:xfrm rot="13500000">
              <a:off x="6377054" y="5438071"/>
              <a:ext cx="547811" cy="438515"/>
            </a:xfrm>
            <a:prstGeom prst="arc">
              <a:avLst>
                <a:gd name="adj1" fmla="val 16988443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xmlns="" id="{F7D75299-4AE1-4419-AAFB-DA118244A61F}"/>
                </a:ext>
              </a:extLst>
            </p:cNvPr>
            <p:cNvSpPr/>
            <p:nvPr/>
          </p:nvSpPr>
          <p:spPr>
            <a:xfrm rot="13442657">
              <a:off x="6320657" y="5402788"/>
              <a:ext cx="653385" cy="523026"/>
            </a:xfrm>
            <a:prstGeom prst="arc">
              <a:avLst>
                <a:gd name="adj1" fmla="val 16988443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97045D08-FD33-417C-96D9-66F24EA70D8C}"/>
              </a:ext>
            </a:extLst>
          </p:cNvPr>
          <p:cNvGrpSpPr/>
          <p:nvPr/>
        </p:nvGrpSpPr>
        <p:grpSpPr>
          <a:xfrm>
            <a:off x="2370385" y="110190"/>
            <a:ext cx="6226384" cy="1553612"/>
            <a:chOff x="2991119" y="4153170"/>
            <a:chExt cx="6226384" cy="155361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EAFBE4FC-7D10-4BBF-91F5-2941B35C7340}"/>
                </a:ext>
              </a:extLst>
            </p:cNvPr>
            <p:cNvSpPr/>
            <p:nvPr/>
          </p:nvSpPr>
          <p:spPr>
            <a:xfrm>
              <a:off x="2991119" y="4153170"/>
              <a:ext cx="622638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2200" b="1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TẠO HAI MẪU VẬN ĐỘNG CƠ THỂ</a:t>
              </a:r>
            </a:p>
            <a:p>
              <a:pPr algn="ctr"/>
              <a:r>
                <a:rPr lang="vi-VN" sz="2200" b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THEO NHỊP ĐẾM 1,2,3,4 VỚI CÁC ĐỘNG TÁC</a:t>
              </a:r>
            </a:p>
          </p:txBody>
        </p:sp>
        <p:pic>
          <p:nvPicPr>
            <p:cNvPr id="72" name="Picture 71" descr="A picture containing text, gun&#10;&#10;Description automatically generated">
              <a:extLst>
                <a:ext uri="{FF2B5EF4-FFF2-40B4-BE49-F238E27FC236}">
                  <a16:creationId xmlns:a16="http://schemas.microsoft.com/office/drawing/2014/main" xmlns="" id="{CC01B946-A1BD-43B9-B459-595AFE213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749" y="5075169"/>
              <a:ext cx="774476" cy="619581"/>
            </a:xfrm>
            <a:prstGeom prst="rect">
              <a:avLst/>
            </a:prstGeom>
          </p:spPr>
        </p:pic>
        <p:pic>
          <p:nvPicPr>
            <p:cNvPr id="73" name="Picture 72" descr="A picture containing text, gun&#10;&#10;Description automatically generated">
              <a:extLst>
                <a:ext uri="{FF2B5EF4-FFF2-40B4-BE49-F238E27FC236}">
                  <a16:creationId xmlns:a16="http://schemas.microsoft.com/office/drawing/2014/main" xmlns="" id="{04CD9F74-76A5-4B25-BCF4-98AC25CFD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7179" y="5075169"/>
              <a:ext cx="774476" cy="619581"/>
            </a:xfrm>
            <a:prstGeom prst="rect">
              <a:avLst/>
            </a:prstGeom>
          </p:spPr>
        </p:pic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72263A9B-79AF-4A42-A87B-FB265099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731" y="4948070"/>
              <a:ext cx="546027" cy="758712"/>
            </a:xfrm>
            <a:prstGeom prst="rect">
              <a:avLst/>
            </a:prstGeom>
          </p:spPr>
        </p:pic>
        <p:pic>
          <p:nvPicPr>
            <p:cNvPr id="76" name="Picture 75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B57ADCA-7406-4FE9-A2E9-A3AD6CFDF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25322" y="4948070"/>
              <a:ext cx="546027" cy="758712"/>
            </a:xfrm>
            <a:prstGeom prst="rect">
              <a:avLst/>
            </a:prstGeom>
          </p:spPr>
        </p:pic>
        <p:pic>
          <p:nvPicPr>
            <p:cNvPr id="78" name="Picture 77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521EA221-3665-413B-982A-7FDD104B7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856" y="5021878"/>
              <a:ext cx="580626" cy="61109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A4DFB0F7-61DC-4FC4-AB12-663ED7DBFB72}"/>
              </a:ext>
            </a:extLst>
          </p:cNvPr>
          <p:cNvGrpSpPr/>
          <p:nvPr/>
        </p:nvGrpSpPr>
        <p:grpSpPr>
          <a:xfrm>
            <a:off x="2381599" y="285107"/>
            <a:ext cx="6466834" cy="1025674"/>
            <a:chOff x="2566155" y="4310561"/>
            <a:chExt cx="6466834" cy="102567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42FEF1E0-81F3-4D30-9E54-24E4F41389CB}"/>
                </a:ext>
              </a:extLst>
            </p:cNvPr>
            <p:cNvSpPr/>
            <p:nvPr/>
          </p:nvSpPr>
          <p:spPr>
            <a:xfrm>
              <a:off x="2566155" y="4310561"/>
              <a:ext cx="6466834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b="1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TẠO 2 MẪU 5 ÂM DỰA TRÊN CÁC KÍ HIỆU BÀN TAY SAU</a:t>
              </a:r>
              <a:endParaRPr lang="en-US" b="1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9A39CD1-7F43-406E-A1A5-10EB8A82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8193" y="4944334"/>
              <a:ext cx="671253" cy="32004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488F0030-70F6-44F0-AC2C-1EB06DD2A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2790" y="4837341"/>
              <a:ext cx="624284" cy="498894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DA854AA9-1567-4C3F-9C9B-B1646F84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699" y="4944334"/>
              <a:ext cx="779327" cy="272616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B7C77A41-0A41-43E0-A5B4-D841C812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333" y="4860721"/>
              <a:ext cx="803643" cy="406702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B71BCD88-C507-4A21-94F0-9071A3A3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107" y="4837341"/>
              <a:ext cx="763567" cy="424543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FCE7D856-EDC5-438D-8770-11CE7136161C}"/>
              </a:ext>
            </a:extLst>
          </p:cNvPr>
          <p:cNvGrpSpPr/>
          <p:nvPr/>
        </p:nvGrpSpPr>
        <p:grpSpPr>
          <a:xfrm>
            <a:off x="4306040" y="4479795"/>
            <a:ext cx="7827784" cy="1596384"/>
            <a:chOff x="2058786" y="4216324"/>
            <a:chExt cx="7827784" cy="159638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1067005E-AF72-4412-B122-4646E18EAFBA}"/>
                </a:ext>
              </a:extLst>
            </p:cNvPr>
            <p:cNvSpPr/>
            <p:nvPr/>
          </p:nvSpPr>
          <p:spPr>
            <a:xfrm>
              <a:off x="2058786" y="4216324"/>
              <a:ext cx="782778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2000" b="1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 THÍCH CÁC HOẠT ĐỘNG ÂM NHẠC NÀO TRONG CHỦ ĐỀ?</a:t>
              </a:r>
              <a:endParaRPr lang="en-US" sz="2000" b="1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AA36D8FF-CDF4-4F79-B015-5DDA6592AA74}"/>
                </a:ext>
              </a:extLst>
            </p:cNvPr>
            <p:cNvSpPr txBox="1"/>
            <p:nvPr/>
          </p:nvSpPr>
          <p:spPr>
            <a:xfrm>
              <a:off x="2740217" y="4612379"/>
              <a:ext cx="57799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eriod"/>
              </a:pPr>
              <a:r>
                <a:rPr lang="vi-VN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 truyện kể </a:t>
              </a:r>
              <a:r>
                <a:rPr lang="vi-VN" b="1"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 Ca Đi Nghe Hòa Nhạc</a:t>
              </a:r>
            </a:p>
            <a:p>
              <a:pPr marL="342900" indent="-342900">
                <a:buAutoNum type="alphaLcPeriod"/>
              </a:pPr>
              <a:r>
                <a:rPr lang="vi-VN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 bài </a:t>
              </a:r>
              <a:r>
                <a:rPr lang="vi-VN" b="1"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 Mùa Vui </a:t>
              </a:r>
              <a:endParaRPr lang="vi-V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AutoNum type="alphaLcPeriod"/>
              </a:pPr>
              <a:r>
                <a:rPr lang="vi-VN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 </a:t>
              </a:r>
              <a:r>
                <a:rPr lang="vi-VN" b="1"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 phách, tambourine đệm cho bài hát</a:t>
              </a:r>
              <a:endParaRPr lang="vi-V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AutoNum type="alphaLcPeriod"/>
              </a:pPr>
              <a:r>
                <a:rPr lang="vi-VN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nhạc </a:t>
              </a:r>
              <a:r>
                <a:rPr lang="vi-VN" b="1" i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kí hiệu bàn tay</a:t>
              </a:r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xmlns="" id="{5879F4F5-94B2-4E5B-BECE-1BFCE1097A44}"/>
              </a:ext>
            </a:extLst>
          </p:cNvPr>
          <p:cNvSpPr/>
          <p:nvPr/>
        </p:nvSpPr>
        <p:spPr>
          <a:xfrm>
            <a:off x="9597027" y="2289398"/>
            <a:ext cx="680652" cy="2146912"/>
          </a:xfrm>
          <a:custGeom>
            <a:avLst/>
            <a:gdLst>
              <a:gd name="connsiteX0" fmla="*/ 680652 w 680652"/>
              <a:gd name="connsiteY0" fmla="*/ 2120965 h 2234261"/>
              <a:gd name="connsiteX1" fmla="*/ 680652 w 680652"/>
              <a:gd name="connsiteY1" fmla="*/ 2234261 h 2234261"/>
              <a:gd name="connsiteX2" fmla="*/ 670276 w 680652"/>
              <a:gd name="connsiteY2" fmla="*/ 2234261 h 2234261"/>
              <a:gd name="connsiteX3" fmla="*/ 0 w 680652"/>
              <a:gd name="connsiteY3" fmla="*/ 0 h 2234261"/>
              <a:gd name="connsiteX4" fmla="*/ 680652 w 680652"/>
              <a:gd name="connsiteY4" fmla="*/ 0 h 2234261"/>
              <a:gd name="connsiteX5" fmla="*/ 680652 w 680652"/>
              <a:gd name="connsiteY5" fmla="*/ 2084244 h 2234261"/>
              <a:gd name="connsiteX6" fmla="*/ 0 w 680652"/>
              <a:gd name="connsiteY6" fmla="*/ 2021907 h 223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652" h="2234261">
                <a:moveTo>
                  <a:pt x="680652" y="2120965"/>
                </a:moveTo>
                <a:lnTo>
                  <a:pt x="680652" y="2234261"/>
                </a:lnTo>
                <a:lnTo>
                  <a:pt x="670276" y="2234261"/>
                </a:lnTo>
                <a:close/>
                <a:moveTo>
                  <a:pt x="0" y="0"/>
                </a:moveTo>
                <a:lnTo>
                  <a:pt x="680652" y="0"/>
                </a:lnTo>
                <a:lnTo>
                  <a:pt x="680652" y="2084244"/>
                </a:lnTo>
                <a:lnTo>
                  <a:pt x="0" y="20219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xmlns="" id="{36BF307E-EBEC-4FB7-9A1B-398DBADFAE17}"/>
              </a:ext>
            </a:extLst>
          </p:cNvPr>
          <p:cNvSpPr/>
          <p:nvPr/>
        </p:nvSpPr>
        <p:spPr>
          <a:xfrm>
            <a:off x="9344391" y="1806966"/>
            <a:ext cx="826859" cy="1108914"/>
          </a:xfrm>
          <a:custGeom>
            <a:avLst/>
            <a:gdLst>
              <a:gd name="connsiteX0" fmla="*/ 0 w 988789"/>
              <a:gd name="connsiteY0" fmla="*/ 0 h 1075635"/>
              <a:gd name="connsiteX1" fmla="*/ 613092 w 988789"/>
              <a:gd name="connsiteY1" fmla="*/ 0 h 1075635"/>
              <a:gd name="connsiteX2" fmla="*/ 988789 w 988789"/>
              <a:gd name="connsiteY2" fmla="*/ 503719 h 1075635"/>
              <a:gd name="connsiteX3" fmla="*/ 988789 w 988789"/>
              <a:gd name="connsiteY3" fmla="*/ 1075635 h 1075635"/>
              <a:gd name="connsiteX4" fmla="*/ 296219 w 988789"/>
              <a:gd name="connsiteY4" fmla="*/ 1075635 h 1075635"/>
              <a:gd name="connsiteX5" fmla="*/ 289705 w 988789"/>
              <a:gd name="connsiteY5" fmla="*/ 1029329 h 1075635"/>
              <a:gd name="connsiteX6" fmla="*/ 53723 w 988789"/>
              <a:gd name="connsiteY6" fmla="*/ 554459 h 1075635"/>
              <a:gd name="connsiteX7" fmla="*/ 0 w 988789"/>
              <a:gd name="connsiteY7" fmla="*/ 506370 h 107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8789" h="1075635">
                <a:moveTo>
                  <a:pt x="0" y="0"/>
                </a:moveTo>
                <a:lnTo>
                  <a:pt x="613092" y="0"/>
                </a:lnTo>
                <a:lnTo>
                  <a:pt x="988789" y="503719"/>
                </a:lnTo>
                <a:lnTo>
                  <a:pt x="988789" y="1075635"/>
                </a:lnTo>
                <a:lnTo>
                  <a:pt x="296219" y="1075635"/>
                </a:lnTo>
                <a:lnTo>
                  <a:pt x="289705" y="1029329"/>
                </a:lnTo>
                <a:cubicBezTo>
                  <a:pt x="255108" y="845896"/>
                  <a:pt x="171225" y="681941"/>
                  <a:pt x="53723" y="554459"/>
                </a:cubicBezTo>
                <a:lnTo>
                  <a:pt x="0" y="5063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9" name="VE GA">
            <a:extLst>
              <a:ext uri="{FF2B5EF4-FFF2-40B4-BE49-F238E27FC236}">
                <a16:creationId xmlns:a16="http://schemas.microsoft.com/office/drawing/2014/main" xmlns="" id="{1E699E74-C1FD-4234-8C26-22F170E45741}"/>
              </a:ext>
            </a:extLst>
          </p:cNvPr>
          <p:cNvSpPr/>
          <p:nvPr/>
        </p:nvSpPr>
        <p:spPr>
          <a:xfrm>
            <a:off x="1002923" y="142988"/>
            <a:ext cx="14622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 GA</a:t>
            </a:r>
            <a:endParaRPr lang="en-US" sz="32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xmlns="" id="{D28CE297-AE0B-4403-85BB-B3CBAD2D5863}"/>
              </a:ext>
            </a:extLst>
          </p:cNvPr>
          <p:cNvSpPr/>
          <p:nvPr/>
        </p:nvSpPr>
        <p:spPr>
          <a:xfrm>
            <a:off x="8511592" y="1857053"/>
            <a:ext cx="1843305" cy="809267"/>
          </a:xfrm>
          <a:custGeom>
            <a:avLst/>
            <a:gdLst>
              <a:gd name="connsiteX0" fmla="*/ 0 w 1568643"/>
              <a:gd name="connsiteY0" fmla="*/ 0 h 809267"/>
              <a:gd name="connsiteX1" fmla="*/ 1283324 w 1568643"/>
              <a:gd name="connsiteY1" fmla="*/ 0 h 809267"/>
              <a:gd name="connsiteX2" fmla="*/ 1544884 w 1568643"/>
              <a:gd name="connsiteY2" fmla="*/ 363830 h 809267"/>
              <a:gd name="connsiteX3" fmla="*/ 1568643 w 1568643"/>
              <a:gd name="connsiteY3" fmla="*/ 398300 h 809267"/>
              <a:gd name="connsiteX4" fmla="*/ 1568643 w 1568643"/>
              <a:gd name="connsiteY4" fmla="*/ 809267 h 809267"/>
              <a:gd name="connsiteX5" fmla="*/ 875450 w 1568643"/>
              <a:gd name="connsiteY5" fmla="*/ 809267 h 809267"/>
              <a:gd name="connsiteX6" fmla="*/ 863785 w 1568643"/>
              <a:gd name="connsiteY6" fmla="*/ 774176 h 809267"/>
              <a:gd name="connsiteX7" fmla="*/ 77676 w 1568643"/>
              <a:gd name="connsiteY7" fmla="*/ 200511 h 809267"/>
              <a:gd name="connsiteX8" fmla="*/ 0 w 1568643"/>
              <a:gd name="connsiteY8" fmla="*/ 206981 h 80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8643" h="809267">
                <a:moveTo>
                  <a:pt x="0" y="0"/>
                </a:moveTo>
                <a:lnTo>
                  <a:pt x="1283324" y="0"/>
                </a:lnTo>
                <a:lnTo>
                  <a:pt x="1544884" y="363830"/>
                </a:lnTo>
                <a:lnTo>
                  <a:pt x="1568643" y="398300"/>
                </a:lnTo>
                <a:lnTo>
                  <a:pt x="1568643" y="809267"/>
                </a:lnTo>
                <a:lnTo>
                  <a:pt x="875450" y="809267"/>
                </a:lnTo>
                <a:lnTo>
                  <a:pt x="863785" y="774176"/>
                </a:lnTo>
                <a:cubicBezTo>
                  <a:pt x="734269" y="437057"/>
                  <a:pt x="431065" y="200511"/>
                  <a:pt x="77676" y="200511"/>
                </a:cubicBezTo>
                <a:lnTo>
                  <a:pt x="0" y="2069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92C7F067-50D7-4D3F-B4A0-F11F4B4FC11E}"/>
              </a:ext>
            </a:extLst>
          </p:cNvPr>
          <p:cNvSpPr/>
          <p:nvPr/>
        </p:nvSpPr>
        <p:spPr>
          <a:xfrm>
            <a:off x="10175644" y="2289397"/>
            <a:ext cx="2002288" cy="206640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Parallelogram 97">
            <a:extLst>
              <a:ext uri="{FF2B5EF4-FFF2-40B4-BE49-F238E27FC236}">
                <a16:creationId xmlns:a16="http://schemas.microsoft.com/office/drawing/2014/main" xmlns="" id="{2E85741C-5AD9-41BA-8E49-662B1AE29D00}"/>
              </a:ext>
            </a:extLst>
          </p:cNvPr>
          <p:cNvSpPr/>
          <p:nvPr/>
        </p:nvSpPr>
        <p:spPr>
          <a:xfrm flipH="1">
            <a:off x="9003591" y="551584"/>
            <a:ext cx="3189937" cy="1754508"/>
          </a:xfrm>
          <a:prstGeom prst="parallelogram">
            <a:avLst>
              <a:gd name="adj" fmla="val 68231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xmlns="" id="{A4E17349-E2B6-4FF4-8E5F-E41313CD2260}"/>
              </a:ext>
            </a:extLst>
          </p:cNvPr>
          <p:cNvSpPr/>
          <p:nvPr/>
        </p:nvSpPr>
        <p:spPr>
          <a:xfrm>
            <a:off x="6537604" y="-30480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xmlns="" id="{440E9E0D-701B-4AD9-A758-35AEDDD9EC10}"/>
              </a:ext>
            </a:extLst>
          </p:cNvPr>
          <p:cNvSpPr/>
          <p:nvPr/>
        </p:nvSpPr>
        <p:spPr>
          <a:xfrm>
            <a:off x="6690004" y="-28956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xmlns="" id="{E0A1463A-BCD6-461B-AA47-DD45C1D4F20D}"/>
              </a:ext>
            </a:extLst>
          </p:cNvPr>
          <p:cNvSpPr/>
          <p:nvPr/>
        </p:nvSpPr>
        <p:spPr>
          <a:xfrm>
            <a:off x="6842404" y="-27432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xmlns="" id="{FAEA2E53-22BA-4CAF-94B0-0E858866BA32}"/>
              </a:ext>
            </a:extLst>
          </p:cNvPr>
          <p:cNvSpPr/>
          <p:nvPr/>
        </p:nvSpPr>
        <p:spPr>
          <a:xfrm>
            <a:off x="6994804" y="-25908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xmlns="" id="{4EF255D7-7000-4ED6-83C8-2C4669D78CEE}"/>
              </a:ext>
            </a:extLst>
          </p:cNvPr>
          <p:cNvSpPr/>
          <p:nvPr/>
        </p:nvSpPr>
        <p:spPr>
          <a:xfrm>
            <a:off x="7147204" y="-24384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xmlns="" id="{FDA1FC2C-1B2E-4C39-BB58-A61DD31A529E}"/>
              </a:ext>
            </a:extLst>
          </p:cNvPr>
          <p:cNvSpPr/>
          <p:nvPr/>
        </p:nvSpPr>
        <p:spPr>
          <a:xfrm>
            <a:off x="7299604" y="-22860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xmlns="" id="{ABB754BB-6D1F-4541-B9FF-904DF95AD891}"/>
              </a:ext>
            </a:extLst>
          </p:cNvPr>
          <p:cNvSpPr/>
          <p:nvPr/>
        </p:nvSpPr>
        <p:spPr>
          <a:xfrm>
            <a:off x="7452004" y="-21336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xmlns="" id="{89B20251-4EC7-4731-8819-C6C958300E0F}"/>
              </a:ext>
            </a:extLst>
          </p:cNvPr>
          <p:cNvSpPr/>
          <p:nvPr/>
        </p:nvSpPr>
        <p:spPr>
          <a:xfrm>
            <a:off x="7604404" y="-1981200"/>
            <a:ext cx="45719" cy="80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1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82513 -2.22222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00" grpId="0" animBg="1"/>
      <p:bldP spid="10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0DF61A-2F0D-471A-8B90-E848B95E5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425D53-0550-4E82-B37B-98282A0EA370}"/>
              </a:ext>
            </a:extLst>
          </p:cNvPr>
          <p:cNvSpPr/>
          <p:nvPr/>
        </p:nvSpPr>
        <p:spPr>
          <a:xfrm>
            <a:off x="2343150" y="1457325"/>
            <a:ext cx="7429499" cy="2562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i="1" dirty="0" err="1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Tạm</a:t>
            </a:r>
            <a:r>
              <a:rPr lang="en-US" sz="7200" b="1" i="1" dirty="0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biệt</a:t>
            </a:r>
            <a:r>
              <a:rPr lang="en-US" sz="7200" b="1" i="1" dirty="0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các</a:t>
            </a:r>
            <a:r>
              <a:rPr lang="en-US" sz="7200" b="1" i="1" dirty="0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 </a:t>
            </a:r>
            <a:r>
              <a:rPr lang="en-US" sz="7200" b="1" i="1" dirty="0" err="1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em</a:t>
            </a:r>
            <a:r>
              <a:rPr lang="en-US" sz="7200" b="1" i="1" dirty="0">
                <a:solidFill>
                  <a:srgbClr val="FF00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87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xmlns="" id="{3A149DD1-4D0D-43FB-A88A-64EB1F5A1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BAF1877-C892-4BAA-A4FD-785B35C4C21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313" r="96667">
                        <a14:foregroundMark x1="7813" y1="41250" x2="9271" y2="40208"/>
                        <a14:foregroundMark x1="6470" y1="71255" x2="6667" y2="74583"/>
                        <a14:foregroundMark x1="5313" y1="51667" x2="5958" y2="62585"/>
                        <a14:foregroundMark x1="93854" y1="57292" x2="90313" y2="70417"/>
                        <a14:foregroundMark x1="90313" y1="70417" x2="96667" y2="75625"/>
                        <a14:foregroundMark x1="96667" y1="75625" x2="93854" y2="52708"/>
                        <a14:backgroundMark x1="7292" y1="63125" x2="6458" y2="7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34263" y="3631027"/>
            <a:ext cx="7225145" cy="36245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EFC1BA0-7077-4451-9F7F-C1C1B1966C99}"/>
              </a:ext>
            </a:extLst>
          </p:cNvPr>
          <p:cNvSpPr/>
          <p:nvPr/>
        </p:nvSpPr>
        <p:spPr>
          <a:xfrm>
            <a:off x="0" y="0"/>
            <a:ext cx="7225145" cy="2186609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29DAF1-48B5-4843-95CF-708454854D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8709" y="377794"/>
            <a:ext cx="2504660" cy="1184999"/>
          </a:xfrm>
          <a:prstGeom prst="rect">
            <a:avLst/>
          </a:prstGeom>
        </p:spPr>
      </p:pic>
      <p:sp>
        <p:nvSpPr>
          <p:cNvPr id="13" name="Cloud 20">
            <a:extLst>
              <a:ext uri="{FF2B5EF4-FFF2-40B4-BE49-F238E27FC236}">
                <a16:creationId xmlns:a16="http://schemas.microsoft.com/office/drawing/2014/main" xmlns="" id="{0149C31E-90D2-4A65-BD23-3F7F387E7335}"/>
              </a:ext>
            </a:extLst>
          </p:cNvPr>
          <p:cNvSpPr/>
          <p:nvPr/>
        </p:nvSpPr>
        <p:spPr>
          <a:xfrm>
            <a:off x="6347882" y="377794"/>
            <a:ext cx="636104" cy="28986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72F3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921FA7E-67F8-42FF-94BD-1369BAA28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53" y="6761922"/>
            <a:ext cx="609600" cy="609600"/>
          </a:xfrm>
          <a:prstGeom prst="rect">
            <a:avLst/>
          </a:prstGeom>
        </p:spPr>
      </p:pic>
      <p:pic>
        <p:nvPicPr>
          <p:cNvPr id="14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AF86E2F-43AB-4664-88FD-EF2FB1016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514" y="6858000"/>
            <a:ext cx="609600" cy="609600"/>
          </a:xfrm>
          <a:prstGeom prst="rect">
            <a:avLst/>
          </a:prstGeom>
        </p:spPr>
      </p:pic>
      <p:pic>
        <p:nvPicPr>
          <p:cNvPr id="15" name="Tieng-coi-tau-khi-o-x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8EC0805-B708-4954-9857-454C9D4FF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23" y="6929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9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animMotion origin="layout" path="M -0.00169 -0.02639 L 0.7806 -0.00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15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73B9D4-CB54-4E65-A016-A2E476D9557F}"/>
              </a:ext>
            </a:extLst>
          </p:cNvPr>
          <p:cNvGrpSpPr/>
          <p:nvPr/>
        </p:nvGrpSpPr>
        <p:grpSpPr>
          <a:xfrm>
            <a:off x="1202192" y="678084"/>
            <a:ext cx="9210448" cy="5558013"/>
            <a:chOff x="223520" y="304165"/>
            <a:chExt cx="9212580" cy="5559300"/>
          </a:xfrm>
        </p:grpSpPr>
        <p:pic>
          <p:nvPicPr>
            <p:cNvPr id="3" name="图片 17" descr="69a8f3e94da59fb9c00491d0266be90c">
              <a:extLst>
                <a:ext uri="{FF2B5EF4-FFF2-40B4-BE49-F238E27FC236}">
                  <a16:creationId xmlns:a16="http://schemas.microsoft.com/office/drawing/2014/main" xmlns="" id="{AE5D4F2C-0D30-4CEA-AD88-CDA72E7E7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520" y="304165"/>
              <a:ext cx="3070225" cy="2225040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F8846D39-685F-4A4A-808B-8852D252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240" y="304289"/>
              <a:ext cx="7515860" cy="555917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5CF376-751F-4FC1-95BA-773805B730F8}"/>
              </a:ext>
            </a:extLst>
          </p:cNvPr>
          <p:cNvSpPr/>
          <p:nvPr/>
        </p:nvSpPr>
        <p:spPr>
          <a:xfrm>
            <a:off x="4624413" y="3415194"/>
            <a:ext cx="4062331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67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54" y="3205751"/>
            <a:ext cx="9118600" cy="36449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6856"/>
            <a:ext cx="2942256" cy="60878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786872" y="1417879"/>
            <a:ext cx="2155385" cy="2047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mí mi mì">
            <a:hlinkClick r:id="" action="ppaction://media"/>
            <a:extLst>
              <a:ext uri="{FF2B5EF4-FFF2-40B4-BE49-F238E27FC236}">
                <a16:creationId xmlns:a16="http://schemas.microsoft.com/office/drawing/2014/main" xmlns="" id="{A7BAFA75-9914-42DB-A222-83F829A1AC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" end="846.155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82072" y="7064661"/>
            <a:ext cx="609600" cy="609600"/>
          </a:xfrm>
          <a:prstGeom prst="rect">
            <a:avLst/>
          </a:prstGeom>
        </p:spPr>
      </p:pic>
      <p:pic>
        <p:nvPicPr>
          <p:cNvPr id="3" name="ma ha há ha ha">
            <a:hlinkClick r:id="" action="ppaction://media"/>
            <a:extLst>
              <a:ext uri="{FF2B5EF4-FFF2-40B4-BE49-F238E27FC236}">
                <a16:creationId xmlns:a16="http://schemas.microsoft.com/office/drawing/2014/main" xmlns="" id="{2908FD36-0298-4C61-A4A8-C6B09FE1DA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94" end="1543.988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59764" y="7082246"/>
            <a:ext cx="609600" cy="609600"/>
          </a:xfrm>
          <a:prstGeom prst="rect">
            <a:avLst/>
          </a:prstGeom>
        </p:spPr>
      </p:pic>
      <p:pic>
        <p:nvPicPr>
          <p:cNvPr id="4" name="má ha ha ha hà">
            <a:hlinkClick r:id="" action="ppaction://media"/>
            <a:extLst>
              <a:ext uri="{FF2B5EF4-FFF2-40B4-BE49-F238E27FC236}">
                <a16:creationId xmlns:a16="http://schemas.microsoft.com/office/drawing/2014/main" xmlns="" id="{EAC40C86-A56E-4773-8EFD-4CD988A57F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75" end="366.111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98631" y="7052428"/>
            <a:ext cx="609600" cy="609600"/>
          </a:xfrm>
          <a:prstGeom prst="rect">
            <a:avLst/>
          </a:prstGeom>
        </p:spPr>
      </p:pic>
      <p:pic>
        <p:nvPicPr>
          <p:cNvPr id="5" name="iea">
            <a:hlinkClick r:id="" action="ppaction://media"/>
            <a:extLst>
              <a:ext uri="{FF2B5EF4-FFF2-40B4-BE49-F238E27FC236}">
                <a16:creationId xmlns:a16="http://schemas.microsoft.com/office/drawing/2014/main" xmlns="" id="{99334D99-A9A3-456A-B1CA-82F554F100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30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59805" y="7110533"/>
            <a:ext cx="609600" cy="609600"/>
          </a:xfrm>
          <a:prstGeom prst="rect">
            <a:avLst/>
          </a:prstGeom>
        </p:spPr>
      </p:pic>
      <p:pic>
        <p:nvPicPr>
          <p:cNvPr id="6" name="iau">
            <a:hlinkClick r:id="" action="ppaction://media"/>
            <a:extLst>
              <a:ext uri="{FF2B5EF4-FFF2-40B4-BE49-F238E27FC236}">
                <a16:creationId xmlns:a16="http://schemas.microsoft.com/office/drawing/2014/main" xmlns="" id="{8F214D02-2F55-4B53-AF25-60794D3114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594.8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37498" y="7110533"/>
            <a:ext cx="609600" cy="609600"/>
          </a:xfrm>
          <a:prstGeom prst="rect">
            <a:avLst/>
          </a:prstGeom>
        </p:spPr>
      </p:pic>
      <p:pic>
        <p:nvPicPr>
          <p:cNvPr id="7" name="mí mi mì">
            <a:hlinkClick r:id="" action="ppaction://media"/>
            <a:extLst>
              <a:ext uri="{FF2B5EF4-FFF2-40B4-BE49-F238E27FC236}">
                <a16:creationId xmlns:a16="http://schemas.microsoft.com/office/drawing/2014/main" xmlns="" id="{377A9E57-C87B-4D59-AF92-DB1EB36D737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22597" y="7111877"/>
            <a:ext cx="609600" cy="609600"/>
          </a:xfrm>
          <a:prstGeom prst="rect">
            <a:avLst/>
          </a:prstGeom>
        </p:spPr>
      </p:pic>
      <p:pic>
        <p:nvPicPr>
          <p:cNvPr id="8" name="má ma mà">
            <a:hlinkClick r:id="" action="ppaction://media"/>
            <a:extLst>
              <a:ext uri="{FF2B5EF4-FFF2-40B4-BE49-F238E27FC236}">
                <a16:creationId xmlns:a16="http://schemas.microsoft.com/office/drawing/2014/main" xmlns="" id="{E9EB19A2-6206-47DB-87B2-114F48254EF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95379" y="7063130"/>
            <a:ext cx="609600" cy="609600"/>
          </a:xfrm>
          <a:prstGeom prst="rect">
            <a:avLst/>
          </a:prstGeom>
        </p:spPr>
      </p:pic>
      <p:pic>
        <p:nvPicPr>
          <p:cNvPr id="9" name="mí mi mì">
            <a:hlinkClick r:id="" action="ppaction://media"/>
            <a:extLst>
              <a:ext uri="{FF2B5EF4-FFF2-40B4-BE49-F238E27FC236}">
                <a16:creationId xmlns:a16="http://schemas.microsoft.com/office/drawing/2014/main" xmlns="" id="{DF2DFF4A-192B-498A-B164-E440573D5C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8" end="619.155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844236" y="7063130"/>
            <a:ext cx="609600" cy="609600"/>
          </a:xfrm>
          <a:prstGeom prst="rect">
            <a:avLst/>
          </a:prstGeom>
        </p:spPr>
      </p:pic>
      <p:pic>
        <p:nvPicPr>
          <p:cNvPr id="10" name="ma ha há ha ha">
            <a:hlinkClick r:id="" action="ppaction://media"/>
            <a:extLst>
              <a:ext uri="{FF2B5EF4-FFF2-40B4-BE49-F238E27FC236}">
                <a16:creationId xmlns:a16="http://schemas.microsoft.com/office/drawing/2014/main" xmlns="" id="{7D0E4D45-7A1C-4889-A236-FCF4F21028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93093" y="7052428"/>
            <a:ext cx="609600" cy="609600"/>
          </a:xfrm>
          <a:prstGeom prst="rect">
            <a:avLst/>
          </a:prstGeom>
        </p:spPr>
      </p:pic>
      <p:pic>
        <p:nvPicPr>
          <p:cNvPr id="11" name="má ha ha ha hà">
            <a:hlinkClick r:id="" action="ppaction://media"/>
            <a:extLst>
              <a:ext uri="{FF2B5EF4-FFF2-40B4-BE49-F238E27FC236}">
                <a16:creationId xmlns:a16="http://schemas.microsoft.com/office/drawing/2014/main" xmlns="" id="{1838A38B-C43C-4B4C-9A96-19AFFB80376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64575" y="7082246"/>
            <a:ext cx="609600" cy="609600"/>
          </a:xfrm>
          <a:prstGeom prst="rect">
            <a:avLst/>
          </a:prstGeom>
        </p:spPr>
      </p:pic>
      <p:pic>
        <p:nvPicPr>
          <p:cNvPr id="12" name="mi hí hi hì">
            <a:hlinkClick r:id="" action="ppaction://media"/>
            <a:extLst>
              <a:ext uri="{FF2B5EF4-FFF2-40B4-BE49-F238E27FC236}">
                <a16:creationId xmlns:a16="http://schemas.microsoft.com/office/drawing/2014/main" xmlns="" id="{BA948DD0-B98B-4563-B46E-B75A5D84855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93580" y="7010376"/>
            <a:ext cx="609600" cy="609600"/>
          </a:xfrm>
          <a:prstGeom prst="rect">
            <a:avLst/>
          </a:prstGeom>
        </p:spPr>
      </p:pic>
      <p:pic>
        <p:nvPicPr>
          <p:cNvPr id="17" name="mi hí hi hì">
            <a:hlinkClick r:id="" action="ppaction://media"/>
            <a:extLst>
              <a:ext uri="{FF2B5EF4-FFF2-40B4-BE49-F238E27FC236}">
                <a16:creationId xmlns:a16="http://schemas.microsoft.com/office/drawing/2014/main" xmlns="" id="{C90C5E32-9729-4651-9ADB-0EB49D2DD0F5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05093" y="708224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1.48148E-6 C -4.58333E-6 0.11204 0.08373 0.20301 0.18633 0.20301 C 0.30743 0.20301 0.35105 0.10185 0.36967 0.04074 L 0.38842 -0.04051 C 0.40691 -0.10162 0.45352 -0.20232 0.59037 -0.20232 C 0.67722 -0.20232 0.77696 -0.11204 0.77696 1.48148E-6 C 0.77696 0.11204 0.67722 0.20301 0.59037 0.20301 C 0.45352 0.20301 0.40691 0.10185 0.38842 0.04074 L 0.36967 -0.04051 C 0.35105 -0.10162 0.30743 -0.20232 0.18633 -0.20232 C 0.08373 -0.20232 -4.58333E-6 -0.11204 -4.58333E-6 1.48148E-6 Z " pathEditMode="relative" rAng="0" ptsTypes="AAAAAAAAAAA">
                                      <p:cBhvr>
                                        <p:cTn id="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41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6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3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3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73B9D4-CB54-4E65-A016-A2E476D9557F}"/>
              </a:ext>
            </a:extLst>
          </p:cNvPr>
          <p:cNvGrpSpPr/>
          <p:nvPr/>
        </p:nvGrpSpPr>
        <p:grpSpPr>
          <a:xfrm>
            <a:off x="1202192" y="678084"/>
            <a:ext cx="9210448" cy="5558013"/>
            <a:chOff x="223520" y="304165"/>
            <a:chExt cx="9212580" cy="5559300"/>
          </a:xfrm>
        </p:grpSpPr>
        <p:pic>
          <p:nvPicPr>
            <p:cNvPr id="3" name="图片 17" descr="69a8f3e94da59fb9c00491d0266be90c">
              <a:extLst>
                <a:ext uri="{FF2B5EF4-FFF2-40B4-BE49-F238E27FC236}">
                  <a16:creationId xmlns:a16="http://schemas.microsoft.com/office/drawing/2014/main" xmlns="" id="{AE5D4F2C-0D30-4CEA-AD88-CDA72E7E7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520" y="304165"/>
              <a:ext cx="3070225" cy="2225040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F8846D39-685F-4A4A-808B-8852D252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240" y="304289"/>
              <a:ext cx="7515860" cy="555917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5CF376-751F-4FC1-95BA-773805B730F8}"/>
              </a:ext>
            </a:extLst>
          </p:cNvPr>
          <p:cNvSpPr/>
          <p:nvPr/>
        </p:nvSpPr>
        <p:spPr>
          <a:xfrm>
            <a:off x="4703763" y="3415194"/>
            <a:ext cx="3903634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505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83B143-E811-4A90-A5F5-A25C53884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sp>
        <p:nvSpPr>
          <p:cNvPr id="8" name="Hình chữ nhật 6">
            <a:extLst>
              <a:ext uri="{FF2B5EF4-FFF2-40B4-BE49-F238E27FC236}">
                <a16:creationId xmlns:a16="http://schemas.microsoft.com/office/drawing/2014/main" xmlns="" id="{660F3CDB-C788-4F29-B790-0C6C34E63F10}"/>
              </a:ext>
            </a:extLst>
          </p:cNvPr>
          <p:cNvSpPr/>
          <p:nvPr/>
        </p:nvSpPr>
        <p:spPr>
          <a:xfrm>
            <a:off x="2284749" y="2517059"/>
            <a:ext cx="7630776" cy="16004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9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ỌC NHẠC</a:t>
            </a:r>
            <a:endParaRPr lang="en-US" sz="9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ình chữ nhật 5">
            <a:extLst>
              <a:ext uri="{FF2B5EF4-FFF2-40B4-BE49-F238E27FC236}">
                <a16:creationId xmlns:a16="http://schemas.microsoft.com/office/drawing/2014/main" xmlns="" id="{09DC19CC-84EA-4107-97E5-7679B0982998}"/>
              </a:ext>
            </a:extLst>
          </p:cNvPr>
          <p:cNvSpPr/>
          <p:nvPr/>
        </p:nvSpPr>
        <p:spPr>
          <a:xfrm>
            <a:off x="2990850" y="1633503"/>
            <a:ext cx="64052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RỘN RÀNG NGÀY MỚI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9388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BAB6EED-9D26-4B34-B78F-C9C0D17DD549}"/>
              </a:ext>
            </a:extLst>
          </p:cNvPr>
          <p:cNvSpPr/>
          <p:nvPr/>
        </p:nvSpPr>
        <p:spPr>
          <a:xfrm>
            <a:off x="2446470" y="196446"/>
            <a:ext cx="5913798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dirty="0">
                <a:ln w="0"/>
                <a:solidFill>
                  <a:srgbClr val="FF1821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rgbClr val="FF6319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RÊ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rgbClr val="FEFF27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rgbClr val="3CECDA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>
                <a:ln w="0"/>
                <a:solidFill>
                  <a:srgbClr val="002FDF"/>
                </a:soli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  <a:endParaRPr lang="en-US" sz="3800" b="1" cap="none" spc="0" dirty="0">
              <a:ln w="0"/>
              <a:solidFill>
                <a:srgbClr val="002FDF"/>
              </a:soli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Nhóm 27">
            <a:extLst>
              <a:ext uri="{FF2B5EF4-FFF2-40B4-BE49-F238E27FC236}">
                <a16:creationId xmlns:a16="http://schemas.microsoft.com/office/drawing/2014/main" xmlns="" id="{B5E4339C-AAC0-49E4-8490-954656131B64}"/>
              </a:ext>
            </a:extLst>
          </p:cNvPr>
          <p:cNvGrpSpPr/>
          <p:nvPr/>
        </p:nvGrpSpPr>
        <p:grpSpPr>
          <a:xfrm>
            <a:off x="381156" y="1379026"/>
            <a:ext cx="6197798" cy="4633348"/>
            <a:chOff x="1570438" y="496243"/>
            <a:chExt cx="6400280" cy="4522763"/>
          </a:xfrm>
        </p:grpSpPr>
        <p:pic>
          <p:nvPicPr>
            <p:cNvPr id="9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xmlns="" id="{DF0BB45E-8A12-400A-9C6E-8833BB57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438" y="496243"/>
              <a:ext cx="6400280" cy="4522763"/>
            </a:xfrm>
            <a:prstGeom prst="rect">
              <a:avLst/>
            </a:prstGeom>
          </p:spPr>
        </p:pic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0EA8E3E8-43F2-4E43-AE41-16A4204CC10E}"/>
                </a:ext>
              </a:extLst>
            </p:cNvPr>
            <p:cNvSpPr/>
            <p:nvPr/>
          </p:nvSpPr>
          <p:spPr>
            <a:xfrm>
              <a:off x="2083648" y="2367247"/>
              <a:ext cx="610923" cy="478300"/>
            </a:xfrm>
            <a:prstGeom prst="wedgeEllipseCallout">
              <a:avLst>
                <a:gd name="adj1" fmla="val 56251"/>
                <a:gd name="adj2" fmla="val 6624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74337503-F0D7-4E12-8D06-9F084651A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696" y="2496942"/>
              <a:ext cx="465603" cy="221996"/>
            </a:xfrm>
            <a:prstGeom prst="rect">
              <a:avLst/>
            </a:prstGeom>
          </p:spPr>
        </p:pic>
        <p:sp>
          <p:nvSpPr>
            <p:cNvPr id="12" name="Speech Bubble: Oval 12">
              <a:extLst>
                <a:ext uri="{FF2B5EF4-FFF2-40B4-BE49-F238E27FC236}">
                  <a16:creationId xmlns:a16="http://schemas.microsoft.com/office/drawing/2014/main" xmlns="" id="{173FDC3B-9A7F-4DF7-A7EC-2FE0314B6D1F}"/>
                </a:ext>
              </a:extLst>
            </p:cNvPr>
            <p:cNvSpPr/>
            <p:nvPr/>
          </p:nvSpPr>
          <p:spPr>
            <a:xfrm>
              <a:off x="2900338" y="1972921"/>
              <a:ext cx="610923" cy="478300"/>
            </a:xfrm>
            <a:prstGeom prst="wedgeEllipseCallout">
              <a:avLst>
                <a:gd name="adj1" fmla="val 53948"/>
                <a:gd name="adj2" fmla="val 897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1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xmlns="" id="{715AC456-5408-4FE5-9F71-82A78A4B8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668" y="2068835"/>
              <a:ext cx="426225" cy="340616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xmlns="" id="{18FA64CA-CDE2-4D64-9661-F4D0B9189A72}"/>
                </a:ext>
              </a:extLst>
            </p:cNvPr>
            <p:cNvSpPr/>
            <p:nvPr/>
          </p:nvSpPr>
          <p:spPr>
            <a:xfrm>
              <a:off x="3735426" y="1706982"/>
              <a:ext cx="610923" cy="478300"/>
            </a:xfrm>
            <a:prstGeom prst="wedgeEllipseCallout">
              <a:avLst>
                <a:gd name="adj1" fmla="val 62752"/>
                <a:gd name="adj2" fmla="val 897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7C5F39D6-068B-4CBC-948A-8BBE6BFF9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817" y="1893815"/>
              <a:ext cx="538772" cy="188468"/>
            </a:xfrm>
            <a:prstGeom prst="rect">
              <a:avLst/>
            </a:prstGeom>
          </p:spPr>
        </p:pic>
        <p:sp>
          <p:nvSpPr>
            <p:cNvPr id="16" name="Speech Bubble: Oval 18">
              <a:extLst>
                <a:ext uri="{FF2B5EF4-FFF2-40B4-BE49-F238E27FC236}">
                  <a16:creationId xmlns:a16="http://schemas.microsoft.com/office/drawing/2014/main" xmlns="" id="{286EFE3D-17EE-48B4-8DE6-A89924AFC403}"/>
                </a:ext>
              </a:extLst>
            </p:cNvPr>
            <p:cNvSpPr/>
            <p:nvPr/>
          </p:nvSpPr>
          <p:spPr>
            <a:xfrm>
              <a:off x="5306171" y="1285363"/>
              <a:ext cx="610923" cy="478300"/>
            </a:xfrm>
            <a:prstGeom prst="wedgeEllipseCallout">
              <a:avLst>
                <a:gd name="adj1" fmla="val 64953"/>
                <a:gd name="adj2" fmla="val 672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xmlns="" id="{4771D07B-AA43-473A-808F-64CD49A12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851" y="1406126"/>
              <a:ext cx="515455" cy="260858"/>
            </a:xfrm>
            <a:prstGeom prst="rect">
              <a:avLst/>
            </a:prstGeom>
          </p:spPr>
        </p:pic>
        <p:sp>
          <p:nvSpPr>
            <p:cNvPr id="18" name="Speech Bubble: Oval 21">
              <a:extLst>
                <a:ext uri="{FF2B5EF4-FFF2-40B4-BE49-F238E27FC236}">
                  <a16:creationId xmlns:a16="http://schemas.microsoft.com/office/drawing/2014/main" xmlns="" id="{558A9938-DBFB-4979-BC7E-C4E35B0182F0}"/>
                </a:ext>
              </a:extLst>
            </p:cNvPr>
            <p:cNvSpPr/>
            <p:nvPr/>
          </p:nvSpPr>
          <p:spPr>
            <a:xfrm>
              <a:off x="6079173" y="970704"/>
              <a:ext cx="610923" cy="478300"/>
            </a:xfrm>
            <a:prstGeom prst="wedgeEllipseCallout">
              <a:avLst>
                <a:gd name="adj1" fmla="val 64953"/>
                <a:gd name="adj2" fmla="val 6728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F0AA8A-8670-4A90-8FF8-B2F01D09D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108" y="1111223"/>
              <a:ext cx="500200" cy="278111"/>
            </a:xfrm>
            <a:prstGeom prst="rect">
              <a:avLst/>
            </a:prstGeom>
          </p:spPr>
        </p:pic>
      </p:grp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0B22FA64-DFAE-4B94-878C-789752D3A77D}"/>
              </a:ext>
            </a:extLst>
          </p:cNvPr>
          <p:cNvSpPr/>
          <p:nvPr/>
        </p:nvSpPr>
        <p:spPr>
          <a:xfrm>
            <a:off x="6459775" y="1159353"/>
            <a:ext cx="3557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 MẪU 5 ÂM THEO KÍ HIỆU </a:t>
            </a:r>
            <a:endParaRPr lang="vi-VN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NỐT NHẠC BÀN TAY</a:t>
            </a:r>
          </a:p>
        </p:txBody>
      </p:sp>
      <p:sp>
        <p:nvSpPr>
          <p:cNvPr id="22" name="Rectangle: Rounded Corners 33">
            <a:extLst>
              <a:ext uri="{FF2B5EF4-FFF2-40B4-BE49-F238E27FC236}">
                <a16:creationId xmlns:a16="http://schemas.microsoft.com/office/drawing/2014/main" xmlns="" id="{423BA19E-6FF8-46C1-ACED-30AF8FCC97B4}"/>
              </a:ext>
            </a:extLst>
          </p:cNvPr>
          <p:cNvSpPr/>
          <p:nvPr/>
        </p:nvSpPr>
        <p:spPr>
          <a:xfrm>
            <a:off x="6735905" y="1873906"/>
            <a:ext cx="4651513" cy="24709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DE82280-786F-4916-A9B0-B8C4E13D97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65" y="3010581"/>
            <a:ext cx="865458" cy="302746"/>
          </a:xfrm>
          <a:prstGeom prst="rect">
            <a:avLst/>
          </a:prstGeom>
        </p:spPr>
      </p:pic>
      <p:pic>
        <p:nvPicPr>
          <p:cNvPr id="24" name="Picture 26" descr="A picture containing silhouette&#10;&#10;Description automatically generated">
            <a:extLst>
              <a:ext uri="{FF2B5EF4-FFF2-40B4-BE49-F238E27FC236}">
                <a16:creationId xmlns:a16="http://schemas.microsoft.com/office/drawing/2014/main" xmlns="" id="{31E6DCE2-A525-4E38-A581-443F8ED137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36" y="3225404"/>
            <a:ext cx="742130" cy="593070"/>
          </a:xfrm>
          <a:prstGeom prst="rect">
            <a:avLst/>
          </a:prstGeom>
        </p:spPr>
      </p:pic>
      <p:pic>
        <p:nvPicPr>
          <p:cNvPr id="25" name="Picture 28">
            <a:extLst>
              <a:ext uri="{FF2B5EF4-FFF2-40B4-BE49-F238E27FC236}">
                <a16:creationId xmlns:a16="http://schemas.microsoft.com/office/drawing/2014/main" xmlns="" id="{B4708553-BF38-476F-91B3-33BB74875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54" y="2367951"/>
            <a:ext cx="865458" cy="437985"/>
          </a:xfrm>
          <a:prstGeom prst="rect">
            <a:avLst/>
          </a:prstGeom>
        </p:spPr>
      </p:pic>
      <p:pic>
        <p:nvPicPr>
          <p:cNvPr id="26" name="Picture 30">
            <a:extLst>
              <a:ext uri="{FF2B5EF4-FFF2-40B4-BE49-F238E27FC236}">
                <a16:creationId xmlns:a16="http://schemas.microsoft.com/office/drawing/2014/main" xmlns="" id="{127163FE-4CB4-4EBB-AB0D-6A2B0F2615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0" y="1954419"/>
            <a:ext cx="835139" cy="464337"/>
          </a:xfrm>
          <a:prstGeom prst="rect">
            <a:avLst/>
          </a:prstGeom>
        </p:spPr>
      </p:pic>
      <p:pic>
        <p:nvPicPr>
          <p:cNvPr id="27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49B8A72-E300-4A92-8295-5A3F10330D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940" y="3818474"/>
            <a:ext cx="774617" cy="369332"/>
          </a:xfrm>
          <a:prstGeom prst="rect">
            <a:avLst/>
          </a:prstGeom>
        </p:spPr>
      </p:pic>
      <p:pic>
        <p:nvPicPr>
          <p:cNvPr id="28" name="Picture 34">
            <a:extLst>
              <a:ext uri="{FF2B5EF4-FFF2-40B4-BE49-F238E27FC236}">
                <a16:creationId xmlns:a16="http://schemas.microsoft.com/office/drawing/2014/main" xmlns="" id="{A97B8E5E-552C-4ACD-9600-150665F96E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75" y="1954419"/>
            <a:ext cx="835139" cy="4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13034 -3.7037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7097 3.33333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14688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6536 2.96296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97 3.33333E-6 L 0.13425 3.33333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AD8729D0-862C-46B9-9BCA-6F9E2B5AB387}"/>
              </a:ext>
            </a:extLst>
          </p:cNvPr>
          <p:cNvSpPr/>
          <p:nvPr/>
        </p:nvSpPr>
        <p:spPr>
          <a:xfrm>
            <a:off x="1086929" y="268430"/>
            <a:ext cx="10526098" cy="892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 b="1" cap="none" spc="0" dirty="0">
                <a:ln w="0"/>
                <a:solidFill>
                  <a:srgbClr val="FF182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THỰC HÀNH ĐỌC THEO MẪU</a:t>
            </a:r>
          </a:p>
        </p:txBody>
      </p:sp>
      <p:grpSp>
        <p:nvGrpSpPr>
          <p:cNvPr id="8" name="Nhóm 59">
            <a:extLst>
              <a:ext uri="{FF2B5EF4-FFF2-40B4-BE49-F238E27FC236}">
                <a16:creationId xmlns:a16="http://schemas.microsoft.com/office/drawing/2014/main" xmlns="" id="{7A9517B2-99BB-442F-B337-0564A4767852}"/>
              </a:ext>
            </a:extLst>
          </p:cNvPr>
          <p:cNvGrpSpPr/>
          <p:nvPr/>
        </p:nvGrpSpPr>
        <p:grpSpPr>
          <a:xfrm>
            <a:off x="558989" y="2208541"/>
            <a:ext cx="10832481" cy="2494705"/>
            <a:chOff x="1348615" y="1667338"/>
            <a:chExt cx="10832481" cy="2494705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xmlns="" id="{845F65E3-38E6-4926-B6E9-C9E4B766E326}"/>
                </a:ext>
              </a:extLst>
            </p:cNvPr>
            <p:cNvGrpSpPr/>
            <p:nvPr/>
          </p:nvGrpSpPr>
          <p:grpSpPr>
            <a:xfrm>
              <a:off x="1552016" y="1913206"/>
              <a:ext cx="10628014" cy="454852"/>
              <a:chOff x="1552016" y="1913206"/>
              <a:chExt cx="10628014" cy="454852"/>
            </a:xfrm>
          </p:grpSpPr>
          <p:cxnSp>
            <p:nvCxnSpPr>
              <p:cNvPr id="51" name="Straight Connector 6">
                <a:extLst>
                  <a:ext uri="{FF2B5EF4-FFF2-40B4-BE49-F238E27FC236}">
                    <a16:creationId xmlns:a16="http://schemas.microsoft.com/office/drawing/2014/main" xmlns="" id="{2B647460-CE08-463F-9404-352E10E47CE7}"/>
                  </a:ext>
                </a:extLst>
              </p:cNvPr>
              <p:cNvCxnSpPr/>
              <p:nvPr/>
            </p:nvCxnSpPr>
            <p:spPr>
              <a:xfrm>
                <a:off x="1562330" y="1913206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7">
                <a:extLst>
                  <a:ext uri="{FF2B5EF4-FFF2-40B4-BE49-F238E27FC236}">
                    <a16:creationId xmlns:a16="http://schemas.microsoft.com/office/drawing/2014/main" xmlns="" id="{16B76565-A7CF-45FF-AEAC-35FDEA8BF18C}"/>
                  </a:ext>
                </a:extLst>
              </p:cNvPr>
              <p:cNvCxnSpPr/>
              <p:nvPr/>
            </p:nvCxnSpPr>
            <p:spPr>
              <a:xfrm>
                <a:off x="1559982" y="2023597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8">
                <a:extLst>
                  <a:ext uri="{FF2B5EF4-FFF2-40B4-BE49-F238E27FC236}">
                    <a16:creationId xmlns:a16="http://schemas.microsoft.com/office/drawing/2014/main" xmlns="" id="{BD5DFA9F-0244-4219-B311-D690310F13D5}"/>
                  </a:ext>
                </a:extLst>
              </p:cNvPr>
              <p:cNvCxnSpPr/>
              <p:nvPr/>
            </p:nvCxnSpPr>
            <p:spPr>
              <a:xfrm>
                <a:off x="1557634" y="2133598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9">
                <a:extLst>
                  <a:ext uri="{FF2B5EF4-FFF2-40B4-BE49-F238E27FC236}">
                    <a16:creationId xmlns:a16="http://schemas.microsoft.com/office/drawing/2014/main" xmlns="" id="{09944559-B4B2-4748-9B2A-A602A9BBB2C8}"/>
                  </a:ext>
                </a:extLst>
              </p:cNvPr>
              <p:cNvCxnSpPr/>
              <p:nvPr/>
            </p:nvCxnSpPr>
            <p:spPr>
              <a:xfrm>
                <a:off x="1554364" y="2242872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10">
                <a:extLst>
                  <a:ext uri="{FF2B5EF4-FFF2-40B4-BE49-F238E27FC236}">
                    <a16:creationId xmlns:a16="http://schemas.microsoft.com/office/drawing/2014/main" xmlns="" id="{32500E8C-81CE-4DD7-A93F-8AE6F3DD6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2016" y="2368058"/>
                <a:ext cx="1062801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xmlns="" id="{B4F5FFCB-D61A-4123-B554-5241D9A91309}"/>
                </a:ext>
              </a:extLst>
            </p:cNvPr>
            <p:cNvGrpSpPr/>
            <p:nvPr/>
          </p:nvGrpSpPr>
          <p:grpSpPr>
            <a:xfrm>
              <a:off x="1553579" y="3500508"/>
              <a:ext cx="10627517" cy="454852"/>
              <a:chOff x="1546535" y="1913206"/>
              <a:chExt cx="10627517" cy="454852"/>
            </a:xfrm>
          </p:grpSpPr>
          <p:cxnSp>
            <p:nvCxnSpPr>
              <p:cNvPr id="46" name="Straight Connector 13">
                <a:extLst>
                  <a:ext uri="{FF2B5EF4-FFF2-40B4-BE49-F238E27FC236}">
                    <a16:creationId xmlns:a16="http://schemas.microsoft.com/office/drawing/2014/main" xmlns="" id="{9E87DC55-81E8-4F80-951A-6D1F74F7287B}"/>
                  </a:ext>
                </a:extLst>
              </p:cNvPr>
              <p:cNvCxnSpPr/>
              <p:nvPr/>
            </p:nvCxnSpPr>
            <p:spPr>
              <a:xfrm>
                <a:off x="1548067" y="1913206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14">
                <a:extLst>
                  <a:ext uri="{FF2B5EF4-FFF2-40B4-BE49-F238E27FC236}">
                    <a16:creationId xmlns:a16="http://schemas.microsoft.com/office/drawing/2014/main" xmlns="" id="{49870571-477D-4C0A-B04C-997BAC38FA68}"/>
                  </a:ext>
                </a:extLst>
              </p:cNvPr>
              <p:cNvCxnSpPr/>
              <p:nvPr/>
            </p:nvCxnSpPr>
            <p:spPr>
              <a:xfrm>
                <a:off x="1546535" y="2036654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15">
                <a:extLst>
                  <a:ext uri="{FF2B5EF4-FFF2-40B4-BE49-F238E27FC236}">
                    <a16:creationId xmlns:a16="http://schemas.microsoft.com/office/drawing/2014/main" xmlns="" id="{5C997BA6-02FD-40CA-937F-5CC8548B7DDD}"/>
                  </a:ext>
                </a:extLst>
              </p:cNvPr>
              <p:cNvCxnSpPr/>
              <p:nvPr/>
            </p:nvCxnSpPr>
            <p:spPr>
              <a:xfrm>
                <a:off x="1557634" y="2147666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16">
                <a:extLst>
                  <a:ext uri="{FF2B5EF4-FFF2-40B4-BE49-F238E27FC236}">
                    <a16:creationId xmlns:a16="http://schemas.microsoft.com/office/drawing/2014/main" xmlns="" id="{F45C13E3-6578-480A-A972-2C433020F340}"/>
                  </a:ext>
                </a:extLst>
              </p:cNvPr>
              <p:cNvCxnSpPr/>
              <p:nvPr/>
            </p:nvCxnSpPr>
            <p:spPr>
              <a:xfrm>
                <a:off x="1555286" y="2257862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17">
                <a:extLst>
                  <a:ext uri="{FF2B5EF4-FFF2-40B4-BE49-F238E27FC236}">
                    <a16:creationId xmlns:a16="http://schemas.microsoft.com/office/drawing/2014/main" xmlns="" id="{F8CF0ED8-DD16-46A8-8C49-B6C466796745}"/>
                  </a:ext>
                </a:extLst>
              </p:cNvPr>
              <p:cNvCxnSpPr/>
              <p:nvPr/>
            </p:nvCxnSpPr>
            <p:spPr>
              <a:xfrm>
                <a:off x="1552938" y="2368058"/>
                <a:ext cx="10616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2">
              <a:extLst>
                <a:ext uri="{FF2B5EF4-FFF2-40B4-BE49-F238E27FC236}">
                  <a16:creationId xmlns:a16="http://schemas.microsoft.com/office/drawing/2014/main" xmlns="" id="{2EDC3111-3F17-4877-A4A2-EB0800FD6F8C}"/>
                </a:ext>
              </a:extLst>
            </p:cNvPr>
            <p:cNvCxnSpPr>
              <a:cxnSpLocks/>
            </p:cNvCxnSpPr>
            <p:nvPr/>
          </p:nvCxnSpPr>
          <p:spPr>
            <a:xfrm>
              <a:off x="9236765" y="1913206"/>
              <a:ext cx="0" cy="4548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">
              <a:extLst>
                <a:ext uri="{FF2B5EF4-FFF2-40B4-BE49-F238E27FC236}">
                  <a16:creationId xmlns:a16="http://schemas.microsoft.com/office/drawing/2014/main" xmlns="" id="{8AD34FE6-C24B-42A3-A2A2-D8AF23A3D61E}"/>
                </a:ext>
              </a:extLst>
            </p:cNvPr>
            <p:cNvCxnSpPr>
              <a:cxnSpLocks/>
            </p:cNvCxnSpPr>
            <p:nvPr/>
          </p:nvCxnSpPr>
          <p:spPr>
            <a:xfrm>
              <a:off x="9236765" y="3500508"/>
              <a:ext cx="0" cy="4548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9">
              <a:extLst>
                <a:ext uri="{FF2B5EF4-FFF2-40B4-BE49-F238E27FC236}">
                  <a16:creationId xmlns:a16="http://schemas.microsoft.com/office/drawing/2014/main" xmlns="" id="{62D19A4E-156C-4063-AE93-7EEE10832461}"/>
                </a:ext>
              </a:extLst>
            </p:cNvPr>
            <p:cNvCxnSpPr>
              <a:cxnSpLocks/>
            </p:cNvCxnSpPr>
            <p:nvPr/>
          </p:nvCxnSpPr>
          <p:spPr>
            <a:xfrm>
              <a:off x="6486936" y="1909369"/>
              <a:ext cx="0" cy="4580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0">
              <a:extLst>
                <a:ext uri="{FF2B5EF4-FFF2-40B4-BE49-F238E27FC236}">
                  <a16:creationId xmlns:a16="http://schemas.microsoft.com/office/drawing/2014/main" xmlns="" id="{687E5216-DF05-4087-AF11-A27128CEF5C5}"/>
                </a:ext>
              </a:extLst>
            </p:cNvPr>
            <p:cNvCxnSpPr>
              <a:cxnSpLocks/>
            </p:cNvCxnSpPr>
            <p:nvPr/>
          </p:nvCxnSpPr>
          <p:spPr>
            <a:xfrm>
              <a:off x="6486936" y="3497487"/>
              <a:ext cx="0" cy="4589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1">
              <a:extLst>
                <a:ext uri="{FF2B5EF4-FFF2-40B4-BE49-F238E27FC236}">
                  <a16:creationId xmlns:a16="http://schemas.microsoft.com/office/drawing/2014/main" xmlns="" id="{24A63661-7716-4217-B3AB-EB5517E91FC2}"/>
                </a:ext>
              </a:extLst>
            </p:cNvPr>
            <p:cNvCxnSpPr>
              <a:cxnSpLocks/>
            </p:cNvCxnSpPr>
            <p:nvPr/>
          </p:nvCxnSpPr>
          <p:spPr>
            <a:xfrm>
              <a:off x="4134672" y="1909369"/>
              <a:ext cx="0" cy="4612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2">
              <a:extLst>
                <a:ext uri="{FF2B5EF4-FFF2-40B4-BE49-F238E27FC236}">
                  <a16:creationId xmlns:a16="http://schemas.microsoft.com/office/drawing/2014/main" xmlns="" id="{EB1EDBF2-E12E-410E-9848-2ADE41DF08FC}"/>
                </a:ext>
              </a:extLst>
            </p:cNvPr>
            <p:cNvCxnSpPr>
              <a:cxnSpLocks/>
            </p:cNvCxnSpPr>
            <p:nvPr/>
          </p:nvCxnSpPr>
          <p:spPr>
            <a:xfrm>
              <a:off x="4134672" y="3497487"/>
              <a:ext cx="0" cy="4621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3" descr="Icon&#10;&#10;Description automatically generated">
              <a:extLst>
                <a:ext uri="{FF2B5EF4-FFF2-40B4-BE49-F238E27FC236}">
                  <a16:creationId xmlns:a16="http://schemas.microsoft.com/office/drawing/2014/main" xmlns="" id="{766B7963-9056-4E3B-B103-83E5397AF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615" y="1667338"/>
              <a:ext cx="904255" cy="904255"/>
            </a:xfrm>
            <a:prstGeom prst="rect">
              <a:avLst/>
            </a:prstGeom>
          </p:spPr>
        </p:pic>
        <p:pic>
          <p:nvPicPr>
            <p:cNvPr id="18" name="Picture 24" descr="Icon&#10;&#10;Description automatically generated">
              <a:extLst>
                <a:ext uri="{FF2B5EF4-FFF2-40B4-BE49-F238E27FC236}">
                  <a16:creationId xmlns:a16="http://schemas.microsoft.com/office/drawing/2014/main" xmlns="" id="{005F3FC7-8752-433B-9729-A70FD9714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615" y="3257788"/>
              <a:ext cx="904255" cy="904255"/>
            </a:xfrm>
            <a:prstGeom prst="rect">
              <a:avLst/>
            </a:prstGeom>
          </p:spPr>
        </p:pic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xmlns="" id="{9366A53E-5341-4853-A424-2B156F842C35}"/>
                </a:ext>
              </a:extLst>
            </p:cNvPr>
            <p:cNvSpPr txBox="1"/>
            <p:nvPr/>
          </p:nvSpPr>
          <p:spPr>
            <a:xfrm>
              <a:off x="1968181" y="176179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" name="TextBox 26">
              <a:extLst>
                <a:ext uri="{FF2B5EF4-FFF2-40B4-BE49-F238E27FC236}">
                  <a16:creationId xmlns:a16="http://schemas.microsoft.com/office/drawing/2014/main" xmlns="" id="{B3633684-EE24-4DF4-83ED-836A4E463FAA}"/>
                </a:ext>
              </a:extLst>
            </p:cNvPr>
            <p:cNvSpPr txBox="1"/>
            <p:nvPr/>
          </p:nvSpPr>
          <p:spPr>
            <a:xfrm>
              <a:off x="1968181" y="19830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21" name="Picture 2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E248FB35-8F34-4284-803E-B80533EA5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122" y="1801788"/>
              <a:ext cx="168309" cy="523221"/>
            </a:xfrm>
            <a:prstGeom prst="rect">
              <a:avLst/>
            </a:prstGeom>
          </p:spPr>
        </p:pic>
        <p:pic>
          <p:nvPicPr>
            <p:cNvPr id="22" name="Picture 29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20E89CFA-26C2-4A81-BE59-427267734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360" y="1744274"/>
              <a:ext cx="168309" cy="523221"/>
            </a:xfrm>
            <a:prstGeom prst="rect">
              <a:avLst/>
            </a:prstGeom>
          </p:spPr>
        </p:pic>
        <p:pic>
          <p:nvPicPr>
            <p:cNvPr id="23" name="Picture 31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xmlns="" id="{182E065C-AE64-4382-B756-2D21BA970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561" y="1801788"/>
              <a:ext cx="151411" cy="526648"/>
            </a:xfrm>
            <a:prstGeom prst="rect">
              <a:avLst/>
            </a:prstGeom>
          </p:spPr>
        </p:pic>
        <p:pic>
          <p:nvPicPr>
            <p:cNvPr id="24" name="Picture 3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CB37EF87-7565-4524-B73D-93D769068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539" y="1972002"/>
              <a:ext cx="168309" cy="523221"/>
            </a:xfrm>
            <a:prstGeom prst="rect">
              <a:avLst/>
            </a:prstGeom>
          </p:spPr>
        </p:pic>
        <p:grpSp>
          <p:nvGrpSpPr>
            <p:cNvPr id="25" name="Group 44">
              <a:extLst>
                <a:ext uri="{FF2B5EF4-FFF2-40B4-BE49-F238E27FC236}">
                  <a16:creationId xmlns:a16="http://schemas.microsoft.com/office/drawing/2014/main" xmlns="" id="{10A12629-A503-46F0-A564-E62DCF1B19EE}"/>
                </a:ext>
              </a:extLst>
            </p:cNvPr>
            <p:cNvGrpSpPr/>
            <p:nvPr/>
          </p:nvGrpSpPr>
          <p:grpSpPr>
            <a:xfrm>
              <a:off x="7523668" y="1965100"/>
              <a:ext cx="1066968" cy="599702"/>
              <a:chOff x="7523668" y="1974828"/>
              <a:chExt cx="1066968" cy="599702"/>
            </a:xfrm>
          </p:grpSpPr>
          <p:cxnSp>
            <p:nvCxnSpPr>
              <p:cNvPr id="42" name="Straight Connector 35">
                <a:extLst>
                  <a:ext uri="{FF2B5EF4-FFF2-40B4-BE49-F238E27FC236}">
                    <a16:creationId xmlns:a16="http://schemas.microsoft.com/office/drawing/2014/main" xmlns="" id="{874CACA1-AB77-4ACF-A945-F20C858DD51A}"/>
                  </a:ext>
                </a:extLst>
              </p:cNvPr>
              <p:cNvCxnSpPr/>
              <p:nvPr/>
            </p:nvCxnSpPr>
            <p:spPr>
              <a:xfrm>
                <a:off x="7523668" y="2494441"/>
                <a:ext cx="39978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33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78D8EC81-5078-438F-B15A-04C631F2A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9408" y="2051309"/>
                <a:ext cx="168309" cy="523221"/>
              </a:xfrm>
              <a:prstGeom prst="rect">
                <a:avLst/>
              </a:prstGeom>
            </p:spPr>
          </p:pic>
          <p:pic>
            <p:nvPicPr>
              <p:cNvPr id="44" name="Picture 36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D853A467-7A74-4192-9898-2170D476B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2327" y="1981730"/>
                <a:ext cx="168309" cy="523221"/>
              </a:xfrm>
              <a:prstGeom prst="rect">
                <a:avLst/>
              </a:prstGeom>
            </p:spPr>
          </p:pic>
          <p:cxnSp>
            <p:nvCxnSpPr>
              <p:cNvPr id="45" name="Straight Connector 38">
                <a:extLst>
                  <a:ext uri="{FF2B5EF4-FFF2-40B4-BE49-F238E27FC236}">
                    <a16:creationId xmlns:a16="http://schemas.microsoft.com/office/drawing/2014/main" xmlns="" id="{2800D006-5B17-4A84-AABD-1DAD5BB456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6201" y="1974828"/>
                <a:ext cx="788033" cy="8637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Picture 45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xmlns="" id="{DFDADAD9-7D04-466B-B7CE-C4E217EF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618" y="1906464"/>
              <a:ext cx="151411" cy="526648"/>
            </a:xfrm>
            <a:prstGeom prst="rect">
              <a:avLst/>
            </a:prstGeom>
          </p:spPr>
        </p:pic>
        <p:pic>
          <p:nvPicPr>
            <p:cNvPr id="27" name="Picture 46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13EB2BB3-2758-4927-B153-4277FD60A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122" y="3384094"/>
              <a:ext cx="168309" cy="523221"/>
            </a:xfrm>
            <a:prstGeom prst="rect">
              <a:avLst/>
            </a:prstGeom>
          </p:spPr>
        </p:pic>
        <p:pic>
          <p:nvPicPr>
            <p:cNvPr id="28" name="Picture 47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820A8D72-EA27-4BC8-A1C1-932DE5F4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360" y="3336308"/>
              <a:ext cx="168309" cy="523221"/>
            </a:xfrm>
            <a:prstGeom prst="rect">
              <a:avLst/>
            </a:prstGeom>
          </p:spPr>
        </p:pic>
        <p:pic>
          <p:nvPicPr>
            <p:cNvPr id="29" name="Picture 48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xmlns="" id="{A7A1112B-1768-4004-B1AC-761A4AA30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561" y="3384094"/>
              <a:ext cx="151411" cy="526648"/>
            </a:xfrm>
            <a:prstGeom prst="rect">
              <a:avLst/>
            </a:prstGeom>
          </p:spPr>
        </p:pic>
        <p:pic>
          <p:nvPicPr>
            <p:cNvPr id="30" name="Picture 49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5F35CEF8-61A6-41AE-AD48-E6C48494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304" y="3572347"/>
              <a:ext cx="168309" cy="523221"/>
            </a:xfrm>
            <a:prstGeom prst="rect">
              <a:avLst/>
            </a:prstGeom>
          </p:spPr>
        </p:pic>
        <p:grpSp>
          <p:nvGrpSpPr>
            <p:cNvPr id="31" name="Group 50">
              <a:extLst>
                <a:ext uri="{FF2B5EF4-FFF2-40B4-BE49-F238E27FC236}">
                  <a16:creationId xmlns:a16="http://schemas.microsoft.com/office/drawing/2014/main" xmlns="" id="{991B1343-960D-497A-9ECE-5F6CE2E89DC4}"/>
                </a:ext>
              </a:extLst>
            </p:cNvPr>
            <p:cNvGrpSpPr/>
            <p:nvPr/>
          </p:nvGrpSpPr>
          <p:grpSpPr>
            <a:xfrm>
              <a:off x="7465433" y="3565443"/>
              <a:ext cx="1066968" cy="586257"/>
              <a:chOff x="7523668" y="1974826"/>
              <a:chExt cx="1066968" cy="586257"/>
            </a:xfrm>
          </p:grpSpPr>
          <p:cxnSp>
            <p:nvCxnSpPr>
              <p:cNvPr id="38" name="Straight Connector 51">
                <a:extLst>
                  <a:ext uri="{FF2B5EF4-FFF2-40B4-BE49-F238E27FC236}">
                    <a16:creationId xmlns:a16="http://schemas.microsoft.com/office/drawing/2014/main" xmlns="" id="{0306530A-13AC-450D-9617-87BE0BFBE8A0}"/>
                  </a:ext>
                </a:extLst>
              </p:cNvPr>
              <p:cNvCxnSpPr/>
              <p:nvPr/>
            </p:nvCxnSpPr>
            <p:spPr>
              <a:xfrm>
                <a:off x="7523668" y="2494441"/>
                <a:ext cx="39978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52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BFCC8380-1095-41C6-A512-25EC6802C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9408" y="2037862"/>
                <a:ext cx="168309" cy="523221"/>
              </a:xfrm>
              <a:prstGeom prst="rect">
                <a:avLst/>
              </a:prstGeom>
            </p:spPr>
          </p:pic>
          <p:pic>
            <p:nvPicPr>
              <p:cNvPr id="40" name="Picture 53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41BFEB6D-B45E-4B77-B7D6-1CC65252D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2327" y="1981730"/>
                <a:ext cx="168309" cy="523221"/>
              </a:xfrm>
              <a:prstGeom prst="rect">
                <a:avLst/>
              </a:prstGeom>
            </p:spPr>
          </p:pic>
          <p:cxnSp>
            <p:nvCxnSpPr>
              <p:cNvPr id="41" name="Straight Connector 54">
                <a:extLst>
                  <a:ext uri="{FF2B5EF4-FFF2-40B4-BE49-F238E27FC236}">
                    <a16:creationId xmlns:a16="http://schemas.microsoft.com/office/drawing/2014/main" xmlns="" id="{292E537E-8CE3-4D76-AD04-357A5A5177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1522" y="1974826"/>
                <a:ext cx="792712" cy="6605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58">
              <a:extLst>
                <a:ext uri="{FF2B5EF4-FFF2-40B4-BE49-F238E27FC236}">
                  <a16:creationId xmlns:a16="http://schemas.microsoft.com/office/drawing/2014/main" xmlns="" id="{D905ADB9-0E47-4254-A453-F997B873EB5C}"/>
                </a:ext>
              </a:extLst>
            </p:cNvPr>
            <p:cNvGrpSpPr/>
            <p:nvPr/>
          </p:nvGrpSpPr>
          <p:grpSpPr>
            <a:xfrm>
              <a:off x="10160813" y="3625999"/>
              <a:ext cx="505839" cy="526648"/>
              <a:chOff x="10160813" y="3625999"/>
              <a:chExt cx="505839" cy="526648"/>
            </a:xfrm>
          </p:grpSpPr>
          <p:cxnSp>
            <p:nvCxnSpPr>
              <p:cNvPr id="36" name="Straight Connector 56">
                <a:extLst>
                  <a:ext uri="{FF2B5EF4-FFF2-40B4-BE49-F238E27FC236}">
                    <a16:creationId xmlns:a16="http://schemas.microsoft.com/office/drawing/2014/main" xmlns="" id="{67A38E86-EBE1-47BE-8291-0C03D3C7733A}"/>
                  </a:ext>
                </a:extLst>
              </p:cNvPr>
              <p:cNvCxnSpPr/>
              <p:nvPr/>
            </p:nvCxnSpPr>
            <p:spPr>
              <a:xfrm>
                <a:off x="10160813" y="4085840"/>
                <a:ext cx="50583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Picture 57" descr="A picture containing application&#10;&#10;Description automatically generated">
                <a:extLst>
                  <a:ext uri="{FF2B5EF4-FFF2-40B4-BE49-F238E27FC236}">
                    <a16:creationId xmlns:a16="http://schemas.microsoft.com/office/drawing/2014/main" xmlns="" id="{48ADB771-CF7B-427D-BC0B-D85394D5A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38026" y="3625999"/>
                <a:ext cx="151411" cy="526648"/>
              </a:xfrm>
              <a:prstGeom prst="rect">
                <a:avLst/>
              </a:prstGeom>
            </p:spPr>
          </p:pic>
        </p:grpSp>
        <p:cxnSp>
          <p:nvCxnSpPr>
            <p:cNvPr id="33" name="Straight Connector 59">
              <a:extLst>
                <a:ext uri="{FF2B5EF4-FFF2-40B4-BE49-F238E27FC236}">
                  <a16:creationId xmlns:a16="http://schemas.microsoft.com/office/drawing/2014/main" xmlns="" id="{71A9C2F9-5D26-4248-919F-F693F6AC74C4}"/>
                </a:ext>
              </a:extLst>
            </p:cNvPr>
            <p:cNvCxnSpPr>
              <a:cxnSpLocks/>
            </p:cNvCxnSpPr>
            <p:nvPr/>
          </p:nvCxnSpPr>
          <p:spPr>
            <a:xfrm>
              <a:off x="12176391" y="1911495"/>
              <a:ext cx="0" cy="4548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0">
              <a:extLst>
                <a:ext uri="{FF2B5EF4-FFF2-40B4-BE49-F238E27FC236}">
                  <a16:creationId xmlns:a16="http://schemas.microsoft.com/office/drawing/2014/main" xmlns="" id="{4EEC0ABE-B0C5-423B-B8D8-C91E79D5742B}"/>
                </a:ext>
              </a:extLst>
            </p:cNvPr>
            <p:cNvCxnSpPr>
              <a:cxnSpLocks/>
            </p:cNvCxnSpPr>
            <p:nvPr/>
          </p:nvCxnSpPr>
          <p:spPr>
            <a:xfrm>
              <a:off x="12172533" y="3497814"/>
              <a:ext cx="0" cy="4613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62">
              <a:extLst>
                <a:ext uri="{FF2B5EF4-FFF2-40B4-BE49-F238E27FC236}">
                  <a16:creationId xmlns:a16="http://schemas.microsoft.com/office/drawing/2014/main" xmlns="" id="{95119202-F462-468F-9447-E7A78006F4BA}"/>
                </a:ext>
              </a:extLst>
            </p:cNvPr>
            <p:cNvCxnSpPr>
              <a:cxnSpLocks/>
            </p:cNvCxnSpPr>
            <p:nvPr/>
          </p:nvCxnSpPr>
          <p:spPr>
            <a:xfrm>
              <a:off x="12098665" y="3504305"/>
              <a:ext cx="0" cy="4548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Nhóm 88">
            <a:extLst>
              <a:ext uri="{FF2B5EF4-FFF2-40B4-BE49-F238E27FC236}">
                <a16:creationId xmlns:a16="http://schemas.microsoft.com/office/drawing/2014/main" xmlns="" id="{625AC216-60B1-4F65-9354-F5C55A32ABF6}"/>
              </a:ext>
            </a:extLst>
          </p:cNvPr>
          <p:cNvGrpSpPr/>
          <p:nvPr/>
        </p:nvGrpSpPr>
        <p:grpSpPr>
          <a:xfrm>
            <a:off x="1577289" y="3056469"/>
            <a:ext cx="8662778" cy="2150589"/>
            <a:chOff x="2138618" y="2902488"/>
            <a:chExt cx="8662778" cy="2150589"/>
          </a:xfrm>
        </p:grpSpPr>
        <p:pic>
          <p:nvPicPr>
            <p:cNvPr id="57" name="Picture 64">
              <a:extLst>
                <a:ext uri="{FF2B5EF4-FFF2-40B4-BE49-F238E27FC236}">
                  <a16:creationId xmlns:a16="http://schemas.microsoft.com/office/drawing/2014/main" xmlns="" id="{8BB34BCD-C25F-4C8D-A0AE-962754EC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618" y="3011802"/>
              <a:ext cx="824382" cy="417198"/>
            </a:xfrm>
            <a:prstGeom prst="rect">
              <a:avLst/>
            </a:prstGeom>
          </p:spPr>
        </p:pic>
        <p:pic>
          <p:nvPicPr>
            <p:cNvPr id="58" name="Picture 64">
              <a:extLst>
                <a:ext uri="{FF2B5EF4-FFF2-40B4-BE49-F238E27FC236}">
                  <a16:creationId xmlns:a16="http://schemas.microsoft.com/office/drawing/2014/main" xmlns="" id="{014F9CF1-BF17-44E1-933C-5602D79AA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419" y="4600827"/>
              <a:ext cx="824382" cy="417198"/>
            </a:xfrm>
            <a:prstGeom prst="rect">
              <a:avLst/>
            </a:prstGeom>
          </p:spPr>
        </p:pic>
        <p:pic>
          <p:nvPicPr>
            <p:cNvPr id="59" name="Picture 64">
              <a:extLst>
                <a:ext uri="{FF2B5EF4-FFF2-40B4-BE49-F238E27FC236}">
                  <a16:creationId xmlns:a16="http://schemas.microsoft.com/office/drawing/2014/main" xmlns="" id="{1230D92E-90CC-4F92-AD49-CE505B01A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334" y="3011802"/>
              <a:ext cx="824382" cy="417198"/>
            </a:xfrm>
            <a:prstGeom prst="rect">
              <a:avLst/>
            </a:prstGeom>
          </p:spPr>
        </p:pic>
        <p:pic>
          <p:nvPicPr>
            <p:cNvPr id="60" name="Picture 64">
              <a:extLst>
                <a:ext uri="{FF2B5EF4-FFF2-40B4-BE49-F238E27FC236}">
                  <a16:creationId xmlns:a16="http://schemas.microsoft.com/office/drawing/2014/main" xmlns="" id="{D6AF0EED-0504-4EA8-94B6-D24A92689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334" y="4600827"/>
              <a:ext cx="824382" cy="417198"/>
            </a:xfrm>
            <a:prstGeom prst="rect">
              <a:avLst/>
            </a:prstGeom>
          </p:spPr>
        </p:pic>
        <p:pic>
          <p:nvPicPr>
            <p:cNvPr id="61" name="Picture 66">
              <a:extLst>
                <a:ext uri="{FF2B5EF4-FFF2-40B4-BE49-F238E27FC236}">
                  <a16:creationId xmlns:a16="http://schemas.microsoft.com/office/drawing/2014/main" xmlns="" id="{6004AC23-5F75-410F-9091-367D906CB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368" y="2995176"/>
              <a:ext cx="814100" cy="452639"/>
            </a:xfrm>
            <a:prstGeom prst="rect">
              <a:avLst/>
            </a:prstGeom>
          </p:spPr>
        </p:pic>
        <p:pic>
          <p:nvPicPr>
            <p:cNvPr id="62" name="Picture 66">
              <a:extLst>
                <a:ext uri="{FF2B5EF4-FFF2-40B4-BE49-F238E27FC236}">
                  <a16:creationId xmlns:a16="http://schemas.microsoft.com/office/drawing/2014/main" xmlns="" id="{3F428C04-1658-4F17-AFDA-54BF42E04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648" y="4600438"/>
              <a:ext cx="814100" cy="452639"/>
            </a:xfrm>
            <a:prstGeom prst="rect">
              <a:avLst/>
            </a:prstGeom>
          </p:spPr>
        </p:pic>
        <p:pic>
          <p:nvPicPr>
            <p:cNvPr id="63" name="Picture 69">
              <a:extLst>
                <a:ext uri="{FF2B5EF4-FFF2-40B4-BE49-F238E27FC236}">
                  <a16:creationId xmlns:a16="http://schemas.microsoft.com/office/drawing/2014/main" xmlns="" id="{9AE9E42E-8005-47AE-A401-848F53B04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984" y="2902488"/>
              <a:ext cx="692498" cy="553406"/>
            </a:xfrm>
            <a:prstGeom prst="rect">
              <a:avLst/>
            </a:prstGeom>
          </p:spPr>
        </p:pic>
        <p:pic>
          <p:nvPicPr>
            <p:cNvPr id="64" name="Picture 69">
              <a:extLst>
                <a:ext uri="{FF2B5EF4-FFF2-40B4-BE49-F238E27FC236}">
                  <a16:creationId xmlns:a16="http://schemas.microsoft.com/office/drawing/2014/main" xmlns="" id="{99CC97CE-406A-4F5A-B6CB-62016A8AD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984" y="4499671"/>
              <a:ext cx="692498" cy="553406"/>
            </a:xfrm>
            <a:prstGeom prst="rect">
              <a:avLst/>
            </a:prstGeom>
          </p:spPr>
        </p:pic>
        <p:pic>
          <p:nvPicPr>
            <p:cNvPr id="65" name="Picture 69">
              <a:extLst>
                <a:ext uri="{FF2B5EF4-FFF2-40B4-BE49-F238E27FC236}">
                  <a16:creationId xmlns:a16="http://schemas.microsoft.com/office/drawing/2014/main" xmlns="" id="{FFE770A8-0C7B-4041-84AE-DC2ABED8C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319" y="4499671"/>
              <a:ext cx="692498" cy="553406"/>
            </a:xfrm>
            <a:prstGeom prst="rect">
              <a:avLst/>
            </a:prstGeom>
          </p:spPr>
        </p:pic>
        <p:pic>
          <p:nvPicPr>
            <p:cNvPr id="66" name="Picture 69">
              <a:extLst>
                <a:ext uri="{FF2B5EF4-FFF2-40B4-BE49-F238E27FC236}">
                  <a16:creationId xmlns:a16="http://schemas.microsoft.com/office/drawing/2014/main" xmlns="" id="{0D4FA844-D7CB-48F2-A496-C8F9CDC30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319" y="2902488"/>
              <a:ext cx="692498" cy="553406"/>
            </a:xfrm>
            <a:prstGeom prst="rect">
              <a:avLst/>
            </a:prstGeom>
          </p:spPr>
        </p:pic>
        <p:pic>
          <p:nvPicPr>
            <p:cNvPr id="67" name="Picture 71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748D0A46-67D5-4C6C-BFEE-237AF8686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493" y="3023703"/>
              <a:ext cx="784826" cy="374200"/>
            </a:xfrm>
            <a:prstGeom prst="rect">
              <a:avLst/>
            </a:prstGeom>
          </p:spPr>
        </p:pic>
        <p:pic>
          <p:nvPicPr>
            <p:cNvPr id="68" name="Picture 71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722E4403-1B05-4375-B86C-FB5414B73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493" y="4600827"/>
              <a:ext cx="784826" cy="374200"/>
            </a:xfrm>
            <a:prstGeom prst="rect">
              <a:avLst/>
            </a:prstGeom>
          </p:spPr>
        </p:pic>
        <p:pic>
          <p:nvPicPr>
            <p:cNvPr id="69" name="Picture 71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FB8A1ABE-B85A-4CC9-A1D8-6476F9445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570" y="4600827"/>
              <a:ext cx="784826" cy="374200"/>
            </a:xfrm>
            <a:prstGeom prst="rect">
              <a:avLst/>
            </a:prstGeom>
          </p:spPr>
        </p:pic>
        <p:pic>
          <p:nvPicPr>
            <p:cNvPr id="70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AE5A5A01-D8B9-4B0D-95EE-E39EED8B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4033" y="2994487"/>
              <a:ext cx="836387" cy="292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04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295</Words>
  <Application>Microsoft Office PowerPoint</Application>
  <PresentationFormat>Custom</PresentationFormat>
  <Paragraphs>55</Paragraphs>
  <Slides>21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Ngoc Phuong Truc</dc:creator>
  <cp:lastModifiedBy>PC</cp:lastModifiedBy>
  <cp:revision>28</cp:revision>
  <dcterms:created xsi:type="dcterms:W3CDTF">2021-08-17T14:01:25Z</dcterms:created>
  <dcterms:modified xsi:type="dcterms:W3CDTF">2024-11-07T08:08:01Z</dcterms:modified>
</cp:coreProperties>
</file>