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84" r:id="rId2"/>
    <p:sldId id="285" r:id="rId3"/>
    <p:sldId id="272" r:id="rId4"/>
    <p:sldId id="277" r:id="rId5"/>
    <p:sldId id="278" r:id="rId6"/>
    <p:sldId id="279" r:id="rId7"/>
    <p:sldId id="280" r:id="rId8"/>
    <p:sldId id="281" r:id="rId9"/>
    <p:sldId id="282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8" r:id="rId18"/>
    <p:sldId id="294" r:id="rId19"/>
    <p:sldId id="295" r:id="rId20"/>
    <p:sldId id="296" r:id="rId21"/>
    <p:sldId id="297" r:id="rId22"/>
  </p:sldIdLst>
  <p:sldSz cx="12192000" cy="6858000"/>
  <p:notesSz cx="6858000" cy="9144000"/>
  <p:embeddedFontLs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Calibri Light" pitchFamily="34" charset="0"/>
      <p:regular r:id="rId28"/>
      <p: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6600"/>
    <a:srgbClr val="CC00FF"/>
    <a:srgbClr val="00FF00"/>
    <a:srgbClr val="FF00FF"/>
    <a:srgbClr val="CCFF99"/>
    <a:srgbClr val="FFFFFF"/>
    <a:srgbClr val="8D410D"/>
    <a:srgbClr val="96571E"/>
    <a:srgbClr val="6038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15" autoAdjust="0"/>
    <p:restoredTop sz="94364" autoAdjust="0"/>
  </p:normalViewPr>
  <p:slideViewPr>
    <p:cSldViewPr snapToGrid="0">
      <p:cViewPr>
        <p:scale>
          <a:sx n="60" d="100"/>
          <a:sy n="60" d="100"/>
        </p:scale>
        <p:origin x="-72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A55956-C967-4CB2-B9A1-08C3D4C4A1E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5129B-7193-43A1-B959-2F324E7BD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75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E5CD7-E67D-4145-8C18-CF79B9D07D3C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87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14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08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54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35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69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80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80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73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7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1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min\Downloads\Spring%20Crafts%20for%20Kids-%20Cute%20Bunny.mp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gif"/><Relationship Id="rId18" Type="http://schemas.openxmlformats.org/officeDocument/2006/relationships/slide" Target="slide8.xml"/><Relationship Id="rId26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21" Type="http://schemas.openxmlformats.org/officeDocument/2006/relationships/slide" Target="slide4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gif"/><Relationship Id="rId25" Type="http://schemas.openxmlformats.org/officeDocument/2006/relationships/slide" Target="slide6.xml"/><Relationship Id="rId2" Type="http://schemas.openxmlformats.org/officeDocument/2006/relationships/audio" Target="../media/media2.wma"/><Relationship Id="rId16" Type="http://schemas.openxmlformats.org/officeDocument/2006/relationships/image" Target="../media/image17.png"/><Relationship Id="rId20" Type="http://schemas.openxmlformats.org/officeDocument/2006/relationships/image" Target="../media/image20.png"/><Relationship Id="rId29" Type="http://schemas.openxmlformats.org/officeDocument/2006/relationships/image" Target="../media/image25.png"/><Relationship Id="rId1" Type="http://schemas.microsoft.com/office/2007/relationships/media" Target="../media/media2.wma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2.png"/><Relationship Id="rId5" Type="http://schemas.openxmlformats.org/officeDocument/2006/relationships/image" Target="../media/image6.jpg"/><Relationship Id="rId15" Type="http://schemas.openxmlformats.org/officeDocument/2006/relationships/image" Target="../media/image16.gif"/><Relationship Id="rId23" Type="http://schemas.openxmlformats.org/officeDocument/2006/relationships/slide" Target="slide5.xml"/><Relationship Id="rId28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19.png"/><Relationship Id="rId31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openxmlformats.org/officeDocument/2006/relationships/image" Target="../media/image15.gif"/><Relationship Id="rId22" Type="http://schemas.openxmlformats.org/officeDocument/2006/relationships/image" Target="../media/image21.png"/><Relationship Id="rId27" Type="http://schemas.openxmlformats.org/officeDocument/2006/relationships/slide" Target="slide7.xml"/><Relationship Id="rId30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63" name="Group 11"/>
          <p:cNvGrpSpPr>
            <a:grpSpLocks/>
          </p:cNvGrpSpPr>
          <p:nvPr/>
        </p:nvGrpSpPr>
        <p:grpSpPr bwMode="auto">
          <a:xfrm>
            <a:off x="0" y="79505"/>
            <a:ext cx="12192000" cy="6858000"/>
            <a:chOff x="0" y="0"/>
            <a:chExt cx="5760" cy="4320"/>
          </a:xfrm>
        </p:grpSpPr>
        <p:pic>
          <p:nvPicPr>
            <p:cNvPr id="23557" name="Picture 5" descr="0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1" y="1170"/>
              <a:ext cx="1477" cy="1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8" name="Picture 6" descr="0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0"/>
              <a:ext cx="1477" cy="1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9" name="Picture 7" descr="0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1296"/>
              <a:ext cx="1477" cy="1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61" name="Picture 9" descr="0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" y="2790"/>
              <a:ext cx="1477" cy="1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62" name="Rectangle 10"/>
            <p:cNvSpPr>
              <a:spLocks noChangeArrowheads="1"/>
            </p:cNvSpPr>
            <p:nvPr/>
          </p:nvSpPr>
          <p:spPr bwMode="auto">
            <a:xfrm>
              <a:off x="0" y="0"/>
              <a:ext cx="2544" cy="22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3572" name="Picture 20" descr="Picture6"/>
          <p:cNvPicPr>
            <a:picLocks noChangeAspect="1" noChangeArrowheads="1" noCrop="1"/>
          </p:cNvPicPr>
          <p:nvPr/>
        </p:nvPicPr>
        <p:blipFill>
          <a:blip r:embed="rId5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59" y="5006276"/>
            <a:ext cx="3097760" cy="154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0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080" y="44972"/>
            <a:ext cx="3126317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4" name="WordArt 12"/>
          <p:cNvSpPr>
            <a:spLocks noChangeArrowheads="1" noChangeShapeType="1" noTextEdit="1"/>
          </p:cNvSpPr>
          <p:nvPr/>
        </p:nvSpPr>
        <p:spPr bwMode="auto">
          <a:xfrm>
            <a:off x="914400" y="3139168"/>
            <a:ext cx="10203392" cy="150903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861"/>
              </a:avLst>
            </a:prstTxWarp>
          </a:bodyPr>
          <a:lstStyle/>
          <a:p>
            <a:pPr algn="ctr"/>
            <a:r>
              <a:rPr lang="en-US" sz="3600" b="1" kern="10" dirty="0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KÍNH CHÀO QUÝ THẦY CÔ </a:t>
            </a:r>
          </a:p>
          <a:p>
            <a:pPr algn="ctr"/>
            <a:r>
              <a:rPr lang="en-US" sz="3600" b="1" kern="10" dirty="0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VỀ DỰ GIỜ THĂM LỚP</a:t>
            </a:r>
          </a:p>
        </p:txBody>
      </p:sp>
      <p:pic>
        <p:nvPicPr>
          <p:cNvPr id="23569" name="Picture 17" descr="0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609" y="2398842"/>
            <a:ext cx="2453217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0" name="Picture 18" descr="0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49" y="2209800"/>
            <a:ext cx="1949451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ình nền PowerPoint những chiếc lá phong đỏ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" name="Picture 8" descr="0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759" y="598527"/>
            <a:ext cx="3126317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ul Mauriat  - Toccata_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6247508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376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Hình nền\gfyudgsi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HP\Downloads\MT HỌC ĐC\1080-hoa-105b04efd336cae_d775ddbd7536cf844d0fd20ad0a822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AD170E3-BF33-462A-AD84-6C0E85ADBA31}"/>
              </a:ext>
            </a:extLst>
          </p:cNvPr>
          <p:cNvSpPr txBox="1"/>
          <p:nvPr/>
        </p:nvSpPr>
        <p:spPr>
          <a:xfrm>
            <a:off x="858129" y="2209801"/>
            <a:ext cx="1069261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6000" b="1" i="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58553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612648"/>
            <a:ext cx="3747008" cy="212140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 descr="Picture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6587" y="612648"/>
            <a:ext cx="3673856" cy="215798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 descr="Picture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6768" y="612648"/>
            <a:ext cx="3812032" cy="215798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 descr="Picture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793" y="3048000"/>
            <a:ext cx="3809548" cy="2057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 descr="Picture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7200" y="3048000"/>
            <a:ext cx="3759200" cy="20482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 descr="Picture6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9600" y="3048000"/>
            <a:ext cx="3759200" cy="20482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08000" y="5181601"/>
            <a:ext cx="113792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AutoNum type="arabicPeriod"/>
            </a:pPr>
            <a:r>
              <a:rPr lang="en-GB" sz="25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25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5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GB" sz="25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5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GB" sz="25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5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GB" sz="25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5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GB" sz="25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5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GB" sz="25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5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GB" sz="25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5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25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5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GB" sz="25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5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GB" sz="25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5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GB" sz="25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 algn="just">
              <a:buAutoNum type="arabicPeriod"/>
            </a:pPr>
            <a:r>
              <a:rPr lang="en-GB" sz="25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25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5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GB" sz="25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5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GB" sz="25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5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GB" sz="25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5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GB" sz="25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5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GB" sz="25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5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GB" sz="25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5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25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5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GB" sz="25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5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sz="25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 algn="just">
              <a:buAutoNum type="arabicPeriod"/>
            </a:pPr>
            <a:r>
              <a:rPr lang="en-GB" sz="25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GB" sz="25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5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GB" sz="25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5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nhạt</a:t>
            </a:r>
            <a:r>
              <a:rPr lang="en-GB" sz="25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5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sz="25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5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GB" sz="25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5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GB" sz="25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5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GB" sz="25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5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GB" sz="25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5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GB" sz="25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5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GB" sz="25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5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25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5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GB" sz="25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5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GB" sz="25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r>
              <a:rPr lang="en-GB" sz="25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GB" sz="25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GB" sz="25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5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GB" sz="25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5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sz="25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 algn="just">
              <a:buAutoNum type="arabicPeriod"/>
            </a:pPr>
            <a:endParaRPr lang="en-GB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07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9842" y="228601"/>
            <a:ext cx="7503849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 THỰC HIỆN TẠO HÌNH SẢN PHẨM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spc="50" dirty="0" err="1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12.2)</a:t>
            </a:r>
            <a:endParaRPr lang="en-US" sz="28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Picture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1" y="4140525"/>
            <a:ext cx="4806575" cy="244620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" y="1172337"/>
            <a:ext cx="5061435" cy="25328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99200" y="1172737"/>
            <a:ext cx="4876800" cy="254247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4322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8000" y="1295400"/>
            <a:ext cx="11097683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GB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GB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GB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phác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3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3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GB" sz="3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đính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phác</a:t>
            </a:r>
            <a:r>
              <a:rPr lang="en-GB" sz="3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3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3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GB" sz="3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GB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GB" sz="3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3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GB" sz="3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GB" sz="3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GB" sz="3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GB" sz="3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GB" sz="3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3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GB" sz="3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GB" sz="3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3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3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GB" sz="3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,...).</a:t>
            </a:r>
            <a:endParaRPr lang="en-GB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41823" y="381001"/>
            <a:ext cx="22477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Ghi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nhớ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22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pring Crafts for Kids- Cute Bunny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685801"/>
            <a:ext cx="12192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0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61815" y="228601"/>
            <a:ext cx="3625287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 SÁT H 12.3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838200"/>
            <a:ext cx="4572000" cy="249620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" y="3657600"/>
            <a:ext cx="3430331" cy="30099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1" y="838201"/>
            <a:ext cx="4912852" cy="253830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70400" y="3657600"/>
            <a:ext cx="3352800" cy="2971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31200" y="3657600"/>
            <a:ext cx="3576587" cy="2895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8919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1746" name="Picture 2" descr="Káº¿t quáº£ hÃ¬nh áº£nh cho sang táº¡o tranh tá»« sá»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400" y="228600"/>
            <a:ext cx="5486400" cy="3122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10896" t="8784" r="5821" b="11880"/>
          <a:stretch>
            <a:fillRect/>
          </a:stretch>
        </p:blipFill>
        <p:spPr bwMode="auto">
          <a:xfrm>
            <a:off x="6400800" y="256238"/>
            <a:ext cx="5486400" cy="30600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2" descr="http://fn.thainguyen.edu.vn/UploadImages/thtanduong/20170509_1618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000" y="3581400"/>
            <a:ext cx="5384800" cy="29527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 l="4327" r="6119" b="6432"/>
          <a:stretch>
            <a:fillRect/>
          </a:stretch>
        </p:blipFill>
        <p:spPr bwMode="auto">
          <a:xfrm>
            <a:off x="6400800" y="3581400"/>
            <a:ext cx="5384800" cy="288766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548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2056" t="7959" r="10464" b="9254"/>
          <a:stretch>
            <a:fillRect/>
          </a:stretch>
        </p:blipFill>
        <p:spPr bwMode="auto">
          <a:xfrm>
            <a:off x="304800" y="813043"/>
            <a:ext cx="5283200" cy="5613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6601" t="3799" r="5954" b="6950"/>
          <a:stretch>
            <a:fillRect/>
          </a:stretch>
        </p:blipFill>
        <p:spPr bwMode="auto">
          <a:xfrm>
            <a:off x="6203952" y="787573"/>
            <a:ext cx="5480049" cy="559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126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650" name="Picture 2" descr="Káº¿t quáº£ hÃ¬nh áº£nh cho táº¡o hÃ¬nh báº±ng sá»£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400" y="685800"/>
            <a:ext cx="5486400" cy="57912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27652" name="AutoShape 4" descr="HÃ¬nh áº£nh cÃ³ liÃªn quan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AutoShape 6" descr="HÃ¬nh áº£nh cÃ³ liÃªn quan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9200" y="685801"/>
            <a:ext cx="5283200" cy="57626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2874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2056" t="7959" r="10464" b="9254"/>
          <a:stretch>
            <a:fillRect/>
          </a:stretch>
        </p:blipFill>
        <p:spPr bwMode="auto">
          <a:xfrm>
            <a:off x="304800" y="813043"/>
            <a:ext cx="5283200" cy="5613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6601" t="3799" r="5954" b="6950"/>
          <a:stretch>
            <a:fillRect/>
          </a:stretch>
        </p:blipFill>
        <p:spPr bwMode="auto">
          <a:xfrm>
            <a:off x="6203952" y="787573"/>
            <a:ext cx="5480049" cy="559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050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Hình nền\gfyudgsi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HP\Downloads\MT HỌC ĐC\1080-hoa-105b04efd336cae_d775ddbd7536cf844d0fd20ad0a822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AD170E3-BF33-462A-AD84-6C0E85ADBA31}"/>
              </a:ext>
            </a:extLst>
          </p:cNvPr>
          <p:cNvSpPr txBox="1"/>
          <p:nvPr/>
        </p:nvSpPr>
        <p:spPr>
          <a:xfrm>
            <a:off x="858129" y="2209801"/>
            <a:ext cx="1069261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6000" b="1" i="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91624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min\Desktop\Untitled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54468"/>
            <a:ext cx="12192000" cy="45490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043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04800"/>
            <a:ext cx="10972800" cy="5791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62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433" y="495760"/>
            <a:ext cx="8903830" cy="5855510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64" y="0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140" y="729146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479" y="1044821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422" y="729146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489" y="3020890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443" y="3364022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382" y="2997943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433" y="4346885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112" y="5927167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140" y="729146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875" y="1039917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372" y="669245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276" y="3020890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681" y="3321829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104" y="2942858"/>
            <a:ext cx="2651990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29227" y="423402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Quen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gọi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hạt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chẳng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mọc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đẹp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hạt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?)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368936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7788" y="3503364"/>
            <a:ext cx="16415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chemeClr val="bg1"/>
                </a:solidFill>
              </a:rPr>
              <a:t>Hạt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cát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703" y="3061977"/>
            <a:ext cx="5480897" cy="323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4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nho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nhỏ</a:t>
            </a:r>
            <a:endParaRPr lang="en-US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Hạt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nó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nuôi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người</a:t>
            </a:r>
            <a:endParaRPr lang="en-US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Chín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vàng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khắp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nơi</a:t>
            </a:r>
            <a:endParaRPr lang="en-US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gặt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3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328968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791091"/>
            <a:ext cx="3225224" cy="214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3136496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dirty="0" err="1"/>
              <a:t>Nhỏ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 </a:t>
            </a:r>
            <a:r>
              <a:rPr lang="en-US" sz="3200" dirty="0" err="1"/>
              <a:t>hạt</a:t>
            </a:r>
            <a:r>
              <a:rPr lang="en-US" sz="3200" dirty="0"/>
              <a:t> </a:t>
            </a:r>
            <a:r>
              <a:rPr lang="en-US" sz="3200" dirty="0" err="1"/>
              <a:t>thóc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err="1"/>
              <a:t>trắng</a:t>
            </a:r>
            <a:r>
              <a:rPr lang="en-US" sz="3200" dirty="0"/>
              <a:t> </a:t>
            </a:r>
            <a:r>
              <a:rPr lang="en-US" sz="3200" dirty="0" err="1"/>
              <a:t>ngọc</a:t>
            </a:r>
            <a:r>
              <a:rPr lang="en-US" sz="3200" dirty="0"/>
              <a:t> </a:t>
            </a:r>
            <a:r>
              <a:rPr lang="en-US" sz="3200" dirty="0" err="1"/>
              <a:t>trắng</a:t>
            </a:r>
            <a:r>
              <a:rPr lang="en-US" sz="3200" dirty="0"/>
              <a:t> </a:t>
            </a:r>
            <a:r>
              <a:rPr lang="en-US" sz="3200" dirty="0" err="1"/>
              <a:t>ngà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err="1"/>
              <a:t>khắp</a:t>
            </a:r>
            <a:r>
              <a:rPr lang="en-US" sz="3200" dirty="0"/>
              <a:t> </a:t>
            </a:r>
            <a:r>
              <a:rPr lang="en-US" sz="3200" dirty="0" err="1"/>
              <a:t>muôn</a:t>
            </a:r>
            <a:r>
              <a:rPr lang="en-US" sz="3200" dirty="0"/>
              <a:t> </a:t>
            </a:r>
            <a:r>
              <a:rPr lang="en-US" sz="3200" dirty="0" err="1"/>
              <a:t>vạn</a:t>
            </a:r>
            <a:r>
              <a:rPr lang="en-US" sz="3200" dirty="0"/>
              <a:t> </a:t>
            </a:r>
            <a:r>
              <a:rPr lang="en-US" sz="3200" dirty="0" err="1"/>
              <a:t>nhà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err="1"/>
              <a:t>nhà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 </a:t>
            </a:r>
            <a:r>
              <a:rPr lang="en-US" sz="3200" dirty="0" err="1"/>
              <a:t>cũng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-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hạt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  <a:br>
              <a:rPr lang="en-US" sz="3200" dirty="0"/>
            </a:b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1038547" y="389436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433" y="4127002"/>
            <a:ext cx="4410419" cy="199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93819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/>
              <a:t>Không từ trong quả sinh ra</a:t>
            </a:r>
            <a:br>
              <a:rPr lang="vi-VN" sz="3200" dirty="0"/>
            </a:br>
            <a:r>
              <a:rPr lang="vi-VN" sz="3200" dirty="0"/>
              <a:t>Hạt này sinh tự loài hoa diệu kỳ</a:t>
            </a:r>
            <a:br>
              <a:rPr lang="vi-VN" sz="3200" dirty="0"/>
            </a:br>
            <a:r>
              <a:rPr lang="vi-VN" sz="3200" dirty="0"/>
              <a:t>Muốn tìm hướng mặt trời đi</a:t>
            </a:r>
            <a:br>
              <a:rPr lang="vi-VN" sz="3200" dirty="0"/>
            </a:br>
            <a:r>
              <a:rPr lang="vi-VN" sz="3200" dirty="0"/>
              <a:t>Nhìn hoa là biết chẳng khi nào nhầm </a:t>
            </a:r>
            <a:r>
              <a:rPr lang="vi-VN" sz="4400" dirty="0"/>
              <a:t/>
            </a:r>
            <a:br>
              <a:rPr lang="vi-VN" sz="4400" dirty="0"/>
            </a:br>
            <a:endParaRPr lang="en-US" sz="4400" b="1" dirty="0">
              <a:solidFill>
                <a:prstClr val="white"/>
              </a:solidFill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719058" y="3724989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567" y="3787575"/>
            <a:ext cx="3183875" cy="216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/>
              <a:t>Hoa gì trong trắng ngoài xanh</a:t>
            </a:r>
            <a:br>
              <a:rPr lang="vi-VN" sz="3200" dirty="0"/>
            </a:br>
            <a:r>
              <a:rPr lang="vi-VN" sz="3200" dirty="0"/>
              <a:t>Mẹ vẫn để dành làm bánh , đổ xôi ?</a:t>
            </a: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6" y="3658889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87" y="3691492"/>
            <a:ext cx="2195340" cy="219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Ấm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lòng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kẻ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già</a:t>
            </a:r>
            <a:endParaRPr lang="en-US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chân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đủ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?                  </a:t>
            </a:r>
            <a:endParaRPr lang="en-US" sz="3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17" y="2823520"/>
            <a:ext cx="3093246" cy="211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1278</TotalTime>
  <Words>222</Words>
  <Application>Microsoft Office PowerPoint</Application>
  <PresentationFormat>Custom</PresentationFormat>
  <Paragraphs>30</Paragraphs>
  <Slides>21</Slides>
  <Notes>1</Notes>
  <HiddenSlides>1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Times New Roman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PC</cp:lastModifiedBy>
  <cp:revision>125</cp:revision>
  <dcterms:created xsi:type="dcterms:W3CDTF">2018-10-29T09:59:25Z</dcterms:created>
  <dcterms:modified xsi:type="dcterms:W3CDTF">2024-11-06T08:46:28Z</dcterms:modified>
</cp:coreProperties>
</file>