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8" r:id="rId3"/>
    <p:sldId id="272" r:id="rId4"/>
    <p:sldId id="257" r:id="rId5"/>
    <p:sldId id="288" r:id="rId6"/>
    <p:sldId id="289" r:id="rId7"/>
    <p:sldId id="290" r:id="rId8"/>
    <p:sldId id="291" r:id="rId9"/>
    <p:sldId id="285" r:id="rId10"/>
    <p:sldId id="281" r:id="rId11"/>
    <p:sldId id="269" r:id="rId12"/>
    <p:sldId id="283" r:id="rId13"/>
    <p:sldId id="274" r:id="rId14"/>
    <p:sldId id="284" r:id="rId15"/>
    <p:sldId id="271" r:id="rId16"/>
    <p:sldId id="292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1D23"/>
    <a:srgbClr val="D9F33D"/>
    <a:srgbClr val="B8EC44"/>
    <a:srgbClr val="25408F"/>
    <a:srgbClr val="FF9933"/>
    <a:srgbClr val="FF6600"/>
    <a:srgbClr val="FBFFF3"/>
    <a:srgbClr val="F9BB99"/>
    <a:srgbClr val="0094D9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98" d="100"/>
          <a:sy n="98" d="100"/>
        </p:scale>
        <p:origin x="552" y="84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6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4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hình nền đẹp slide để trang trí màn hình của bạn">
            <a:extLst>
              <a:ext uri="{FF2B5EF4-FFF2-40B4-BE49-F238E27FC236}">
                <a16:creationId xmlns:a16="http://schemas.microsoft.com/office/drawing/2014/main" xmlns="" id="{509F4FD2-B6DC-F535-580B-2313FA3A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899" y="1733550"/>
            <a:ext cx="617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i 84 Background Powerpoint Đẹp Chuyên Nghiệp Miễn Phí - Slidemall.com">
            <a:extLst>
              <a:ext uri="{FF2B5EF4-FFF2-40B4-BE49-F238E27FC236}">
                <a16:creationId xmlns:a16="http://schemas.microsoft.com/office/drawing/2014/main" xmlns="" id="{9D64AA93-5438-79E0-7C9E-361A3073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094EC5-DA56-B0F9-87A8-89C7EAB24162}"/>
              </a:ext>
            </a:extLst>
          </p:cNvPr>
          <p:cNvSpPr/>
          <p:nvPr/>
        </p:nvSpPr>
        <p:spPr>
          <a:xfrm>
            <a:off x="525780" y="685800"/>
            <a:ext cx="8031480" cy="38557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051" y="1648420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yêu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1475" y="250454"/>
            <a:ext cx="5941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EC1D23"/>
                </a:solidFill>
                <a:latin typeface="UVN Bach Tuyet Nang" panose="02090907080705020403" pitchFamily="18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EC1D23"/>
              </a:solidFill>
              <a:latin typeface="UVN Bach Tuyet Nang" panose="020909070807050204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2DA288-3DA3-0A79-04FA-7608A0FDB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3037" r="32715"/>
          <a:stretch/>
        </p:blipFill>
        <p:spPr>
          <a:xfrm rot="16200000">
            <a:off x="2774181" y="-1071149"/>
            <a:ext cx="3440469" cy="80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700 Background powerpoint school Phù hợp cho các bài giảng giáo dục">
            <a:extLst>
              <a:ext uri="{FF2B5EF4-FFF2-40B4-BE49-F238E27FC236}">
                <a16:creationId xmlns:a16="http://schemas.microsoft.com/office/drawing/2014/main" xmlns="" id="{C1F7A6CB-BAED-5E1D-49E7-C8EFFF5D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07471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EC1D23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5470" y="1545379"/>
            <a:ext cx="5433060" cy="205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những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thức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chỉ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vị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đậm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nhạt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nhịp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965" y="1775533"/>
            <a:ext cx="3216290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 qua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),… 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0927A6-D723-7686-971F-6928824C10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27037" r="12489" b="16815"/>
          <a:stretch/>
        </p:blipFill>
        <p:spPr>
          <a:xfrm rot="16200000">
            <a:off x="4158917" y="736576"/>
            <a:ext cx="404180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D5A014-C2C6-A4C9-3DE6-5C682370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65D044-CB49-2ADB-246D-24C545563ED2}"/>
              </a:ext>
            </a:extLst>
          </p:cNvPr>
          <p:cNvSpPr txBox="1"/>
          <p:nvPr/>
        </p:nvSpPr>
        <p:spPr>
          <a:xfrm>
            <a:off x="1429051" y="863560"/>
            <a:ext cx="6285897" cy="317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GHI NHỚ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thể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xếp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ảnh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sự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nhịp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yêu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em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gửi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mọi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người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thông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điệp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hòa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bình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đất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nước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Việt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Nam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giới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ổng hợp 700 Background ppt cute Miễn phí, đẹp mắt">
            <a:extLst>
              <a:ext uri="{FF2B5EF4-FFF2-40B4-BE49-F238E27FC236}">
                <a16:creationId xmlns:a16="http://schemas.microsoft.com/office/drawing/2014/main" xmlns="" id="{385D6822-CD23-0E6F-6723-9FCEFD3B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613" y="130031"/>
            <a:ext cx="628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UTM American Sans" panose="02040603050506020204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2161" y="1330360"/>
            <a:ext cx="400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5">
                  <a:lumMod val="50000"/>
                </a:schemeClr>
              </a:solidFill>
              <a:latin typeface="UVN Chim Bien" panose="0209060304050A020404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giấy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dán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nặn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UVN Chim Bien" panose="0209060304050A020404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078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ám phá ngay hình nền đẹp về học tập để tăng cường động lực và cảm hứng">
            <a:extLst>
              <a:ext uri="{FF2B5EF4-FFF2-40B4-BE49-F238E27FC236}">
                <a16:creationId xmlns:a16="http://schemas.microsoft.com/office/drawing/2014/main" xmlns="" id="{09BD73C4-703C-698F-8513-FF202626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5494" y="1462990"/>
            <a:ext cx="5272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UTM Azuki" panose="02040603050506020204" pitchFamily="18" charset="0"/>
                <a:cs typeface="Times New Roman" pitchFamily="18" charset="0"/>
              </a:rPr>
              <a:t>HẸN GẶP LẠI CÁC CON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UTM Azuki" panose="02040603050506020204" pitchFamily="18" charset="0"/>
                <a:cs typeface="Times New Roman" pitchFamily="18" charset="0"/>
              </a:rPr>
              <a:t> TRONG BÀI HỌC SAU!</a:t>
            </a:r>
          </a:p>
        </p:txBody>
      </p:sp>
    </p:spTree>
    <p:extLst>
      <p:ext uri="{BB962C8B-B14F-4D97-AF65-F5344CB8AC3E}">
        <p14:creationId xmlns:p14="http://schemas.microsoft.com/office/powerpoint/2010/main" val="9585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14:prism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3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08336" y="985657"/>
            <a:ext cx="480291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 – CHỦ ĐỀ 2: BẠN BÈ NĂM CHÂU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4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EM YÊU HÒA BÌNH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ơn 50 hình nền powerpoint trẻ em Cho những chủ đề về trẻ em và giáo dục">
            <a:extLst>
              <a:ext uri="{FF2B5EF4-FFF2-40B4-BE49-F238E27FC236}">
                <a16:creationId xmlns:a16="http://schemas.microsoft.com/office/drawing/2014/main" xmlns="" id="{F8A27772-B7A1-D503-651D-194A286C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4091" y="1259984"/>
            <a:ext cx="6778216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xmlns="" id="{BA84D6FA-985D-AD31-03B6-25C51385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0653" y="1106874"/>
            <a:ext cx="6782693" cy="218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/>
            <a:endParaRPr lang="en-US" sz="11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dung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đề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tài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hòa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hành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đậm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nhạt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nhân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nên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nhịp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điệu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sẻ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5503" y="530145"/>
            <a:ext cx="7072994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1785D3-637E-7C98-C1B9-EBF32B2A5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6943" r="32665" b="61110"/>
          <a:stretch/>
        </p:blipFill>
        <p:spPr>
          <a:xfrm rot="16200000">
            <a:off x="4364414" y="1609705"/>
            <a:ext cx="3413869" cy="29986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04A6B88-6991-C756-87A6-0EED6A15974D}"/>
              </a:ext>
            </a:extLst>
          </p:cNvPr>
          <p:cNvGrpSpPr/>
          <p:nvPr/>
        </p:nvGrpSpPr>
        <p:grpSpPr>
          <a:xfrm>
            <a:off x="1763586" y="1402117"/>
            <a:ext cx="1830181" cy="1575269"/>
            <a:chOff x="4852502" y="996481"/>
            <a:chExt cx="1830181" cy="157526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7ED9A5A-FEBB-C993-D621-7E33835EA72F}"/>
                </a:ext>
              </a:extLst>
            </p:cNvPr>
            <p:cNvSpPr/>
            <p:nvPr/>
          </p:nvSpPr>
          <p:spPr>
            <a:xfrm>
              <a:off x="5087639" y="996481"/>
              <a:ext cx="1595044" cy="1575269"/>
            </a:xfrm>
            <a:prstGeom prst="ellipse">
              <a:avLst/>
            </a:prstGeom>
            <a:solidFill>
              <a:srgbClr val="D9F33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Hòa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bình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EAD0FB0-EA45-B2D2-53AE-A041F4F8891B}"/>
                </a:ext>
              </a:extLst>
            </p:cNvPr>
            <p:cNvSpPr/>
            <p:nvPr/>
          </p:nvSpPr>
          <p:spPr>
            <a:xfrm>
              <a:off x="4852502" y="1521984"/>
              <a:ext cx="530842" cy="5242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F0AA99-8FF2-62AF-E9FD-6A5649AB7D76}"/>
              </a:ext>
            </a:extLst>
          </p:cNvPr>
          <p:cNvGrpSpPr/>
          <p:nvPr/>
        </p:nvGrpSpPr>
        <p:grpSpPr>
          <a:xfrm>
            <a:off x="1763586" y="3276093"/>
            <a:ext cx="1830181" cy="1575269"/>
            <a:chOff x="4852502" y="996481"/>
            <a:chExt cx="1830181" cy="15752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D5431D2-F2A8-65EF-0F8C-A99E116989D7}"/>
                </a:ext>
              </a:extLst>
            </p:cNvPr>
            <p:cNvSpPr/>
            <p:nvPr/>
          </p:nvSpPr>
          <p:spPr>
            <a:xfrm>
              <a:off x="5087639" y="996481"/>
              <a:ext cx="1595044" cy="1575269"/>
            </a:xfrm>
            <a:prstGeom prst="ellipse">
              <a:avLst/>
            </a:prstGeom>
            <a:solidFill>
              <a:srgbClr val="D9F33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Môi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Trường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208057C-B619-AE41-54C7-2318928CDBC0}"/>
                </a:ext>
              </a:extLst>
            </p:cNvPr>
            <p:cNvSpPr/>
            <p:nvPr/>
          </p:nvSpPr>
          <p:spPr>
            <a:xfrm>
              <a:off x="4852502" y="1521984"/>
              <a:ext cx="530842" cy="524262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B</a:t>
              </a:r>
            </a:p>
          </p:txBody>
        </p:sp>
      </p:grp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xmlns="" id="{91153A81-6A45-7D21-2322-97DCA7633944}"/>
              </a:ext>
            </a:extLst>
          </p:cNvPr>
          <p:cNvCxnSpPr>
            <a:cxnSpLocks/>
            <a:stCxn id="4" idx="0"/>
          </p:cNvCxnSpPr>
          <p:nvPr/>
        </p:nvCxnSpPr>
        <p:spPr>
          <a:xfrm rot="10800000">
            <a:off x="3513222" y="2422992"/>
            <a:ext cx="1058780" cy="686061"/>
          </a:xfrm>
          <a:prstGeom prst="curved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0">
        <p14:prism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0145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0FD8F58-4D6E-18E5-5DAF-A2356C1C5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40845" r="33799" b="7225"/>
          <a:stretch/>
        </p:blipFill>
        <p:spPr>
          <a:xfrm rot="16200000">
            <a:off x="2785603" y="613702"/>
            <a:ext cx="3572791" cy="52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0145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C0FB61-1E15-28BE-5A4E-71B3C606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13726" r="11857" b="10307"/>
          <a:stretch/>
        </p:blipFill>
        <p:spPr>
          <a:xfrm>
            <a:off x="3287516" y="1256287"/>
            <a:ext cx="2568967" cy="37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1. QUAN SÁT, NHẬN BIẾT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C0FB61-1E15-28BE-5A4E-71B3C606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13726" r="11857" b="10307"/>
          <a:stretch/>
        </p:blipFill>
        <p:spPr>
          <a:xfrm>
            <a:off x="6712243" y="1020804"/>
            <a:ext cx="1695900" cy="2495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911119-AED8-C385-DC91-28DF3CAB88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6943" r="32665" b="61110"/>
          <a:stretch/>
        </p:blipFill>
        <p:spPr>
          <a:xfrm rot="16200000">
            <a:off x="475322" y="1268743"/>
            <a:ext cx="2489020" cy="199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B3ED02-F2D2-BD52-C29A-64F966ED16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0845" r="33799" b="7225"/>
          <a:stretch/>
        </p:blipFill>
        <p:spPr>
          <a:xfrm rot="16200000">
            <a:off x="3469814" y="632613"/>
            <a:ext cx="2489020" cy="3265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8F7F75-FDFC-CC09-C68A-D1521D111E8D}"/>
              </a:ext>
            </a:extLst>
          </p:cNvPr>
          <p:cNvSpPr/>
          <p:nvPr/>
        </p:nvSpPr>
        <p:spPr>
          <a:xfrm>
            <a:off x="1" y="3957284"/>
            <a:ext cx="9143999" cy="795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0">
        <p14:prism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685" y="520212"/>
            <a:ext cx="6672629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MỘT SỐ CÁCH THỰC HÀNH TẠO SẢN PHẨM MĨ THUẬT ĐỀ TÀI EM YÊU HÒA BÌNH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C86322-FE70-682D-15E5-214DB3BA8006}"/>
              </a:ext>
            </a:extLst>
          </p:cNvPr>
          <p:cNvSpPr txBox="1"/>
          <p:nvPr/>
        </p:nvSpPr>
        <p:spPr>
          <a:xfrm>
            <a:off x="0" y="-114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</a:rPr>
              <a:t>2. THỰC HÀNH, SÁNG TẠO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D24AF4-2100-1102-34C2-EA079DA3B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8619" r="6405" b="12963"/>
          <a:stretch/>
        </p:blipFill>
        <p:spPr>
          <a:xfrm rot="16200000">
            <a:off x="5078812" y="1167172"/>
            <a:ext cx="3484749" cy="3705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83CC1D-E9E5-B88E-FBE2-438DB632C9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7037" r="10127" b="7630"/>
          <a:stretch/>
        </p:blipFill>
        <p:spPr>
          <a:xfrm rot="16200000">
            <a:off x="726527" y="1000321"/>
            <a:ext cx="3481418" cy="40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0">
        <p14:prism/>
      </p:transition>
    </mc:Choice>
    <mc:Fallback xmlns="">
      <p:transition spd="slow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12543</TotalTime>
  <Words>540</Words>
  <Application>Microsoft Office PowerPoint</Application>
  <PresentationFormat>On-screen Show (16:9)</PresentationFormat>
  <Paragraphs>69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微软雅黑</vt:lpstr>
      <vt:lpstr>Aachen</vt:lpstr>
      <vt:lpstr>Architecture</vt:lpstr>
      <vt:lpstr>Arial</vt:lpstr>
      <vt:lpstr>Bahnschrift SemiBold Condensed</vt:lpstr>
      <vt:lpstr>Bree Serif</vt:lpstr>
      <vt:lpstr>Calibri</vt:lpstr>
      <vt:lpstr>Calibri Light</vt:lpstr>
      <vt:lpstr>MV Boli</vt:lpstr>
      <vt:lpstr>Open Sans Semibold</vt:lpstr>
      <vt:lpstr>Source Sans Pro Black</vt:lpstr>
      <vt:lpstr>Tekton Pro</vt:lpstr>
      <vt:lpstr>Times New Roman</vt:lpstr>
      <vt:lpstr>UTM American Sans</vt:lpstr>
      <vt:lpstr>UTM Azuki</vt:lpstr>
      <vt:lpstr>UTM Futura Extra</vt:lpstr>
      <vt:lpstr>UVN Bach Tuyet Nang</vt:lpstr>
      <vt:lpstr>UVN Bai Sau Nang</vt:lpstr>
      <vt:lpstr>UVN Chim Bien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809</cp:revision>
  <dcterms:created xsi:type="dcterms:W3CDTF">2018-10-04T02:59:51Z</dcterms:created>
  <dcterms:modified xsi:type="dcterms:W3CDTF">2024-10-09T07:24:38Z</dcterms:modified>
</cp:coreProperties>
</file>