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7" r:id="rId4"/>
    <p:sldMasterId id="2147483699" r:id="rId5"/>
    <p:sldMasterId id="2147483711" r:id="rId6"/>
    <p:sldMasterId id="2147483723" r:id="rId7"/>
    <p:sldMasterId id="2147483735" r:id="rId8"/>
    <p:sldMasterId id="2147483747" r:id="rId9"/>
    <p:sldMasterId id="2147483759" r:id="rId10"/>
    <p:sldMasterId id="2147483771" r:id="rId11"/>
  </p:sldMasterIdLst>
  <p:notesMasterIdLst>
    <p:notesMasterId r:id="rId38"/>
  </p:notesMasterIdLst>
  <p:sldIdLst>
    <p:sldId id="393" r:id="rId12"/>
    <p:sldId id="387" r:id="rId13"/>
    <p:sldId id="389" r:id="rId14"/>
    <p:sldId id="394" r:id="rId15"/>
    <p:sldId id="396" r:id="rId16"/>
    <p:sldId id="363" r:id="rId17"/>
    <p:sldId id="362" r:id="rId18"/>
    <p:sldId id="358" r:id="rId19"/>
    <p:sldId id="407" r:id="rId20"/>
    <p:sldId id="397" r:id="rId21"/>
    <p:sldId id="399" r:id="rId22"/>
    <p:sldId id="401" r:id="rId23"/>
    <p:sldId id="403" r:id="rId24"/>
    <p:sldId id="405" r:id="rId25"/>
    <p:sldId id="367" r:id="rId26"/>
    <p:sldId id="379" r:id="rId27"/>
    <p:sldId id="376" r:id="rId28"/>
    <p:sldId id="381" r:id="rId29"/>
    <p:sldId id="409" r:id="rId30"/>
    <p:sldId id="375" r:id="rId31"/>
    <p:sldId id="378" r:id="rId32"/>
    <p:sldId id="411" r:id="rId33"/>
    <p:sldId id="382" r:id="rId34"/>
    <p:sldId id="372" r:id="rId35"/>
    <p:sldId id="344" r:id="rId36"/>
    <p:sldId id="26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17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763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61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438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2919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73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536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6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9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099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522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455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045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259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894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6464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228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792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549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629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069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22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0450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127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669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637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769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61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 dirty="0"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9/6/2024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8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54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9/6/2024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6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9/6/2024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0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9/6/2024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2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9/6/2024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9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9/6/2024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2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2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9/6/2024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9/6/2024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1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9/6/2024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0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A5315"/>
                </a:solidFill>
              </a:endParaRPr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9/6/2024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0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9/6/2024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2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9/6/2024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8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51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81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27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56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1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63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76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77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69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8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18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409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81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045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1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72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373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555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592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68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78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710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793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40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70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9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50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167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43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98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03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878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804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70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179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078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14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93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024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945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450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497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453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035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088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054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275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1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6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2998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158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34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226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551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043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642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281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5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9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07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370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957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414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929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956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742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692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015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485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42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99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634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50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571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942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378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329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068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437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008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4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8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5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>
                <a:solidFill>
                  <a:srgbClr val="9A5315"/>
                </a:solidFill>
              </a:rPr>
              <a:pPr/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9A531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>
                <a:solidFill>
                  <a:srgbClr val="9A5315"/>
                </a:solidFill>
              </a:rPr>
              <a:pPr/>
              <a:t>9/6/2024</a:t>
            </a:fld>
            <a:endParaRPr 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7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pos="3840">
          <p15:clr>
            <a:srgbClr val="F26B43"/>
          </p15:clr>
        </p15:guide>
        <p15:guide id="4294967295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4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2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8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1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8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9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463A6-3415-45DC-8F9A-246B55442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8254F-1AA3-4EA8-B3AE-30338B9D8E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2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27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5.xml"/><Relationship Id="rId5" Type="http://schemas.openxmlformats.org/officeDocument/2006/relationships/image" Target="../media/image7.png"/><Relationship Id="rId4" Type="http://schemas.openxmlformats.org/officeDocument/2006/relationships/slide" Target="slide4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6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44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EA0CE258-EED5-ADC6-E0E9-821DB90C838F}"/>
              </a:ext>
            </a:extLst>
          </p:cNvPr>
          <p:cNvSpPr/>
          <p:nvPr/>
        </p:nvSpPr>
        <p:spPr>
          <a:xfrm>
            <a:off x="254000" y="279400"/>
            <a:ext cx="1132229" cy="1014761"/>
          </a:xfrm>
          <a:custGeom>
            <a:avLst/>
            <a:gdLst/>
            <a:ahLst/>
            <a:cxnLst/>
            <a:rect l="l" t="t" r="r" b="b"/>
            <a:pathLst>
              <a:path w="1698344" h="1522141">
                <a:moveTo>
                  <a:pt x="0" y="0"/>
                </a:moveTo>
                <a:lnTo>
                  <a:pt x="1698344" y="0"/>
                </a:lnTo>
                <a:lnTo>
                  <a:pt x="1698344" y="1522141"/>
                </a:lnTo>
                <a:lnTo>
                  <a:pt x="0" y="1522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20D914CA-0C69-1AD2-5C32-BB73619871A9}"/>
              </a:ext>
            </a:extLst>
          </p:cNvPr>
          <p:cNvSpPr txBox="1">
            <a:spLocks noChangeAspect="1"/>
          </p:cNvSpPr>
          <p:nvPr/>
        </p:nvSpPr>
        <p:spPr>
          <a:xfrm>
            <a:off x="696736" y="474981"/>
            <a:ext cx="224161" cy="552983"/>
          </a:xfrm>
          <a:custGeom>
            <a:avLst/>
            <a:gdLst/>
            <a:ahLst/>
            <a:cxnLst/>
            <a:rect l="l" t="t" r="r" b="b"/>
            <a:pathLst>
              <a:path w="336242" h="829475">
                <a:moveTo>
                  <a:pt x="67952" y="793157"/>
                </a:moveTo>
                <a:cubicBezTo>
                  <a:pt x="60922" y="794719"/>
                  <a:pt x="53697" y="796281"/>
                  <a:pt x="46277" y="797843"/>
                </a:cubicBezTo>
                <a:cubicBezTo>
                  <a:pt x="38857" y="799405"/>
                  <a:pt x="30852" y="800967"/>
                  <a:pt x="22260" y="802529"/>
                </a:cubicBezTo>
                <a:lnTo>
                  <a:pt x="21089" y="810730"/>
                </a:lnTo>
                <a:cubicBezTo>
                  <a:pt x="24213" y="810730"/>
                  <a:pt x="27337" y="810730"/>
                  <a:pt x="30461" y="810730"/>
                </a:cubicBezTo>
                <a:cubicBezTo>
                  <a:pt x="33585" y="810730"/>
                  <a:pt x="37100" y="809949"/>
                  <a:pt x="41005" y="808387"/>
                </a:cubicBezTo>
                <a:lnTo>
                  <a:pt x="74981" y="797843"/>
                </a:lnTo>
                <a:cubicBezTo>
                  <a:pt x="73419" y="796281"/>
                  <a:pt x="72247" y="795500"/>
                  <a:pt x="71466" y="795500"/>
                </a:cubicBezTo>
                <a:cubicBezTo>
                  <a:pt x="70685" y="795500"/>
                  <a:pt x="69514" y="794719"/>
                  <a:pt x="67952" y="793157"/>
                </a:cubicBezTo>
                <a:close/>
                <a:moveTo>
                  <a:pt x="123016" y="777926"/>
                </a:moveTo>
                <a:lnTo>
                  <a:pt x="89040" y="787299"/>
                </a:lnTo>
                <a:cubicBezTo>
                  <a:pt x="91383" y="788861"/>
                  <a:pt x="93336" y="790813"/>
                  <a:pt x="94898" y="793157"/>
                </a:cubicBezTo>
                <a:lnTo>
                  <a:pt x="134731" y="783784"/>
                </a:lnTo>
                <a:cubicBezTo>
                  <a:pt x="131607" y="783003"/>
                  <a:pt x="127702" y="781050"/>
                  <a:pt x="123016" y="777926"/>
                </a:cubicBezTo>
                <a:close/>
                <a:moveTo>
                  <a:pt x="147619" y="772068"/>
                </a:moveTo>
                <a:cubicBezTo>
                  <a:pt x="146057" y="772068"/>
                  <a:pt x="145666" y="772849"/>
                  <a:pt x="146447" y="774411"/>
                </a:cubicBezTo>
                <a:cubicBezTo>
                  <a:pt x="146447" y="774411"/>
                  <a:pt x="147228" y="773630"/>
                  <a:pt x="148790" y="772068"/>
                </a:cubicBezTo>
                <a:cubicBezTo>
                  <a:pt x="149571" y="772068"/>
                  <a:pt x="149181" y="772068"/>
                  <a:pt x="147619" y="772068"/>
                </a:cubicBezTo>
                <a:close/>
                <a:moveTo>
                  <a:pt x="38662" y="766210"/>
                </a:moveTo>
                <a:cubicBezTo>
                  <a:pt x="31633" y="768554"/>
                  <a:pt x="27728" y="770701"/>
                  <a:pt x="26946" y="772654"/>
                </a:cubicBezTo>
                <a:cubicBezTo>
                  <a:pt x="26165" y="774607"/>
                  <a:pt x="24994" y="778707"/>
                  <a:pt x="23432" y="784956"/>
                </a:cubicBezTo>
                <a:cubicBezTo>
                  <a:pt x="25775" y="784175"/>
                  <a:pt x="28509" y="783393"/>
                  <a:pt x="31633" y="782612"/>
                </a:cubicBezTo>
                <a:cubicBezTo>
                  <a:pt x="33976" y="781831"/>
                  <a:pt x="36905" y="781050"/>
                  <a:pt x="40420" y="780269"/>
                </a:cubicBezTo>
                <a:cubicBezTo>
                  <a:pt x="43934" y="779488"/>
                  <a:pt x="48035" y="778317"/>
                  <a:pt x="52721" y="776755"/>
                </a:cubicBezTo>
                <a:close/>
                <a:moveTo>
                  <a:pt x="91383" y="750980"/>
                </a:moveTo>
                <a:cubicBezTo>
                  <a:pt x="85135" y="753323"/>
                  <a:pt x="79277" y="755080"/>
                  <a:pt x="73809" y="756252"/>
                </a:cubicBezTo>
                <a:cubicBezTo>
                  <a:pt x="68342" y="757424"/>
                  <a:pt x="63656" y="758790"/>
                  <a:pt x="59751" y="760352"/>
                </a:cubicBezTo>
                <a:cubicBezTo>
                  <a:pt x="61313" y="761915"/>
                  <a:pt x="63265" y="763672"/>
                  <a:pt x="65608" y="765625"/>
                </a:cubicBezTo>
                <a:cubicBezTo>
                  <a:pt x="67952" y="767577"/>
                  <a:pt x="69904" y="769335"/>
                  <a:pt x="71466" y="770897"/>
                </a:cubicBezTo>
                <a:lnTo>
                  <a:pt x="104270" y="763867"/>
                </a:lnTo>
                <a:close/>
                <a:moveTo>
                  <a:pt x="128874" y="740436"/>
                </a:moveTo>
                <a:cubicBezTo>
                  <a:pt x="127311" y="740436"/>
                  <a:pt x="124773" y="741217"/>
                  <a:pt x="121258" y="742779"/>
                </a:cubicBezTo>
                <a:cubicBezTo>
                  <a:pt x="117744" y="744341"/>
                  <a:pt x="114424" y="745513"/>
                  <a:pt x="111300" y="746294"/>
                </a:cubicBezTo>
                <a:cubicBezTo>
                  <a:pt x="113643" y="747856"/>
                  <a:pt x="115986" y="750004"/>
                  <a:pt x="118329" y="752737"/>
                </a:cubicBezTo>
                <a:cubicBezTo>
                  <a:pt x="120672" y="755471"/>
                  <a:pt x="123406" y="757619"/>
                  <a:pt x="126530" y="759181"/>
                </a:cubicBezTo>
                <a:lnTo>
                  <a:pt x="142932" y="755666"/>
                </a:lnTo>
                <a:cubicBezTo>
                  <a:pt x="144495" y="755666"/>
                  <a:pt x="145666" y="756057"/>
                  <a:pt x="146447" y="756838"/>
                </a:cubicBezTo>
                <a:lnTo>
                  <a:pt x="149962" y="754495"/>
                </a:lnTo>
                <a:close/>
                <a:moveTo>
                  <a:pt x="160506" y="734578"/>
                </a:moveTo>
                <a:cubicBezTo>
                  <a:pt x="158944" y="734578"/>
                  <a:pt x="157577" y="734773"/>
                  <a:pt x="156406" y="735164"/>
                </a:cubicBezTo>
                <a:cubicBezTo>
                  <a:pt x="155234" y="735554"/>
                  <a:pt x="153867" y="735749"/>
                  <a:pt x="152305" y="735749"/>
                </a:cubicBezTo>
                <a:lnTo>
                  <a:pt x="159334" y="740436"/>
                </a:lnTo>
                <a:cubicBezTo>
                  <a:pt x="159334" y="739655"/>
                  <a:pt x="159530" y="739069"/>
                  <a:pt x="159920" y="738678"/>
                </a:cubicBezTo>
                <a:cubicBezTo>
                  <a:pt x="160311" y="738288"/>
                  <a:pt x="160506" y="737702"/>
                  <a:pt x="160506" y="736921"/>
                </a:cubicBezTo>
                <a:close/>
                <a:moveTo>
                  <a:pt x="65608" y="732235"/>
                </a:moveTo>
                <a:cubicBezTo>
                  <a:pt x="54674" y="736140"/>
                  <a:pt x="44130" y="738483"/>
                  <a:pt x="33976" y="739264"/>
                </a:cubicBezTo>
                <a:lnTo>
                  <a:pt x="32804" y="743950"/>
                </a:lnTo>
                <a:cubicBezTo>
                  <a:pt x="35148" y="743950"/>
                  <a:pt x="37100" y="744732"/>
                  <a:pt x="38662" y="746294"/>
                </a:cubicBezTo>
                <a:cubicBezTo>
                  <a:pt x="42567" y="744732"/>
                  <a:pt x="45887" y="743950"/>
                  <a:pt x="48621" y="743950"/>
                </a:cubicBezTo>
                <a:cubicBezTo>
                  <a:pt x="51354" y="743950"/>
                  <a:pt x="59360" y="741607"/>
                  <a:pt x="72638" y="736921"/>
                </a:cubicBezTo>
                <a:cubicBezTo>
                  <a:pt x="71076" y="735359"/>
                  <a:pt x="68733" y="733797"/>
                  <a:pt x="65608" y="732235"/>
                </a:cubicBezTo>
                <a:close/>
                <a:moveTo>
                  <a:pt x="105442" y="718176"/>
                </a:moveTo>
                <a:cubicBezTo>
                  <a:pt x="104661" y="718957"/>
                  <a:pt x="101927" y="719933"/>
                  <a:pt x="97241" y="721105"/>
                </a:cubicBezTo>
                <a:cubicBezTo>
                  <a:pt x="92555" y="722276"/>
                  <a:pt x="88649" y="723643"/>
                  <a:pt x="85525" y="725205"/>
                </a:cubicBezTo>
                <a:lnTo>
                  <a:pt x="92555" y="729892"/>
                </a:lnTo>
                <a:lnTo>
                  <a:pt x="111300" y="725205"/>
                </a:lnTo>
                <a:cubicBezTo>
                  <a:pt x="110519" y="723643"/>
                  <a:pt x="108566" y="721300"/>
                  <a:pt x="105442" y="718176"/>
                </a:cubicBezTo>
                <a:close/>
                <a:moveTo>
                  <a:pt x="41005" y="713490"/>
                </a:moveTo>
                <a:lnTo>
                  <a:pt x="38662" y="721691"/>
                </a:lnTo>
                <a:lnTo>
                  <a:pt x="49206" y="719347"/>
                </a:lnTo>
                <a:close/>
                <a:moveTo>
                  <a:pt x="166364" y="700602"/>
                </a:moveTo>
                <a:lnTo>
                  <a:pt x="124187" y="713490"/>
                </a:lnTo>
                <a:lnTo>
                  <a:pt x="132388" y="720519"/>
                </a:lnTo>
                <a:cubicBezTo>
                  <a:pt x="142542" y="718176"/>
                  <a:pt x="153086" y="717004"/>
                  <a:pt x="164021" y="717004"/>
                </a:cubicBezTo>
                <a:cubicBezTo>
                  <a:pt x="165583" y="710756"/>
                  <a:pt x="166364" y="705288"/>
                  <a:pt x="166364" y="700602"/>
                </a:cubicBezTo>
                <a:close/>
                <a:moveTo>
                  <a:pt x="74981" y="693573"/>
                </a:moveTo>
                <a:lnTo>
                  <a:pt x="51550" y="699431"/>
                </a:lnTo>
                <a:cubicBezTo>
                  <a:pt x="54674" y="700993"/>
                  <a:pt x="57603" y="703141"/>
                  <a:pt x="60336" y="705874"/>
                </a:cubicBezTo>
                <a:cubicBezTo>
                  <a:pt x="63070" y="708608"/>
                  <a:pt x="65999" y="711146"/>
                  <a:pt x="69123" y="713490"/>
                </a:cubicBezTo>
                <a:lnTo>
                  <a:pt x="90212" y="705288"/>
                </a:lnTo>
                <a:cubicBezTo>
                  <a:pt x="87868" y="703726"/>
                  <a:pt x="85525" y="701774"/>
                  <a:pt x="83182" y="699431"/>
                </a:cubicBezTo>
                <a:cubicBezTo>
                  <a:pt x="80839" y="697087"/>
                  <a:pt x="78105" y="695135"/>
                  <a:pt x="74981" y="693573"/>
                </a:cubicBezTo>
                <a:close/>
                <a:moveTo>
                  <a:pt x="138246" y="675999"/>
                </a:moveTo>
                <a:lnTo>
                  <a:pt x="96069" y="687715"/>
                </a:lnTo>
                <a:lnTo>
                  <a:pt x="108957" y="698259"/>
                </a:lnTo>
                <a:cubicBezTo>
                  <a:pt x="115986" y="695916"/>
                  <a:pt x="123016" y="693573"/>
                  <a:pt x="130045" y="691230"/>
                </a:cubicBezTo>
                <a:cubicBezTo>
                  <a:pt x="137075" y="688886"/>
                  <a:pt x="144495" y="686934"/>
                  <a:pt x="152305" y="685372"/>
                </a:cubicBezTo>
                <a:close/>
                <a:moveTo>
                  <a:pt x="49206" y="667798"/>
                </a:moveTo>
                <a:cubicBezTo>
                  <a:pt x="49206" y="669360"/>
                  <a:pt x="49011" y="670532"/>
                  <a:pt x="48621" y="671313"/>
                </a:cubicBezTo>
                <a:cubicBezTo>
                  <a:pt x="48230" y="672094"/>
                  <a:pt x="48035" y="672875"/>
                  <a:pt x="48035" y="673656"/>
                </a:cubicBezTo>
                <a:lnTo>
                  <a:pt x="48035" y="675999"/>
                </a:lnTo>
                <a:cubicBezTo>
                  <a:pt x="48035" y="677561"/>
                  <a:pt x="47840" y="678538"/>
                  <a:pt x="47449" y="678928"/>
                </a:cubicBezTo>
                <a:cubicBezTo>
                  <a:pt x="47059" y="679319"/>
                  <a:pt x="46863" y="680295"/>
                  <a:pt x="46863" y="681857"/>
                </a:cubicBezTo>
                <a:cubicBezTo>
                  <a:pt x="47644" y="681076"/>
                  <a:pt x="51159" y="679904"/>
                  <a:pt x="57407" y="678342"/>
                </a:cubicBezTo>
                <a:cubicBezTo>
                  <a:pt x="55845" y="676780"/>
                  <a:pt x="54478" y="675023"/>
                  <a:pt x="53307" y="673070"/>
                </a:cubicBezTo>
                <a:cubicBezTo>
                  <a:pt x="52135" y="671118"/>
                  <a:pt x="50768" y="669360"/>
                  <a:pt x="49206" y="667798"/>
                </a:cubicBezTo>
                <a:close/>
                <a:moveTo>
                  <a:pt x="174565" y="664283"/>
                </a:moveTo>
                <a:cubicBezTo>
                  <a:pt x="171441" y="665846"/>
                  <a:pt x="166754" y="667408"/>
                  <a:pt x="160506" y="668970"/>
                </a:cubicBezTo>
                <a:lnTo>
                  <a:pt x="172222" y="675999"/>
                </a:lnTo>
                <a:cubicBezTo>
                  <a:pt x="173003" y="674437"/>
                  <a:pt x="173393" y="671703"/>
                  <a:pt x="173393" y="667798"/>
                </a:cubicBezTo>
                <a:cubicBezTo>
                  <a:pt x="174174" y="667017"/>
                  <a:pt x="174565" y="665846"/>
                  <a:pt x="174565" y="664283"/>
                </a:cubicBezTo>
                <a:close/>
                <a:moveTo>
                  <a:pt x="98413" y="652568"/>
                </a:moveTo>
                <a:lnTo>
                  <a:pt x="65608" y="659597"/>
                </a:lnTo>
                <a:lnTo>
                  <a:pt x="77324" y="672484"/>
                </a:lnTo>
                <a:cubicBezTo>
                  <a:pt x="83573" y="670922"/>
                  <a:pt x="90602" y="669360"/>
                  <a:pt x="98413" y="667798"/>
                </a:cubicBezTo>
                <a:cubicBezTo>
                  <a:pt x="106223" y="666236"/>
                  <a:pt x="112081" y="664674"/>
                  <a:pt x="115986" y="663112"/>
                </a:cubicBezTo>
                <a:cubicBezTo>
                  <a:pt x="112862" y="661550"/>
                  <a:pt x="109933" y="659792"/>
                  <a:pt x="107199" y="657840"/>
                </a:cubicBezTo>
                <a:cubicBezTo>
                  <a:pt x="104466" y="655887"/>
                  <a:pt x="101537" y="654130"/>
                  <a:pt x="98413" y="652568"/>
                </a:cubicBezTo>
                <a:close/>
                <a:moveTo>
                  <a:pt x="138246" y="640852"/>
                </a:moveTo>
                <a:lnTo>
                  <a:pt x="120672" y="645538"/>
                </a:lnTo>
                <a:lnTo>
                  <a:pt x="139418" y="656082"/>
                </a:lnTo>
                <a:lnTo>
                  <a:pt x="154648" y="651396"/>
                </a:lnTo>
                <a:close/>
                <a:moveTo>
                  <a:pt x="171050" y="629136"/>
                </a:moveTo>
                <a:cubicBezTo>
                  <a:pt x="169488" y="629917"/>
                  <a:pt x="167535" y="630503"/>
                  <a:pt x="165192" y="630893"/>
                </a:cubicBezTo>
                <a:cubicBezTo>
                  <a:pt x="162849" y="631284"/>
                  <a:pt x="160897" y="632260"/>
                  <a:pt x="159334" y="633822"/>
                </a:cubicBezTo>
                <a:lnTo>
                  <a:pt x="178080" y="645538"/>
                </a:lnTo>
                <a:lnTo>
                  <a:pt x="181594" y="634994"/>
                </a:lnTo>
                <a:cubicBezTo>
                  <a:pt x="180032" y="634994"/>
                  <a:pt x="178275" y="634213"/>
                  <a:pt x="176322" y="632651"/>
                </a:cubicBezTo>
                <a:cubicBezTo>
                  <a:pt x="174370" y="631089"/>
                  <a:pt x="172612" y="629917"/>
                  <a:pt x="171050" y="629136"/>
                </a:cubicBezTo>
                <a:close/>
                <a:moveTo>
                  <a:pt x="64437" y="625621"/>
                </a:moveTo>
                <a:lnTo>
                  <a:pt x="56236" y="627965"/>
                </a:lnTo>
                <a:lnTo>
                  <a:pt x="52721" y="645538"/>
                </a:lnTo>
                <a:cubicBezTo>
                  <a:pt x="55064" y="643195"/>
                  <a:pt x="59360" y="641828"/>
                  <a:pt x="65608" y="641438"/>
                </a:cubicBezTo>
                <a:cubicBezTo>
                  <a:pt x="71857" y="641047"/>
                  <a:pt x="76934" y="640071"/>
                  <a:pt x="80839" y="638509"/>
                </a:cubicBezTo>
                <a:close/>
                <a:moveTo>
                  <a:pt x="106614" y="616249"/>
                </a:moveTo>
                <a:cubicBezTo>
                  <a:pt x="102708" y="617030"/>
                  <a:pt x="99194" y="617616"/>
                  <a:pt x="96069" y="618006"/>
                </a:cubicBezTo>
                <a:cubicBezTo>
                  <a:pt x="92945" y="618397"/>
                  <a:pt x="89821" y="619373"/>
                  <a:pt x="86697" y="620935"/>
                </a:cubicBezTo>
                <a:lnTo>
                  <a:pt x="100756" y="631479"/>
                </a:lnTo>
                <a:lnTo>
                  <a:pt x="119501" y="626793"/>
                </a:lnTo>
                <a:close/>
                <a:moveTo>
                  <a:pt x="140589" y="606876"/>
                </a:moveTo>
                <a:lnTo>
                  <a:pt x="126530" y="610391"/>
                </a:lnTo>
                <a:lnTo>
                  <a:pt x="139418" y="620935"/>
                </a:lnTo>
                <a:lnTo>
                  <a:pt x="152305" y="615077"/>
                </a:lnTo>
                <a:cubicBezTo>
                  <a:pt x="150743" y="613515"/>
                  <a:pt x="148790" y="612148"/>
                  <a:pt x="146447" y="610977"/>
                </a:cubicBezTo>
                <a:cubicBezTo>
                  <a:pt x="144104" y="609805"/>
                  <a:pt x="142151" y="608438"/>
                  <a:pt x="140589" y="606876"/>
                </a:cubicBezTo>
                <a:close/>
                <a:moveTo>
                  <a:pt x="188624" y="592817"/>
                </a:moveTo>
                <a:lnTo>
                  <a:pt x="161678" y="601018"/>
                </a:lnTo>
                <a:cubicBezTo>
                  <a:pt x="164021" y="602580"/>
                  <a:pt x="166169" y="603947"/>
                  <a:pt x="168121" y="605119"/>
                </a:cubicBezTo>
                <a:cubicBezTo>
                  <a:pt x="170074" y="606290"/>
                  <a:pt x="171831" y="607657"/>
                  <a:pt x="173393" y="609219"/>
                </a:cubicBezTo>
                <a:cubicBezTo>
                  <a:pt x="178080" y="607657"/>
                  <a:pt x="181985" y="606876"/>
                  <a:pt x="185109" y="606876"/>
                </a:cubicBezTo>
                <a:lnTo>
                  <a:pt x="187452" y="598675"/>
                </a:lnTo>
                <a:close/>
                <a:moveTo>
                  <a:pt x="64437" y="584616"/>
                </a:moveTo>
                <a:lnTo>
                  <a:pt x="60922" y="603361"/>
                </a:lnTo>
                <a:cubicBezTo>
                  <a:pt x="62484" y="604143"/>
                  <a:pt x="63851" y="604728"/>
                  <a:pt x="65023" y="605119"/>
                </a:cubicBezTo>
                <a:cubicBezTo>
                  <a:pt x="66194" y="605509"/>
                  <a:pt x="67561" y="606486"/>
                  <a:pt x="69123" y="608048"/>
                </a:cubicBezTo>
                <a:cubicBezTo>
                  <a:pt x="72247" y="607267"/>
                  <a:pt x="75567" y="606486"/>
                  <a:pt x="79082" y="605705"/>
                </a:cubicBezTo>
                <a:cubicBezTo>
                  <a:pt x="82596" y="604924"/>
                  <a:pt x="85916" y="603752"/>
                  <a:pt x="89040" y="602190"/>
                </a:cubicBezTo>
                <a:cubicBezTo>
                  <a:pt x="85135" y="599847"/>
                  <a:pt x="81034" y="596332"/>
                  <a:pt x="76738" y="591646"/>
                </a:cubicBezTo>
                <a:cubicBezTo>
                  <a:pt x="72443" y="586959"/>
                  <a:pt x="68342" y="584616"/>
                  <a:pt x="64437" y="584616"/>
                </a:cubicBezTo>
                <a:close/>
                <a:moveTo>
                  <a:pt x="104270" y="575244"/>
                </a:moveTo>
                <a:lnTo>
                  <a:pt x="87868" y="578758"/>
                </a:lnTo>
                <a:cubicBezTo>
                  <a:pt x="92555" y="584226"/>
                  <a:pt x="99584" y="589693"/>
                  <a:pt x="108957" y="595160"/>
                </a:cubicBezTo>
                <a:cubicBezTo>
                  <a:pt x="110519" y="594379"/>
                  <a:pt x="112471" y="593794"/>
                  <a:pt x="114815" y="593403"/>
                </a:cubicBezTo>
                <a:cubicBezTo>
                  <a:pt x="117158" y="593013"/>
                  <a:pt x="119501" y="592036"/>
                  <a:pt x="121844" y="590474"/>
                </a:cubicBezTo>
                <a:cubicBezTo>
                  <a:pt x="120282" y="590474"/>
                  <a:pt x="117353" y="588326"/>
                  <a:pt x="113057" y="584030"/>
                </a:cubicBezTo>
                <a:cubicBezTo>
                  <a:pt x="108761" y="579735"/>
                  <a:pt x="105833" y="576806"/>
                  <a:pt x="104270" y="575244"/>
                </a:cubicBezTo>
                <a:close/>
                <a:moveTo>
                  <a:pt x="152305" y="564699"/>
                </a:moveTo>
                <a:cubicBezTo>
                  <a:pt x="142151" y="567824"/>
                  <a:pt x="133169" y="569776"/>
                  <a:pt x="125359" y="570557"/>
                </a:cubicBezTo>
                <a:cubicBezTo>
                  <a:pt x="126921" y="572901"/>
                  <a:pt x="129264" y="575244"/>
                  <a:pt x="132388" y="577587"/>
                </a:cubicBezTo>
                <a:cubicBezTo>
                  <a:pt x="135512" y="579930"/>
                  <a:pt x="138246" y="582273"/>
                  <a:pt x="140589" y="584616"/>
                </a:cubicBezTo>
                <a:cubicBezTo>
                  <a:pt x="151524" y="580711"/>
                  <a:pt x="162459" y="578368"/>
                  <a:pt x="173393" y="577587"/>
                </a:cubicBezTo>
                <a:cubicBezTo>
                  <a:pt x="171831" y="576025"/>
                  <a:pt x="168707" y="573877"/>
                  <a:pt x="164021" y="571143"/>
                </a:cubicBezTo>
                <a:cubicBezTo>
                  <a:pt x="159334" y="568409"/>
                  <a:pt x="155429" y="566262"/>
                  <a:pt x="152305" y="564699"/>
                </a:cubicBezTo>
                <a:close/>
                <a:moveTo>
                  <a:pt x="197996" y="554155"/>
                </a:moveTo>
                <a:cubicBezTo>
                  <a:pt x="194091" y="554155"/>
                  <a:pt x="190381" y="554741"/>
                  <a:pt x="186866" y="555913"/>
                </a:cubicBezTo>
                <a:cubicBezTo>
                  <a:pt x="183352" y="557084"/>
                  <a:pt x="180032" y="558451"/>
                  <a:pt x="176908" y="560013"/>
                </a:cubicBezTo>
                <a:cubicBezTo>
                  <a:pt x="180032" y="561575"/>
                  <a:pt x="183156" y="563137"/>
                  <a:pt x="186281" y="564699"/>
                </a:cubicBezTo>
                <a:cubicBezTo>
                  <a:pt x="189405" y="566262"/>
                  <a:pt x="192139" y="567824"/>
                  <a:pt x="194482" y="569386"/>
                </a:cubicBezTo>
                <a:lnTo>
                  <a:pt x="194482" y="567043"/>
                </a:lnTo>
                <a:close/>
                <a:moveTo>
                  <a:pt x="73809" y="550641"/>
                </a:moveTo>
                <a:lnTo>
                  <a:pt x="70295" y="560013"/>
                </a:lnTo>
                <a:lnTo>
                  <a:pt x="70295" y="561185"/>
                </a:lnTo>
                <a:lnTo>
                  <a:pt x="72638" y="564699"/>
                </a:lnTo>
                <a:lnTo>
                  <a:pt x="89040" y="561185"/>
                </a:lnTo>
                <a:cubicBezTo>
                  <a:pt x="86697" y="559623"/>
                  <a:pt x="84158" y="557475"/>
                  <a:pt x="81425" y="554741"/>
                </a:cubicBezTo>
                <a:cubicBezTo>
                  <a:pt x="78691" y="552007"/>
                  <a:pt x="76153" y="550641"/>
                  <a:pt x="73809" y="550641"/>
                </a:cubicBezTo>
                <a:close/>
                <a:moveTo>
                  <a:pt x="120672" y="538925"/>
                </a:moveTo>
                <a:cubicBezTo>
                  <a:pt x="116767" y="540487"/>
                  <a:pt x="113057" y="541854"/>
                  <a:pt x="109543" y="543025"/>
                </a:cubicBezTo>
                <a:cubicBezTo>
                  <a:pt x="106028" y="544197"/>
                  <a:pt x="102318" y="545173"/>
                  <a:pt x="98413" y="545954"/>
                </a:cubicBezTo>
                <a:cubicBezTo>
                  <a:pt x="99975" y="547516"/>
                  <a:pt x="102318" y="549664"/>
                  <a:pt x="105442" y="552398"/>
                </a:cubicBezTo>
                <a:cubicBezTo>
                  <a:pt x="108566" y="555132"/>
                  <a:pt x="110128" y="556889"/>
                  <a:pt x="110128" y="557670"/>
                </a:cubicBezTo>
                <a:cubicBezTo>
                  <a:pt x="114034" y="556108"/>
                  <a:pt x="118134" y="555132"/>
                  <a:pt x="122430" y="554741"/>
                </a:cubicBezTo>
                <a:cubicBezTo>
                  <a:pt x="126726" y="554351"/>
                  <a:pt x="130826" y="553765"/>
                  <a:pt x="134731" y="552984"/>
                </a:cubicBezTo>
                <a:cubicBezTo>
                  <a:pt x="128483" y="548297"/>
                  <a:pt x="124187" y="544392"/>
                  <a:pt x="121844" y="541268"/>
                </a:cubicBezTo>
                <a:cubicBezTo>
                  <a:pt x="121844" y="541268"/>
                  <a:pt x="121454" y="540487"/>
                  <a:pt x="120672" y="538925"/>
                </a:cubicBezTo>
                <a:close/>
                <a:moveTo>
                  <a:pt x="153477" y="528381"/>
                </a:moveTo>
                <a:cubicBezTo>
                  <a:pt x="145666" y="529943"/>
                  <a:pt x="140589" y="531895"/>
                  <a:pt x="138246" y="534239"/>
                </a:cubicBezTo>
                <a:cubicBezTo>
                  <a:pt x="141370" y="536582"/>
                  <a:pt x="144690" y="539315"/>
                  <a:pt x="148204" y="542440"/>
                </a:cubicBezTo>
                <a:cubicBezTo>
                  <a:pt x="151719" y="545564"/>
                  <a:pt x="155429" y="547126"/>
                  <a:pt x="159334" y="547126"/>
                </a:cubicBezTo>
                <a:lnTo>
                  <a:pt x="175736" y="541268"/>
                </a:lnTo>
                <a:cubicBezTo>
                  <a:pt x="171831" y="540487"/>
                  <a:pt x="168317" y="539120"/>
                  <a:pt x="165192" y="537167"/>
                </a:cubicBezTo>
                <a:cubicBezTo>
                  <a:pt x="162068" y="535215"/>
                  <a:pt x="158163" y="532286"/>
                  <a:pt x="153477" y="528381"/>
                </a:cubicBezTo>
                <a:close/>
                <a:moveTo>
                  <a:pt x="205026" y="520180"/>
                </a:moveTo>
                <a:cubicBezTo>
                  <a:pt x="201121" y="521742"/>
                  <a:pt x="197020" y="522523"/>
                  <a:pt x="192724" y="522523"/>
                </a:cubicBezTo>
                <a:cubicBezTo>
                  <a:pt x="188429" y="522523"/>
                  <a:pt x="184328" y="522913"/>
                  <a:pt x="180423" y="523694"/>
                </a:cubicBezTo>
                <a:cubicBezTo>
                  <a:pt x="184328" y="526038"/>
                  <a:pt x="187843" y="528185"/>
                  <a:pt x="190967" y="530138"/>
                </a:cubicBezTo>
                <a:cubicBezTo>
                  <a:pt x="194091" y="532091"/>
                  <a:pt x="197606" y="533848"/>
                  <a:pt x="201511" y="535410"/>
                </a:cubicBezTo>
                <a:cubicBezTo>
                  <a:pt x="202292" y="532286"/>
                  <a:pt x="202683" y="529747"/>
                  <a:pt x="202683" y="527795"/>
                </a:cubicBezTo>
                <a:cubicBezTo>
                  <a:pt x="202683" y="525842"/>
                  <a:pt x="203464" y="523304"/>
                  <a:pt x="205026" y="520180"/>
                </a:cubicBezTo>
                <a:close/>
                <a:moveTo>
                  <a:pt x="103099" y="520180"/>
                </a:moveTo>
                <a:lnTo>
                  <a:pt x="79667" y="528381"/>
                </a:lnTo>
                <a:lnTo>
                  <a:pt x="78496" y="530724"/>
                </a:lnTo>
                <a:lnTo>
                  <a:pt x="107785" y="524866"/>
                </a:lnTo>
                <a:close/>
                <a:moveTo>
                  <a:pt x="130045" y="510807"/>
                </a:moveTo>
                <a:lnTo>
                  <a:pt x="121844" y="514322"/>
                </a:lnTo>
                <a:cubicBezTo>
                  <a:pt x="123406" y="514322"/>
                  <a:pt x="124382" y="515103"/>
                  <a:pt x="124773" y="516665"/>
                </a:cubicBezTo>
                <a:cubicBezTo>
                  <a:pt x="125163" y="518227"/>
                  <a:pt x="126140" y="519399"/>
                  <a:pt x="127702" y="520180"/>
                </a:cubicBezTo>
                <a:cubicBezTo>
                  <a:pt x="130826" y="520180"/>
                  <a:pt x="134731" y="519399"/>
                  <a:pt x="139418" y="517837"/>
                </a:cubicBezTo>
                <a:close/>
                <a:moveTo>
                  <a:pt x="85525" y="502606"/>
                </a:moveTo>
                <a:lnTo>
                  <a:pt x="85525" y="504949"/>
                </a:lnTo>
                <a:lnTo>
                  <a:pt x="84354" y="506121"/>
                </a:lnTo>
                <a:cubicBezTo>
                  <a:pt x="84354" y="507683"/>
                  <a:pt x="83963" y="508464"/>
                  <a:pt x="83182" y="508464"/>
                </a:cubicBezTo>
                <a:lnTo>
                  <a:pt x="90212" y="506121"/>
                </a:lnTo>
                <a:close/>
                <a:moveTo>
                  <a:pt x="213227" y="487376"/>
                </a:moveTo>
                <a:cubicBezTo>
                  <a:pt x="210884" y="488938"/>
                  <a:pt x="208345" y="491086"/>
                  <a:pt x="205612" y="493819"/>
                </a:cubicBezTo>
                <a:cubicBezTo>
                  <a:pt x="202878" y="496553"/>
                  <a:pt x="199949" y="497920"/>
                  <a:pt x="196825" y="497920"/>
                </a:cubicBezTo>
                <a:cubicBezTo>
                  <a:pt x="194482" y="497920"/>
                  <a:pt x="192139" y="496748"/>
                  <a:pt x="189795" y="494405"/>
                </a:cubicBezTo>
                <a:lnTo>
                  <a:pt x="152305" y="504949"/>
                </a:lnTo>
                <a:lnTo>
                  <a:pt x="160506" y="511979"/>
                </a:lnTo>
                <a:cubicBezTo>
                  <a:pt x="163630" y="511198"/>
                  <a:pt x="168121" y="510221"/>
                  <a:pt x="173979" y="509050"/>
                </a:cubicBezTo>
                <a:cubicBezTo>
                  <a:pt x="179837" y="507878"/>
                  <a:pt x="185304" y="506707"/>
                  <a:pt x="190381" y="505535"/>
                </a:cubicBezTo>
                <a:cubicBezTo>
                  <a:pt x="195458" y="504363"/>
                  <a:pt x="199949" y="503192"/>
                  <a:pt x="203854" y="502020"/>
                </a:cubicBezTo>
                <a:cubicBezTo>
                  <a:pt x="207760" y="500849"/>
                  <a:pt x="209712" y="499872"/>
                  <a:pt x="209712" y="499091"/>
                </a:cubicBezTo>
                <a:close/>
                <a:moveTo>
                  <a:pt x="100756" y="482689"/>
                </a:moveTo>
                <a:lnTo>
                  <a:pt x="94898" y="487376"/>
                </a:lnTo>
                <a:lnTo>
                  <a:pt x="108957" y="501434"/>
                </a:lnTo>
                <a:cubicBezTo>
                  <a:pt x="112081" y="499872"/>
                  <a:pt x="114815" y="499091"/>
                  <a:pt x="117158" y="499091"/>
                </a:cubicBezTo>
                <a:cubicBezTo>
                  <a:pt x="114034" y="495967"/>
                  <a:pt x="111300" y="493038"/>
                  <a:pt x="108957" y="490304"/>
                </a:cubicBezTo>
                <a:cubicBezTo>
                  <a:pt x="106614" y="487571"/>
                  <a:pt x="103880" y="485032"/>
                  <a:pt x="100756" y="482689"/>
                </a:cubicBezTo>
                <a:close/>
                <a:moveTo>
                  <a:pt x="152305" y="470974"/>
                </a:moveTo>
                <a:cubicBezTo>
                  <a:pt x="146838" y="472536"/>
                  <a:pt x="141370" y="473512"/>
                  <a:pt x="135903" y="473902"/>
                </a:cubicBezTo>
                <a:cubicBezTo>
                  <a:pt x="130436" y="474293"/>
                  <a:pt x="124968" y="474879"/>
                  <a:pt x="119501" y="475660"/>
                </a:cubicBezTo>
                <a:cubicBezTo>
                  <a:pt x="119501" y="477222"/>
                  <a:pt x="121454" y="479956"/>
                  <a:pt x="125359" y="483861"/>
                </a:cubicBezTo>
                <a:cubicBezTo>
                  <a:pt x="129264" y="487766"/>
                  <a:pt x="132779" y="490890"/>
                  <a:pt x="135903" y="493233"/>
                </a:cubicBezTo>
                <a:cubicBezTo>
                  <a:pt x="139027" y="491671"/>
                  <a:pt x="143518" y="489914"/>
                  <a:pt x="149376" y="487961"/>
                </a:cubicBezTo>
                <a:cubicBezTo>
                  <a:pt x="155234" y="486009"/>
                  <a:pt x="161287" y="484251"/>
                  <a:pt x="167535" y="482689"/>
                </a:cubicBezTo>
                <a:cubicBezTo>
                  <a:pt x="167535" y="481127"/>
                  <a:pt x="165583" y="479174"/>
                  <a:pt x="161678" y="476831"/>
                </a:cubicBezTo>
                <a:cubicBezTo>
                  <a:pt x="157772" y="474488"/>
                  <a:pt x="154648" y="472536"/>
                  <a:pt x="152305" y="470974"/>
                </a:cubicBezTo>
                <a:close/>
                <a:moveTo>
                  <a:pt x="220256" y="458086"/>
                </a:moveTo>
                <a:cubicBezTo>
                  <a:pt x="217132" y="459648"/>
                  <a:pt x="215570" y="460429"/>
                  <a:pt x="215570" y="460429"/>
                </a:cubicBezTo>
                <a:cubicBezTo>
                  <a:pt x="214789" y="460429"/>
                  <a:pt x="214008" y="460039"/>
                  <a:pt x="213227" y="459258"/>
                </a:cubicBezTo>
                <a:cubicBezTo>
                  <a:pt x="206979" y="459258"/>
                  <a:pt x="200730" y="460039"/>
                  <a:pt x="194482" y="461601"/>
                </a:cubicBezTo>
                <a:cubicBezTo>
                  <a:pt x="188233" y="463163"/>
                  <a:pt x="182375" y="464725"/>
                  <a:pt x="176908" y="466287"/>
                </a:cubicBezTo>
                <a:cubicBezTo>
                  <a:pt x="178470" y="467849"/>
                  <a:pt x="180423" y="469411"/>
                  <a:pt x="182766" y="470974"/>
                </a:cubicBezTo>
                <a:cubicBezTo>
                  <a:pt x="185109" y="472536"/>
                  <a:pt x="187062" y="473707"/>
                  <a:pt x="188624" y="474488"/>
                </a:cubicBezTo>
                <a:cubicBezTo>
                  <a:pt x="194872" y="472926"/>
                  <a:pt x="202683" y="471364"/>
                  <a:pt x="212055" y="469802"/>
                </a:cubicBezTo>
                <a:cubicBezTo>
                  <a:pt x="213617" y="469802"/>
                  <a:pt x="214594" y="469997"/>
                  <a:pt x="214984" y="470388"/>
                </a:cubicBezTo>
                <a:cubicBezTo>
                  <a:pt x="215375" y="470778"/>
                  <a:pt x="215961" y="470974"/>
                  <a:pt x="216742" y="470974"/>
                </a:cubicBezTo>
                <a:close/>
                <a:moveTo>
                  <a:pt x="137075" y="451057"/>
                </a:moveTo>
                <a:cubicBezTo>
                  <a:pt x="133169" y="451057"/>
                  <a:pt x="127507" y="452033"/>
                  <a:pt x="120087" y="453986"/>
                </a:cubicBezTo>
                <a:cubicBezTo>
                  <a:pt x="112667" y="455938"/>
                  <a:pt x="106223" y="458086"/>
                  <a:pt x="100756" y="460429"/>
                </a:cubicBezTo>
                <a:lnTo>
                  <a:pt x="105442" y="463944"/>
                </a:lnTo>
                <a:lnTo>
                  <a:pt x="139418" y="454571"/>
                </a:lnTo>
                <a:cubicBezTo>
                  <a:pt x="137856" y="453009"/>
                  <a:pt x="137075" y="451838"/>
                  <a:pt x="137075" y="451057"/>
                </a:cubicBezTo>
                <a:close/>
                <a:moveTo>
                  <a:pt x="185109" y="436998"/>
                </a:moveTo>
                <a:cubicBezTo>
                  <a:pt x="180423" y="438560"/>
                  <a:pt x="175541" y="440122"/>
                  <a:pt x="170464" y="441684"/>
                </a:cubicBezTo>
                <a:cubicBezTo>
                  <a:pt x="165388" y="443246"/>
                  <a:pt x="160115" y="444808"/>
                  <a:pt x="154648" y="446370"/>
                </a:cubicBezTo>
                <a:lnTo>
                  <a:pt x="158163" y="451057"/>
                </a:lnTo>
                <a:lnTo>
                  <a:pt x="192139" y="444027"/>
                </a:lnTo>
                <a:close/>
                <a:moveTo>
                  <a:pt x="114815" y="429968"/>
                </a:moveTo>
                <a:cubicBezTo>
                  <a:pt x="107004" y="432312"/>
                  <a:pt x="101927" y="436217"/>
                  <a:pt x="99584" y="441684"/>
                </a:cubicBezTo>
                <a:lnTo>
                  <a:pt x="121844" y="436998"/>
                </a:lnTo>
                <a:close/>
                <a:moveTo>
                  <a:pt x="227286" y="425282"/>
                </a:moveTo>
                <a:lnTo>
                  <a:pt x="220256" y="427625"/>
                </a:lnTo>
                <a:lnTo>
                  <a:pt x="203854" y="431140"/>
                </a:lnTo>
                <a:cubicBezTo>
                  <a:pt x="206197" y="435045"/>
                  <a:pt x="209322" y="438169"/>
                  <a:pt x="213227" y="440513"/>
                </a:cubicBezTo>
                <a:cubicBezTo>
                  <a:pt x="213227" y="439732"/>
                  <a:pt x="214008" y="439341"/>
                  <a:pt x="215570" y="439341"/>
                </a:cubicBezTo>
                <a:cubicBezTo>
                  <a:pt x="217913" y="439341"/>
                  <a:pt x="220647" y="440122"/>
                  <a:pt x="223771" y="441684"/>
                </a:cubicBezTo>
                <a:close/>
                <a:moveTo>
                  <a:pt x="160506" y="417081"/>
                </a:moveTo>
                <a:lnTo>
                  <a:pt x="133560" y="422939"/>
                </a:lnTo>
                <a:cubicBezTo>
                  <a:pt x="135122" y="425282"/>
                  <a:pt x="138246" y="428016"/>
                  <a:pt x="142932" y="431140"/>
                </a:cubicBezTo>
                <a:lnTo>
                  <a:pt x="168707" y="424110"/>
                </a:lnTo>
                <a:close/>
                <a:moveTo>
                  <a:pt x="210884" y="403022"/>
                </a:moveTo>
                <a:cubicBezTo>
                  <a:pt x="199949" y="406927"/>
                  <a:pt x="190186" y="410052"/>
                  <a:pt x="181594" y="412395"/>
                </a:cubicBezTo>
                <a:cubicBezTo>
                  <a:pt x="183156" y="413176"/>
                  <a:pt x="184328" y="413957"/>
                  <a:pt x="185109" y="414738"/>
                </a:cubicBezTo>
                <a:cubicBezTo>
                  <a:pt x="185890" y="415519"/>
                  <a:pt x="187452" y="416691"/>
                  <a:pt x="189795" y="418253"/>
                </a:cubicBezTo>
                <a:cubicBezTo>
                  <a:pt x="194482" y="416691"/>
                  <a:pt x="199168" y="415128"/>
                  <a:pt x="203854" y="413566"/>
                </a:cubicBezTo>
                <a:cubicBezTo>
                  <a:pt x="208541" y="412004"/>
                  <a:pt x="213227" y="410442"/>
                  <a:pt x="217913" y="408880"/>
                </a:cubicBezTo>
                <a:cubicBezTo>
                  <a:pt x="217132" y="407318"/>
                  <a:pt x="216156" y="406342"/>
                  <a:pt x="214984" y="405951"/>
                </a:cubicBezTo>
                <a:cubicBezTo>
                  <a:pt x="213813" y="405561"/>
                  <a:pt x="212446" y="404584"/>
                  <a:pt x="210884" y="403022"/>
                </a:cubicBezTo>
                <a:close/>
                <a:moveTo>
                  <a:pt x="234315" y="393650"/>
                </a:moveTo>
                <a:lnTo>
                  <a:pt x="229629" y="395993"/>
                </a:lnTo>
                <a:lnTo>
                  <a:pt x="233144" y="399507"/>
                </a:lnTo>
                <a:close/>
                <a:moveTo>
                  <a:pt x="131217" y="390135"/>
                </a:moveTo>
                <a:cubicBezTo>
                  <a:pt x="127311" y="391697"/>
                  <a:pt x="123406" y="392673"/>
                  <a:pt x="119501" y="393064"/>
                </a:cubicBezTo>
                <a:cubicBezTo>
                  <a:pt x="115596" y="393454"/>
                  <a:pt x="112471" y="393650"/>
                  <a:pt x="110128" y="393650"/>
                </a:cubicBezTo>
                <a:lnTo>
                  <a:pt x="108957" y="403022"/>
                </a:lnTo>
                <a:lnTo>
                  <a:pt x="118329" y="410052"/>
                </a:lnTo>
                <a:lnTo>
                  <a:pt x="123016" y="408880"/>
                </a:lnTo>
                <a:cubicBezTo>
                  <a:pt x="126140" y="408099"/>
                  <a:pt x="129655" y="407318"/>
                  <a:pt x="133560" y="406537"/>
                </a:cubicBezTo>
                <a:cubicBezTo>
                  <a:pt x="137465" y="405756"/>
                  <a:pt x="141761" y="404975"/>
                  <a:pt x="146447" y="404194"/>
                </a:cubicBezTo>
                <a:close/>
                <a:moveTo>
                  <a:pt x="175736" y="373733"/>
                </a:moveTo>
                <a:cubicBezTo>
                  <a:pt x="167926" y="376076"/>
                  <a:pt x="159334" y="379200"/>
                  <a:pt x="149962" y="383105"/>
                </a:cubicBezTo>
                <a:lnTo>
                  <a:pt x="166364" y="398336"/>
                </a:lnTo>
                <a:lnTo>
                  <a:pt x="194482" y="391306"/>
                </a:lnTo>
                <a:cubicBezTo>
                  <a:pt x="191357" y="388963"/>
                  <a:pt x="188233" y="386230"/>
                  <a:pt x="185109" y="383105"/>
                </a:cubicBezTo>
                <a:cubicBezTo>
                  <a:pt x="181985" y="379981"/>
                  <a:pt x="178861" y="376857"/>
                  <a:pt x="175736" y="373733"/>
                </a:cubicBezTo>
                <a:close/>
                <a:moveTo>
                  <a:pt x="212055" y="360845"/>
                </a:moveTo>
                <a:cubicBezTo>
                  <a:pt x="208931" y="361626"/>
                  <a:pt x="206002" y="362798"/>
                  <a:pt x="203269" y="364360"/>
                </a:cubicBezTo>
                <a:cubicBezTo>
                  <a:pt x="200535" y="365922"/>
                  <a:pt x="197606" y="366703"/>
                  <a:pt x="194482" y="366703"/>
                </a:cubicBezTo>
                <a:cubicBezTo>
                  <a:pt x="194482" y="368265"/>
                  <a:pt x="197020" y="371194"/>
                  <a:pt x="202097" y="375490"/>
                </a:cubicBezTo>
                <a:cubicBezTo>
                  <a:pt x="207174" y="379786"/>
                  <a:pt x="211665" y="382715"/>
                  <a:pt x="215570" y="384277"/>
                </a:cubicBezTo>
                <a:cubicBezTo>
                  <a:pt x="218694" y="382715"/>
                  <a:pt x="221818" y="381543"/>
                  <a:pt x="224943" y="380762"/>
                </a:cubicBezTo>
                <a:cubicBezTo>
                  <a:pt x="228067" y="379981"/>
                  <a:pt x="230410" y="378810"/>
                  <a:pt x="231972" y="377247"/>
                </a:cubicBezTo>
                <a:cubicBezTo>
                  <a:pt x="231972" y="374904"/>
                  <a:pt x="229238" y="371975"/>
                  <a:pt x="223771" y="368461"/>
                </a:cubicBezTo>
                <a:cubicBezTo>
                  <a:pt x="218304" y="364946"/>
                  <a:pt x="214398" y="362408"/>
                  <a:pt x="212055" y="360845"/>
                </a:cubicBezTo>
                <a:close/>
                <a:moveTo>
                  <a:pt x="234315" y="354988"/>
                </a:moveTo>
                <a:cubicBezTo>
                  <a:pt x="236658" y="356550"/>
                  <a:pt x="238611" y="358502"/>
                  <a:pt x="240173" y="360845"/>
                </a:cubicBezTo>
                <a:lnTo>
                  <a:pt x="241345" y="356159"/>
                </a:lnTo>
                <a:cubicBezTo>
                  <a:pt x="240564" y="356940"/>
                  <a:pt x="239783" y="357331"/>
                  <a:pt x="239002" y="357331"/>
                </a:cubicBezTo>
                <a:cubicBezTo>
                  <a:pt x="238221" y="357331"/>
                  <a:pt x="237439" y="356940"/>
                  <a:pt x="236658" y="356159"/>
                </a:cubicBezTo>
                <a:cubicBezTo>
                  <a:pt x="235877" y="355378"/>
                  <a:pt x="235096" y="354988"/>
                  <a:pt x="234315" y="354988"/>
                </a:cubicBezTo>
                <a:close/>
                <a:moveTo>
                  <a:pt x="146447" y="345615"/>
                </a:moveTo>
                <a:cubicBezTo>
                  <a:pt x="137075" y="350301"/>
                  <a:pt x="127702" y="353816"/>
                  <a:pt x="118329" y="356159"/>
                </a:cubicBezTo>
                <a:lnTo>
                  <a:pt x="132388" y="369046"/>
                </a:lnTo>
                <a:lnTo>
                  <a:pt x="159334" y="357331"/>
                </a:lnTo>
                <a:close/>
                <a:moveTo>
                  <a:pt x="181594" y="332728"/>
                </a:moveTo>
                <a:cubicBezTo>
                  <a:pt x="177689" y="333509"/>
                  <a:pt x="171831" y="335461"/>
                  <a:pt x="164021" y="338586"/>
                </a:cubicBezTo>
                <a:cubicBezTo>
                  <a:pt x="170269" y="342491"/>
                  <a:pt x="174955" y="346396"/>
                  <a:pt x="178080" y="350301"/>
                </a:cubicBezTo>
                <a:lnTo>
                  <a:pt x="195653" y="345615"/>
                </a:lnTo>
                <a:cubicBezTo>
                  <a:pt x="193310" y="343272"/>
                  <a:pt x="190967" y="340538"/>
                  <a:pt x="188624" y="337414"/>
                </a:cubicBezTo>
                <a:cubicBezTo>
                  <a:pt x="186281" y="334290"/>
                  <a:pt x="183938" y="332728"/>
                  <a:pt x="181594" y="332728"/>
                </a:cubicBezTo>
                <a:close/>
                <a:moveTo>
                  <a:pt x="125359" y="325698"/>
                </a:moveTo>
                <a:cubicBezTo>
                  <a:pt x="125359" y="326479"/>
                  <a:pt x="124968" y="326870"/>
                  <a:pt x="124187" y="326870"/>
                </a:cubicBezTo>
                <a:lnTo>
                  <a:pt x="124187" y="328041"/>
                </a:lnTo>
                <a:cubicBezTo>
                  <a:pt x="124187" y="329603"/>
                  <a:pt x="123992" y="330970"/>
                  <a:pt x="123601" y="332142"/>
                </a:cubicBezTo>
                <a:cubicBezTo>
                  <a:pt x="123211" y="333313"/>
                  <a:pt x="123016" y="334680"/>
                  <a:pt x="123016" y="336242"/>
                </a:cubicBezTo>
                <a:cubicBezTo>
                  <a:pt x="124578" y="336242"/>
                  <a:pt x="126140" y="335852"/>
                  <a:pt x="127702" y="335071"/>
                </a:cubicBezTo>
                <a:cubicBezTo>
                  <a:pt x="129264" y="334290"/>
                  <a:pt x="130826" y="333509"/>
                  <a:pt x="132388" y="332728"/>
                </a:cubicBezTo>
                <a:close/>
                <a:moveTo>
                  <a:pt x="237830" y="318669"/>
                </a:moveTo>
                <a:lnTo>
                  <a:pt x="203854" y="326870"/>
                </a:lnTo>
                <a:cubicBezTo>
                  <a:pt x="203854" y="327651"/>
                  <a:pt x="205026" y="329603"/>
                  <a:pt x="207369" y="332728"/>
                </a:cubicBezTo>
                <a:cubicBezTo>
                  <a:pt x="209712" y="335852"/>
                  <a:pt x="212055" y="338195"/>
                  <a:pt x="214398" y="339757"/>
                </a:cubicBezTo>
                <a:cubicBezTo>
                  <a:pt x="218304" y="338976"/>
                  <a:pt x="222014" y="338390"/>
                  <a:pt x="225528" y="338000"/>
                </a:cubicBezTo>
                <a:cubicBezTo>
                  <a:pt x="229043" y="337609"/>
                  <a:pt x="232363" y="337414"/>
                  <a:pt x="235487" y="337414"/>
                </a:cubicBezTo>
                <a:cubicBezTo>
                  <a:pt x="237049" y="337414"/>
                  <a:pt x="238611" y="338195"/>
                  <a:pt x="240173" y="339757"/>
                </a:cubicBezTo>
                <a:lnTo>
                  <a:pt x="246031" y="336242"/>
                </a:lnTo>
                <a:lnTo>
                  <a:pt x="248374" y="325698"/>
                </a:lnTo>
                <a:cubicBezTo>
                  <a:pt x="246812" y="325698"/>
                  <a:pt x="245250" y="324917"/>
                  <a:pt x="243688" y="323355"/>
                </a:cubicBezTo>
                <a:cubicBezTo>
                  <a:pt x="242126" y="321793"/>
                  <a:pt x="240173" y="320231"/>
                  <a:pt x="237830" y="318669"/>
                </a:cubicBezTo>
                <a:close/>
                <a:moveTo>
                  <a:pt x="164021" y="310468"/>
                </a:moveTo>
                <a:lnTo>
                  <a:pt x="142932" y="318669"/>
                </a:lnTo>
                <a:lnTo>
                  <a:pt x="149962" y="325698"/>
                </a:lnTo>
                <a:lnTo>
                  <a:pt x="171050" y="317497"/>
                </a:lnTo>
                <a:close/>
                <a:moveTo>
                  <a:pt x="210884" y="294066"/>
                </a:moveTo>
                <a:cubicBezTo>
                  <a:pt x="205416" y="295628"/>
                  <a:pt x="200340" y="297190"/>
                  <a:pt x="195653" y="298752"/>
                </a:cubicBezTo>
                <a:cubicBezTo>
                  <a:pt x="190967" y="300314"/>
                  <a:pt x="186281" y="301876"/>
                  <a:pt x="181594" y="303438"/>
                </a:cubicBezTo>
                <a:lnTo>
                  <a:pt x="189795" y="312811"/>
                </a:lnTo>
                <a:cubicBezTo>
                  <a:pt x="192920" y="311249"/>
                  <a:pt x="195653" y="310468"/>
                  <a:pt x="197996" y="310468"/>
                </a:cubicBezTo>
                <a:cubicBezTo>
                  <a:pt x="199559" y="310468"/>
                  <a:pt x="201902" y="310077"/>
                  <a:pt x="205026" y="309296"/>
                </a:cubicBezTo>
                <a:cubicBezTo>
                  <a:pt x="207369" y="308515"/>
                  <a:pt x="209907" y="307929"/>
                  <a:pt x="212641" y="307539"/>
                </a:cubicBezTo>
                <a:cubicBezTo>
                  <a:pt x="215375" y="307148"/>
                  <a:pt x="218694" y="306172"/>
                  <a:pt x="222600" y="304610"/>
                </a:cubicBezTo>
                <a:close/>
                <a:moveTo>
                  <a:pt x="141761" y="288208"/>
                </a:moveTo>
                <a:cubicBezTo>
                  <a:pt x="135512" y="291332"/>
                  <a:pt x="131998" y="293480"/>
                  <a:pt x="131217" y="294651"/>
                </a:cubicBezTo>
                <a:cubicBezTo>
                  <a:pt x="130436" y="295823"/>
                  <a:pt x="129264" y="299533"/>
                  <a:pt x="127702" y="305781"/>
                </a:cubicBezTo>
                <a:lnTo>
                  <a:pt x="128874" y="306953"/>
                </a:lnTo>
                <a:cubicBezTo>
                  <a:pt x="131217" y="306172"/>
                  <a:pt x="135512" y="304805"/>
                  <a:pt x="141761" y="302852"/>
                </a:cubicBezTo>
                <a:cubicBezTo>
                  <a:pt x="148009" y="300900"/>
                  <a:pt x="151133" y="299142"/>
                  <a:pt x="151133" y="297580"/>
                </a:cubicBezTo>
                <a:cubicBezTo>
                  <a:pt x="149571" y="296018"/>
                  <a:pt x="148009" y="294456"/>
                  <a:pt x="146447" y="292894"/>
                </a:cubicBezTo>
                <a:cubicBezTo>
                  <a:pt x="144885" y="291332"/>
                  <a:pt x="143323" y="289770"/>
                  <a:pt x="141761" y="288208"/>
                </a:cubicBezTo>
                <a:close/>
                <a:moveTo>
                  <a:pt x="240173" y="282350"/>
                </a:moveTo>
                <a:cubicBezTo>
                  <a:pt x="238611" y="283131"/>
                  <a:pt x="236854" y="283912"/>
                  <a:pt x="234901" y="284693"/>
                </a:cubicBezTo>
                <a:cubicBezTo>
                  <a:pt x="232948" y="285474"/>
                  <a:pt x="230801" y="286255"/>
                  <a:pt x="228457" y="287036"/>
                </a:cubicBezTo>
                <a:cubicBezTo>
                  <a:pt x="231582" y="288598"/>
                  <a:pt x="234315" y="290551"/>
                  <a:pt x="236658" y="292894"/>
                </a:cubicBezTo>
                <a:cubicBezTo>
                  <a:pt x="239002" y="295237"/>
                  <a:pt x="241345" y="297190"/>
                  <a:pt x="243688" y="298752"/>
                </a:cubicBezTo>
                <a:cubicBezTo>
                  <a:pt x="251498" y="296409"/>
                  <a:pt x="255404" y="294456"/>
                  <a:pt x="255404" y="292894"/>
                </a:cubicBezTo>
                <a:cubicBezTo>
                  <a:pt x="253060" y="292894"/>
                  <a:pt x="250522" y="291527"/>
                  <a:pt x="247788" y="288794"/>
                </a:cubicBezTo>
                <a:cubicBezTo>
                  <a:pt x="245055" y="286060"/>
                  <a:pt x="242516" y="283912"/>
                  <a:pt x="240173" y="282350"/>
                </a:cubicBezTo>
                <a:close/>
                <a:moveTo>
                  <a:pt x="182766" y="267119"/>
                </a:moveTo>
                <a:cubicBezTo>
                  <a:pt x="178861" y="268681"/>
                  <a:pt x="174370" y="270634"/>
                  <a:pt x="169293" y="272977"/>
                </a:cubicBezTo>
                <a:cubicBezTo>
                  <a:pt x="164216" y="275320"/>
                  <a:pt x="160506" y="277664"/>
                  <a:pt x="158163" y="280007"/>
                </a:cubicBezTo>
                <a:lnTo>
                  <a:pt x="168707" y="289379"/>
                </a:lnTo>
                <a:cubicBezTo>
                  <a:pt x="172612" y="287817"/>
                  <a:pt x="177103" y="286255"/>
                  <a:pt x="182180" y="284693"/>
                </a:cubicBezTo>
                <a:cubicBezTo>
                  <a:pt x="187257" y="283131"/>
                  <a:pt x="192139" y="281569"/>
                  <a:pt x="196825" y="280007"/>
                </a:cubicBezTo>
                <a:cubicBezTo>
                  <a:pt x="194482" y="278445"/>
                  <a:pt x="192139" y="276297"/>
                  <a:pt x="189795" y="273563"/>
                </a:cubicBezTo>
                <a:cubicBezTo>
                  <a:pt x="187452" y="270829"/>
                  <a:pt x="185109" y="268681"/>
                  <a:pt x="182766" y="267119"/>
                </a:cubicBezTo>
                <a:close/>
                <a:moveTo>
                  <a:pt x="214398" y="255404"/>
                </a:moveTo>
                <a:cubicBezTo>
                  <a:pt x="212836" y="256185"/>
                  <a:pt x="210688" y="256966"/>
                  <a:pt x="207955" y="257747"/>
                </a:cubicBezTo>
                <a:cubicBezTo>
                  <a:pt x="205221" y="258528"/>
                  <a:pt x="203073" y="258918"/>
                  <a:pt x="201511" y="258918"/>
                </a:cubicBezTo>
                <a:cubicBezTo>
                  <a:pt x="201511" y="259699"/>
                  <a:pt x="203269" y="261847"/>
                  <a:pt x="206783" y="265362"/>
                </a:cubicBezTo>
                <a:cubicBezTo>
                  <a:pt x="210298" y="268877"/>
                  <a:pt x="212836" y="271415"/>
                  <a:pt x="214398" y="272977"/>
                </a:cubicBezTo>
                <a:cubicBezTo>
                  <a:pt x="219085" y="272196"/>
                  <a:pt x="223381" y="270634"/>
                  <a:pt x="227286" y="268291"/>
                </a:cubicBezTo>
                <a:cubicBezTo>
                  <a:pt x="222600" y="264386"/>
                  <a:pt x="218304" y="260090"/>
                  <a:pt x="214398" y="255404"/>
                </a:cubicBezTo>
                <a:close/>
                <a:moveTo>
                  <a:pt x="155820" y="242516"/>
                </a:moveTo>
                <a:cubicBezTo>
                  <a:pt x="149571" y="244078"/>
                  <a:pt x="145471" y="245836"/>
                  <a:pt x="143518" y="247788"/>
                </a:cubicBezTo>
                <a:cubicBezTo>
                  <a:pt x="141566" y="249741"/>
                  <a:pt x="139808" y="251889"/>
                  <a:pt x="138246" y="254232"/>
                </a:cubicBezTo>
                <a:cubicBezTo>
                  <a:pt x="139808" y="255794"/>
                  <a:pt x="140980" y="257552"/>
                  <a:pt x="141761" y="259504"/>
                </a:cubicBezTo>
                <a:cubicBezTo>
                  <a:pt x="142542" y="261457"/>
                  <a:pt x="143713" y="263214"/>
                  <a:pt x="145276" y="264776"/>
                </a:cubicBezTo>
                <a:lnTo>
                  <a:pt x="168707" y="253060"/>
                </a:lnTo>
                <a:close/>
                <a:moveTo>
                  <a:pt x="257747" y="241345"/>
                </a:moveTo>
                <a:lnTo>
                  <a:pt x="233144" y="249546"/>
                </a:lnTo>
                <a:lnTo>
                  <a:pt x="243688" y="261261"/>
                </a:lnTo>
                <a:cubicBezTo>
                  <a:pt x="246812" y="259699"/>
                  <a:pt x="249936" y="258528"/>
                  <a:pt x="253060" y="257747"/>
                </a:cubicBezTo>
                <a:cubicBezTo>
                  <a:pt x="256185" y="256966"/>
                  <a:pt x="259699" y="256185"/>
                  <a:pt x="263605" y="255404"/>
                </a:cubicBezTo>
                <a:lnTo>
                  <a:pt x="265948" y="248374"/>
                </a:lnTo>
                <a:close/>
                <a:moveTo>
                  <a:pt x="189795" y="230801"/>
                </a:moveTo>
                <a:cubicBezTo>
                  <a:pt x="186671" y="231582"/>
                  <a:pt x="183938" y="232363"/>
                  <a:pt x="181594" y="233144"/>
                </a:cubicBezTo>
                <a:cubicBezTo>
                  <a:pt x="179251" y="233925"/>
                  <a:pt x="176908" y="234706"/>
                  <a:pt x="174565" y="235487"/>
                </a:cubicBezTo>
                <a:cubicBezTo>
                  <a:pt x="176127" y="237049"/>
                  <a:pt x="178080" y="238806"/>
                  <a:pt x="180423" y="240759"/>
                </a:cubicBezTo>
                <a:cubicBezTo>
                  <a:pt x="182766" y="242712"/>
                  <a:pt x="184719" y="244469"/>
                  <a:pt x="186281" y="246031"/>
                </a:cubicBezTo>
                <a:lnTo>
                  <a:pt x="200340" y="241345"/>
                </a:lnTo>
                <a:cubicBezTo>
                  <a:pt x="197996" y="239783"/>
                  <a:pt x="196044" y="238025"/>
                  <a:pt x="194482" y="236073"/>
                </a:cubicBezTo>
                <a:cubicBezTo>
                  <a:pt x="192920" y="234120"/>
                  <a:pt x="191357" y="232363"/>
                  <a:pt x="189795" y="230801"/>
                </a:cubicBezTo>
                <a:close/>
                <a:moveTo>
                  <a:pt x="233144" y="216742"/>
                </a:moveTo>
                <a:cubicBezTo>
                  <a:pt x="229238" y="218304"/>
                  <a:pt x="224552" y="219866"/>
                  <a:pt x="219085" y="221428"/>
                </a:cubicBezTo>
                <a:cubicBezTo>
                  <a:pt x="213617" y="222990"/>
                  <a:pt x="210103" y="223771"/>
                  <a:pt x="208541" y="223771"/>
                </a:cubicBezTo>
                <a:lnTo>
                  <a:pt x="217913" y="234315"/>
                </a:lnTo>
                <a:lnTo>
                  <a:pt x="242516" y="227286"/>
                </a:lnTo>
                <a:cubicBezTo>
                  <a:pt x="240954" y="226505"/>
                  <a:pt x="239197" y="224943"/>
                  <a:pt x="237244" y="222600"/>
                </a:cubicBezTo>
                <a:cubicBezTo>
                  <a:pt x="235292" y="220256"/>
                  <a:pt x="233925" y="218304"/>
                  <a:pt x="233144" y="216742"/>
                </a:cubicBezTo>
                <a:close/>
                <a:moveTo>
                  <a:pt x="171050" y="209712"/>
                </a:moveTo>
                <a:cubicBezTo>
                  <a:pt x="167926" y="211274"/>
                  <a:pt x="165192" y="212446"/>
                  <a:pt x="162849" y="213227"/>
                </a:cubicBezTo>
                <a:cubicBezTo>
                  <a:pt x="160506" y="214008"/>
                  <a:pt x="158163" y="214789"/>
                  <a:pt x="155820" y="215570"/>
                </a:cubicBezTo>
                <a:cubicBezTo>
                  <a:pt x="156601" y="217132"/>
                  <a:pt x="157382" y="218304"/>
                  <a:pt x="158163" y="219085"/>
                </a:cubicBezTo>
                <a:cubicBezTo>
                  <a:pt x="158944" y="219866"/>
                  <a:pt x="160115" y="221037"/>
                  <a:pt x="161678" y="222600"/>
                </a:cubicBezTo>
                <a:lnTo>
                  <a:pt x="176908" y="217913"/>
                </a:lnTo>
                <a:close/>
                <a:moveTo>
                  <a:pt x="261261" y="207369"/>
                </a:moveTo>
                <a:lnTo>
                  <a:pt x="251889" y="210884"/>
                </a:lnTo>
                <a:cubicBezTo>
                  <a:pt x="253451" y="213227"/>
                  <a:pt x="255404" y="215180"/>
                  <a:pt x="257747" y="216742"/>
                </a:cubicBezTo>
                <a:cubicBezTo>
                  <a:pt x="260090" y="218304"/>
                  <a:pt x="262433" y="220256"/>
                  <a:pt x="264776" y="222600"/>
                </a:cubicBezTo>
                <a:cubicBezTo>
                  <a:pt x="265557" y="222600"/>
                  <a:pt x="266338" y="222404"/>
                  <a:pt x="267119" y="222014"/>
                </a:cubicBezTo>
                <a:cubicBezTo>
                  <a:pt x="267900" y="221623"/>
                  <a:pt x="268681" y="221428"/>
                  <a:pt x="269463" y="221428"/>
                </a:cubicBezTo>
                <a:cubicBezTo>
                  <a:pt x="270244" y="221428"/>
                  <a:pt x="270829" y="221623"/>
                  <a:pt x="271220" y="222014"/>
                </a:cubicBezTo>
                <a:cubicBezTo>
                  <a:pt x="271610" y="222404"/>
                  <a:pt x="272196" y="222600"/>
                  <a:pt x="272977" y="222600"/>
                </a:cubicBezTo>
                <a:cubicBezTo>
                  <a:pt x="272977" y="220256"/>
                  <a:pt x="273368" y="218694"/>
                  <a:pt x="274149" y="217913"/>
                </a:cubicBezTo>
                <a:cubicBezTo>
                  <a:pt x="267900" y="214008"/>
                  <a:pt x="263605" y="210493"/>
                  <a:pt x="261261" y="207369"/>
                </a:cubicBezTo>
                <a:close/>
                <a:moveTo>
                  <a:pt x="210884" y="195653"/>
                </a:moveTo>
                <a:lnTo>
                  <a:pt x="187452" y="202683"/>
                </a:lnTo>
                <a:lnTo>
                  <a:pt x="194482" y="210884"/>
                </a:lnTo>
                <a:cubicBezTo>
                  <a:pt x="198387" y="209322"/>
                  <a:pt x="202292" y="207955"/>
                  <a:pt x="206197" y="206783"/>
                </a:cubicBezTo>
                <a:cubicBezTo>
                  <a:pt x="210103" y="205612"/>
                  <a:pt x="214008" y="204245"/>
                  <a:pt x="217913" y="202683"/>
                </a:cubicBezTo>
                <a:cubicBezTo>
                  <a:pt x="217132" y="201121"/>
                  <a:pt x="216156" y="199949"/>
                  <a:pt x="214984" y="199168"/>
                </a:cubicBezTo>
                <a:cubicBezTo>
                  <a:pt x="213813" y="198387"/>
                  <a:pt x="212446" y="197215"/>
                  <a:pt x="210884" y="195653"/>
                </a:cubicBezTo>
                <a:close/>
                <a:moveTo>
                  <a:pt x="154648" y="186281"/>
                </a:moveTo>
                <a:cubicBezTo>
                  <a:pt x="153867" y="187843"/>
                  <a:pt x="153477" y="189405"/>
                  <a:pt x="153477" y="190967"/>
                </a:cubicBezTo>
                <a:cubicBezTo>
                  <a:pt x="153477" y="192529"/>
                  <a:pt x="153086" y="194482"/>
                  <a:pt x="152305" y="196825"/>
                </a:cubicBezTo>
                <a:cubicBezTo>
                  <a:pt x="155429" y="195263"/>
                  <a:pt x="157772" y="194482"/>
                  <a:pt x="159334" y="194482"/>
                </a:cubicBezTo>
                <a:cubicBezTo>
                  <a:pt x="156210" y="189795"/>
                  <a:pt x="154648" y="187062"/>
                  <a:pt x="154648" y="186281"/>
                </a:cubicBezTo>
                <a:close/>
                <a:moveTo>
                  <a:pt x="237830" y="185109"/>
                </a:moveTo>
                <a:lnTo>
                  <a:pt x="229629" y="188624"/>
                </a:lnTo>
                <a:cubicBezTo>
                  <a:pt x="230410" y="189405"/>
                  <a:pt x="230996" y="190186"/>
                  <a:pt x="231386" y="190967"/>
                </a:cubicBezTo>
                <a:cubicBezTo>
                  <a:pt x="231777" y="191748"/>
                  <a:pt x="232753" y="192529"/>
                  <a:pt x="234315" y="193310"/>
                </a:cubicBezTo>
                <a:cubicBezTo>
                  <a:pt x="235096" y="194091"/>
                  <a:pt x="236268" y="194872"/>
                  <a:pt x="237830" y="195653"/>
                </a:cubicBezTo>
                <a:cubicBezTo>
                  <a:pt x="238611" y="195653"/>
                  <a:pt x="241345" y="194872"/>
                  <a:pt x="246031" y="193310"/>
                </a:cubicBezTo>
                <a:cubicBezTo>
                  <a:pt x="244469" y="191748"/>
                  <a:pt x="243102" y="190381"/>
                  <a:pt x="241931" y="189210"/>
                </a:cubicBezTo>
                <a:cubicBezTo>
                  <a:pt x="240759" y="188038"/>
                  <a:pt x="239392" y="186671"/>
                  <a:pt x="237830" y="185109"/>
                </a:cubicBezTo>
                <a:close/>
                <a:moveTo>
                  <a:pt x="182766" y="172222"/>
                </a:moveTo>
                <a:lnTo>
                  <a:pt x="169879" y="176908"/>
                </a:lnTo>
                <a:lnTo>
                  <a:pt x="176908" y="188624"/>
                </a:lnTo>
                <a:lnTo>
                  <a:pt x="195653" y="181594"/>
                </a:lnTo>
                <a:cubicBezTo>
                  <a:pt x="190967" y="179251"/>
                  <a:pt x="186671" y="176127"/>
                  <a:pt x="182766" y="172222"/>
                </a:cubicBezTo>
                <a:close/>
                <a:moveTo>
                  <a:pt x="281178" y="169879"/>
                </a:moveTo>
                <a:cubicBezTo>
                  <a:pt x="270244" y="172222"/>
                  <a:pt x="261652" y="174955"/>
                  <a:pt x="255404" y="178080"/>
                </a:cubicBezTo>
                <a:cubicBezTo>
                  <a:pt x="256966" y="179642"/>
                  <a:pt x="258528" y="181399"/>
                  <a:pt x="260090" y="183352"/>
                </a:cubicBezTo>
                <a:cubicBezTo>
                  <a:pt x="261652" y="185304"/>
                  <a:pt x="262824" y="186281"/>
                  <a:pt x="263605" y="186281"/>
                </a:cubicBezTo>
                <a:cubicBezTo>
                  <a:pt x="266729" y="185500"/>
                  <a:pt x="270634" y="184328"/>
                  <a:pt x="275320" y="182766"/>
                </a:cubicBezTo>
                <a:lnTo>
                  <a:pt x="280007" y="180423"/>
                </a:lnTo>
                <a:lnTo>
                  <a:pt x="282350" y="180423"/>
                </a:lnTo>
                <a:cubicBezTo>
                  <a:pt x="283131" y="178080"/>
                  <a:pt x="283521" y="174955"/>
                  <a:pt x="283521" y="171050"/>
                </a:cubicBezTo>
                <a:cubicBezTo>
                  <a:pt x="282740" y="171050"/>
                  <a:pt x="281959" y="170660"/>
                  <a:pt x="281178" y="169879"/>
                </a:cubicBezTo>
                <a:close/>
                <a:moveTo>
                  <a:pt x="213227" y="159335"/>
                </a:moveTo>
                <a:cubicBezTo>
                  <a:pt x="211665" y="160897"/>
                  <a:pt x="209712" y="161873"/>
                  <a:pt x="207369" y="162263"/>
                </a:cubicBezTo>
                <a:cubicBezTo>
                  <a:pt x="205026" y="162654"/>
                  <a:pt x="203073" y="163240"/>
                  <a:pt x="201511" y="164021"/>
                </a:cubicBezTo>
                <a:lnTo>
                  <a:pt x="214398" y="175737"/>
                </a:lnTo>
                <a:lnTo>
                  <a:pt x="224943" y="172222"/>
                </a:lnTo>
                <a:close/>
                <a:moveTo>
                  <a:pt x="162849" y="152305"/>
                </a:moveTo>
                <a:cubicBezTo>
                  <a:pt x="160506" y="154648"/>
                  <a:pt x="159334" y="157382"/>
                  <a:pt x="159334" y="160506"/>
                </a:cubicBezTo>
                <a:lnTo>
                  <a:pt x="167535" y="156991"/>
                </a:lnTo>
                <a:cubicBezTo>
                  <a:pt x="166754" y="156210"/>
                  <a:pt x="166169" y="155429"/>
                  <a:pt x="165778" y="154648"/>
                </a:cubicBezTo>
                <a:cubicBezTo>
                  <a:pt x="165388" y="153867"/>
                  <a:pt x="164411" y="153086"/>
                  <a:pt x="162849" y="152305"/>
                </a:cubicBezTo>
                <a:close/>
                <a:moveTo>
                  <a:pt x="254232" y="144104"/>
                </a:moveTo>
                <a:cubicBezTo>
                  <a:pt x="250327" y="145666"/>
                  <a:pt x="246422" y="147228"/>
                  <a:pt x="242516" y="148790"/>
                </a:cubicBezTo>
                <a:cubicBezTo>
                  <a:pt x="238611" y="150352"/>
                  <a:pt x="234706" y="151915"/>
                  <a:pt x="230801" y="153477"/>
                </a:cubicBezTo>
                <a:lnTo>
                  <a:pt x="242516" y="165192"/>
                </a:lnTo>
                <a:cubicBezTo>
                  <a:pt x="246422" y="163630"/>
                  <a:pt x="250132" y="162263"/>
                  <a:pt x="253646" y="161092"/>
                </a:cubicBezTo>
                <a:cubicBezTo>
                  <a:pt x="257161" y="159920"/>
                  <a:pt x="260871" y="158553"/>
                  <a:pt x="264776" y="156991"/>
                </a:cubicBezTo>
                <a:cubicBezTo>
                  <a:pt x="263214" y="154648"/>
                  <a:pt x="261457" y="152696"/>
                  <a:pt x="259504" y="151133"/>
                </a:cubicBezTo>
                <a:cubicBezTo>
                  <a:pt x="257551" y="149571"/>
                  <a:pt x="255794" y="147228"/>
                  <a:pt x="254232" y="144104"/>
                </a:cubicBezTo>
                <a:close/>
                <a:moveTo>
                  <a:pt x="195653" y="135903"/>
                </a:moveTo>
                <a:cubicBezTo>
                  <a:pt x="193310" y="136684"/>
                  <a:pt x="190576" y="137660"/>
                  <a:pt x="187452" y="138832"/>
                </a:cubicBezTo>
                <a:cubicBezTo>
                  <a:pt x="184328" y="140003"/>
                  <a:pt x="181204" y="141370"/>
                  <a:pt x="178080" y="142932"/>
                </a:cubicBezTo>
                <a:lnTo>
                  <a:pt x="186281" y="149962"/>
                </a:lnTo>
                <a:lnTo>
                  <a:pt x="201511" y="144104"/>
                </a:lnTo>
                <a:cubicBezTo>
                  <a:pt x="200730" y="141761"/>
                  <a:pt x="198778" y="139027"/>
                  <a:pt x="195653" y="135903"/>
                </a:cubicBezTo>
                <a:close/>
                <a:moveTo>
                  <a:pt x="283521" y="132388"/>
                </a:moveTo>
                <a:cubicBezTo>
                  <a:pt x="281178" y="133169"/>
                  <a:pt x="279030" y="133950"/>
                  <a:pt x="277078" y="134731"/>
                </a:cubicBezTo>
                <a:cubicBezTo>
                  <a:pt x="275125" y="135512"/>
                  <a:pt x="273368" y="136293"/>
                  <a:pt x="271806" y="137075"/>
                </a:cubicBezTo>
                <a:cubicBezTo>
                  <a:pt x="271806" y="138637"/>
                  <a:pt x="273954" y="141175"/>
                  <a:pt x="278249" y="144690"/>
                </a:cubicBezTo>
                <a:cubicBezTo>
                  <a:pt x="282545" y="148205"/>
                  <a:pt x="285474" y="150743"/>
                  <a:pt x="287036" y="152305"/>
                </a:cubicBezTo>
                <a:lnTo>
                  <a:pt x="289379" y="134731"/>
                </a:lnTo>
                <a:cubicBezTo>
                  <a:pt x="288598" y="134731"/>
                  <a:pt x="287427" y="134731"/>
                  <a:pt x="285865" y="134731"/>
                </a:cubicBezTo>
                <a:cubicBezTo>
                  <a:pt x="284302" y="134731"/>
                  <a:pt x="283521" y="133950"/>
                  <a:pt x="283521" y="132388"/>
                </a:cubicBezTo>
                <a:close/>
                <a:moveTo>
                  <a:pt x="236658" y="119501"/>
                </a:moveTo>
                <a:cubicBezTo>
                  <a:pt x="232753" y="121063"/>
                  <a:pt x="228848" y="122625"/>
                  <a:pt x="224943" y="124187"/>
                </a:cubicBezTo>
                <a:cubicBezTo>
                  <a:pt x="221037" y="125749"/>
                  <a:pt x="217132" y="127311"/>
                  <a:pt x="213227" y="128874"/>
                </a:cubicBezTo>
                <a:lnTo>
                  <a:pt x="217913" y="137075"/>
                </a:lnTo>
                <a:cubicBezTo>
                  <a:pt x="221818" y="136293"/>
                  <a:pt x="226114" y="135122"/>
                  <a:pt x="230801" y="133560"/>
                </a:cubicBezTo>
                <a:cubicBezTo>
                  <a:pt x="235487" y="131998"/>
                  <a:pt x="239783" y="130436"/>
                  <a:pt x="243688" y="128874"/>
                </a:cubicBezTo>
                <a:cubicBezTo>
                  <a:pt x="242907" y="127311"/>
                  <a:pt x="241931" y="125749"/>
                  <a:pt x="240759" y="124187"/>
                </a:cubicBezTo>
                <a:cubicBezTo>
                  <a:pt x="239587" y="122625"/>
                  <a:pt x="238221" y="121063"/>
                  <a:pt x="236658" y="119501"/>
                </a:cubicBezTo>
                <a:close/>
                <a:moveTo>
                  <a:pt x="265948" y="107785"/>
                </a:moveTo>
                <a:cubicBezTo>
                  <a:pt x="264386" y="109347"/>
                  <a:pt x="262433" y="110324"/>
                  <a:pt x="260090" y="110714"/>
                </a:cubicBezTo>
                <a:cubicBezTo>
                  <a:pt x="257747" y="111105"/>
                  <a:pt x="255794" y="111690"/>
                  <a:pt x="254232" y="112472"/>
                </a:cubicBezTo>
                <a:cubicBezTo>
                  <a:pt x="255794" y="114815"/>
                  <a:pt x="257161" y="116377"/>
                  <a:pt x="258333" y="117158"/>
                </a:cubicBezTo>
                <a:cubicBezTo>
                  <a:pt x="259504" y="117939"/>
                  <a:pt x="260090" y="119891"/>
                  <a:pt x="260090" y="123016"/>
                </a:cubicBezTo>
                <a:lnTo>
                  <a:pt x="271806" y="117158"/>
                </a:lnTo>
                <a:close/>
                <a:moveTo>
                  <a:pt x="217913" y="103099"/>
                </a:moveTo>
                <a:lnTo>
                  <a:pt x="200340" y="113643"/>
                </a:lnTo>
                <a:cubicBezTo>
                  <a:pt x="201121" y="113643"/>
                  <a:pt x="201511" y="114034"/>
                  <a:pt x="201511" y="114815"/>
                </a:cubicBezTo>
                <a:lnTo>
                  <a:pt x="223771" y="107785"/>
                </a:lnTo>
                <a:close/>
                <a:moveTo>
                  <a:pt x="298752" y="92555"/>
                </a:moveTo>
                <a:lnTo>
                  <a:pt x="282350" y="100756"/>
                </a:lnTo>
                <a:cubicBezTo>
                  <a:pt x="283912" y="102318"/>
                  <a:pt x="285084" y="104661"/>
                  <a:pt x="285865" y="107785"/>
                </a:cubicBezTo>
                <a:cubicBezTo>
                  <a:pt x="286646" y="110909"/>
                  <a:pt x="289379" y="112472"/>
                  <a:pt x="294066" y="112472"/>
                </a:cubicBezTo>
                <a:lnTo>
                  <a:pt x="294066" y="110128"/>
                </a:lnTo>
                <a:lnTo>
                  <a:pt x="298752" y="93726"/>
                </a:lnTo>
                <a:close/>
                <a:moveTo>
                  <a:pt x="249546" y="85525"/>
                </a:moveTo>
                <a:cubicBezTo>
                  <a:pt x="243297" y="87868"/>
                  <a:pt x="238221" y="90602"/>
                  <a:pt x="234315" y="93726"/>
                </a:cubicBezTo>
                <a:lnTo>
                  <a:pt x="242516" y="100756"/>
                </a:lnTo>
                <a:lnTo>
                  <a:pt x="256575" y="94898"/>
                </a:lnTo>
                <a:close/>
                <a:moveTo>
                  <a:pt x="236658" y="66780"/>
                </a:moveTo>
                <a:lnTo>
                  <a:pt x="219085" y="80839"/>
                </a:lnTo>
                <a:lnTo>
                  <a:pt x="239002" y="70295"/>
                </a:lnTo>
                <a:close/>
                <a:moveTo>
                  <a:pt x="284693" y="65608"/>
                </a:moveTo>
                <a:lnTo>
                  <a:pt x="264776" y="76153"/>
                </a:lnTo>
                <a:lnTo>
                  <a:pt x="271806" y="87868"/>
                </a:lnTo>
                <a:cubicBezTo>
                  <a:pt x="275711" y="86306"/>
                  <a:pt x="279226" y="84354"/>
                  <a:pt x="282350" y="82011"/>
                </a:cubicBezTo>
                <a:cubicBezTo>
                  <a:pt x="285474" y="79667"/>
                  <a:pt x="288989" y="77715"/>
                  <a:pt x="292894" y="76153"/>
                </a:cubicBezTo>
                <a:cubicBezTo>
                  <a:pt x="290551" y="73810"/>
                  <a:pt x="287817" y="70295"/>
                  <a:pt x="284693" y="65608"/>
                </a:cubicBezTo>
                <a:close/>
                <a:moveTo>
                  <a:pt x="312811" y="48035"/>
                </a:moveTo>
                <a:lnTo>
                  <a:pt x="299923" y="57407"/>
                </a:lnTo>
                <a:cubicBezTo>
                  <a:pt x="303048" y="60532"/>
                  <a:pt x="305000" y="62875"/>
                  <a:pt x="305781" y="64437"/>
                </a:cubicBezTo>
                <a:cubicBezTo>
                  <a:pt x="306562" y="64437"/>
                  <a:pt x="307343" y="64046"/>
                  <a:pt x="308124" y="63265"/>
                </a:cubicBezTo>
                <a:cubicBezTo>
                  <a:pt x="309687" y="57017"/>
                  <a:pt x="311249" y="51940"/>
                  <a:pt x="312811" y="48035"/>
                </a:cubicBezTo>
                <a:close/>
                <a:moveTo>
                  <a:pt x="265948" y="42177"/>
                </a:moveTo>
                <a:lnTo>
                  <a:pt x="249546" y="56236"/>
                </a:lnTo>
                <a:cubicBezTo>
                  <a:pt x="251108" y="57017"/>
                  <a:pt x="252670" y="58970"/>
                  <a:pt x="254232" y="62094"/>
                </a:cubicBezTo>
                <a:lnTo>
                  <a:pt x="271806" y="51550"/>
                </a:lnTo>
                <a:cubicBezTo>
                  <a:pt x="271025" y="49988"/>
                  <a:pt x="269853" y="48425"/>
                  <a:pt x="268291" y="46863"/>
                </a:cubicBezTo>
                <a:cubicBezTo>
                  <a:pt x="266729" y="45301"/>
                  <a:pt x="265948" y="43739"/>
                  <a:pt x="265948" y="42177"/>
                </a:cubicBezTo>
                <a:close/>
                <a:moveTo>
                  <a:pt x="303438" y="18745"/>
                </a:moveTo>
                <a:cubicBezTo>
                  <a:pt x="299533" y="18745"/>
                  <a:pt x="295432" y="20503"/>
                  <a:pt x="291137" y="24018"/>
                </a:cubicBezTo>
                <a:cubicBezTo>
                  <a:pt x="286841" y="27532"/>
                  <a:pt x="282740" y="30071"/>
                  <a:pt x="278835" y="31633"/>
                </a:cubicBezTo>
                <a:cubicBezTo>
                  <a:pt x="280397" y="33195"/>
                  <a:pt x="281764" y="34952"/>
                  <a:pt x="282936" y="36905"/>
                </a:cubicBezTo>
                <a:cubicBezTo>
                  <a:pt x="284107" y="38858"/>
                  <a:pt x="285474" y="40615"/>
                  <a:pt x="287036" y="42177"/>
                </a:cubicBezTo>
                <a:lnTo>
                  <a:pt x="311639" y="26947"/>
                </a:lnTo>
                <a:cubicBezTo>
                  <a:pt x="313201" y="25384"/>
                  <a:pt x="314763" y="24603"/>
                  <a:pt x="316325" y="24603"/>
                </a:cubicBezTo>
                <a:cubicBezTo>
                  <a:pt x="314763" y="23041"/>
                  <a:pt x="312616" y="21674"/>
                  <a:pt x="309882" y="20503"/>
                </a:cubicBezTo>
                <a:cubicBezTo>
                  <a:pt x="307148" y="19331"/>
                  <a:pt x="305000" y="18745"/>
                  <a:pt x="303438" y="18745"/>
                </a:cubicBezTo>
                <a:close/>
                <a:moveTo>
                  <a:pt x="303438" y="0"/>
                </a:moveTo>
                <a:cubicBezTo>
                  <a:pt x="309687" y="0"/>
                  <a:pt x="315935" y="1758"/>
                  <a:pt x="322183" y="5272"/>
                </a:cubicBezTo>
                <a:cubicBezTo>
                  <a:pt x="328432" y="8787"/>
                  <a:pt x="332728" y="14059"/>
                  <a:pt x="335071" y="21089"/>
                </a:cubicBezTo>
                <a:cubicBezTo>
                  <a:pt x="335852" y="23432"/>
                  <a:pt x="336242" y="26556"/>
                  <a:pt x="336242" y="30461"/>
                </a:cubicBezTo>
                <a:cubicBezTo>
                  <a:pt x="336242" y="41396"/>
                  <a:pt x="333509" y="52721"/>
                  <a:pt x="328041" y="64437"/>
                </a:cubicBezTo>
                <a:cubicBezTo>
                  <a:pt x="322574" y="76153"/>
                  <a:pt x="319059" y="87087"/>
                  <a:pt x="317497" y="97241"/>
                </a:cubicBezTo>
                <a:lnTo>
                  <a:pt x="312811" y="113643"/>
                </a:lnTo>
                <a:cubicBezTo>
                  <a:pt x="308906" y="135512"/>
                  <a:pt x="305781" y="155624"/>
                  <a:pt x="303438" y="173979"/>
                </a:cubicBezTo>
                <a:cubicBezTo>
                  <a:pt x="301095" y="192334"/>
                  <a:pt x="296018" y="213227"/>
                  <a:pt x="288208" y="236658"/>
                </a:cubicBezTo>
                <a:lnTo>
                  <a:pt x="280007" y="267119"/>
                </a:lnTo>
                <a:cubicBezTo>
                  <a:pt x="278445" y="273368"/>
                  <a:pt x="277468" y="280397"/>
                  <a:pt x="277078" y="288208"/>
                </a:cubicBezTo>
                <a:cubicBezTo>
                  <a:pt x="276687" y="296018"/>
                  <a:pt x="274539" y="303048"/>
                  <a:pt x="270634" y="309296"/>
                </a:cubicBezTo>
                <a:cubicBezTo>
                  <a:pt x="265167" y="330384"/>
                  <a:pt x="260871" y="351668"/>
                  <a:pt x="257747" y="373147"/>
                </a:cubicBezTo>
                <a:cubicBezTo>
                  <a:pt x="254623" y="394626"/>
                  <a:pt x="249936" y="415519"/>
                  <a:pt x="243688" y="435826"/>
                </a:cubicBezTo>
                <a:lnTo>
                  <a:pt x="241345" y="442856"/>
                </a:lnTo>
                <a:cubicBezTo>
                  <a:pt x="238221" y="458477"/>
                  <a:pt x="235487" y="470974"/>
                  <a:pt x="233144" y="480346"/>
                </a:cubicBezTo>
                <a:cubicBezTo>
                  <a:pt x="230801" y="489719"/>
                  <a:pt x="228848" y="498310"/>
                  <a:pt x="227286" y="506121"/>
                </a:cubicBezTo>
                <a:cubicBezTo>
                  <a:pt x="225724" y="513931"/>
                  <a:pt x="223966" y="521351"/>
                  <a:pt x="222014" y="528381"/>
                </a:cubicBezTo>
                <a:cubicBezTo>
                  <a:pt x="220061" y="535410"/>
                  <a:pt x="218304" y="544002"/>
                  <a:pt x="216742" y="554155"/>
                </a:cubicBezTo>
                <a:lnTo>
                  <a:pt x="203854" y="610391"/>
                </a:lnTo>
                <a:cubicBezTo>
                  <a:pt x="201511" y="629917"/>
                  <a:pt x="197996" y="649053"/>
                  <a:pt x="193310" y="667798"/>
                </a:cubicBezTo>
                <a:cubicBezTo>
                  <a:pt x="188624" y="686543"/>
                  <a:pt x="184719" y="706069"/>
                  <a:pt x="181594" y="726377"/>
                </a:cubicBezTo>
                <a:lnTo>
                  <a:pt x="179251" y="736921"/>
                </a:lnTo>
                <a:cubicBezTo>
                  <a:pt x="179251" y="743169"/>
                  <a:pt x="177689" y="750199"/>
                  <a:pt x="174565" y="758009"/>
                </a:cubicBezTo>
                <a:lnTo>
                  <a:pt x="171050" y="772068"/>
                </a:lnTo>
                <a:cubicBezTo>
                  <a:pt x="170269" y="772849"/>
                  <a:pt x="169098" y="774802"/>
                  <a:pt x="167535" y="777926"/>
                </a:cubicBezTo>
                <a:cubicBezTo>
                  <a:pt x="165973" y="781050"/>
                  <a:pt x="164021" y="784370"/>
                  <a:pt x="161678" y="787885"/>
                </a:cubicBezTo>
                <a:cubicBezTo>
                  <a:pt x="159334" y="791399"/>
                  <a:pt x="156601" y="794523"/>
                  <a:pt x="153477" y="797257"/>
                </a:cubicBezTo>
                <a:cubicBezTo>
                  <a:pt x="150352" y="799991"/>
                  <a:pt x="147228" y="801358"/>
                  <a:pt x="144104" y="801358"/>
                </a:cubicBezTo>
                <a:cubicBezTo>
                  <a:pt x="123797" y="805263"/>
                  <a:pt x="103294" y="810925"/>
                  <a:pt x="82596" y="818345"/>
                </a:cubicBezTo>
                <a:cubicBezTo>
                  <a:pt x="61898" y="825765"/>
                  <a:pt x="42177" y="829475"/>
                  <a:pt x="23432" y="829475"/>
                </a:cubicBezTo>
                <a:cubicBezTo>
                  <a:pt x="17183" y="829475"/>
                  <a:pt x="12107" y="828890"/>
                  <a:pt x="8201" y="827718"/>
                </a:cubicBezTo>
                <a:cubicBezTo>
                  <a:pt x="4296" y="826546"/>
                  <a:pt x="2343" y="822055"/>
                  <a:pt x="2343" y="814245"/>
                </a:cubicBezTo>
                <a:cubicBezTo>
                  <a:pt x="2343" y="809559"/>
                  <a:pt x="2734" y="806044"/>
                  <a:pt x="3515" y="803701"/>
                </a:cubicBezTo>
                <a:cubicBezTo>
                  <a:pt x="1172" y="802920"/>
                  <a:pt x="0" y="800577"/>
                  <a:pt x="0" y="796671"/>
                </a:cubicBezTo>
                <a:cubicBezTo>
                  <a:pt x="0" y="795890"/>
                  <a:pt x="1172" y="791790"/>
                  <a:pt x="3515" y="784370"/>
                </a:cubicBezTo>
                <a:cubicBezTo>
                  <a:pt x="5858" y="776950"/>
                  <a:pt x="7811" y="770116"/>
                  <a:pt x="9373" y="763867"/>
                </a:cubicBezTo>
                <a:cubicBezTo>
                  <a:pt x="8592" y="763086"/>
                  <a:pt x="8201" y="761915"/>
                  <a:pt x="8201" y="760352"/>
                </a:cubicBezTo>
                <a:cubicBezTo>
                  <a:pt x="8201" y="758790"/>
                  <a:pt x="8982" y="757228"/>
                  <a:pt x="10544" y="755666"/>
                </a:cubicBezTo>
                <a:cubicBezTo>
                  <a:pt x="12107" y="745513"/>
                  <a:pt x="13864" y="736530"/>
                  <a:pt x="15817" y="728720"/>
                </a:cubicBezTo>
                <a:cubicBezTo>
                  <a:pt x="17769" y="720909"/>
                  <a:pt x="19917" y="712318"/>
                  <a:pt x="22260" y="702945"/>
                </a:cubicBezTo>
                <a:cubicBezTo>
                  <a:pt x="22260" y="702945"/>
                  <a:pt x="21870" y="702164"/>
                  <a:pt x="21089" y="700602"/>
                </a:cubicBezTo>
                <a:cubicBezTo>
                  <a:pt x="21089" y="700602"/>
                  <a:pt x="21870" y="699040"/>
                  <a:pt x="23432" y="695916"/>
                </a:cubicBezTo>
                <a:cubicBezTo>
                  <a:pt x="28118" y="677952"/>
                  <a:pt x="32023" y="657254"/>
                  <a:pt x="35148" y="633822"/>
                </a:cubicBezTo>
                <a:cubicBezTo>
                  <a:pt x="38272" y="610391"/>
                  <a:pt x="42958" y="587740"/>
                  <a:pt x="49206" y="565871"/>
                </a:cubicBezTo>
                <a:lnTo>
                  <a:pt x="64437" y="510807"/>
                </a:lnTo>
                <a:cubicBezTo>
                  <a:pt x="64437" y="508464"/>
                  <a:pt x="65218" y="504949"/>
                  <a:pt x="66780" y="500263"/>
                </a:cubicBezTo>
                <a:cubicBezTo>
                  <a:pt x="70685" y="486204"/>
                  <a:pt x="73614" y="475074"/>
                  <a:pt x="75567" y="466873"/>
                </a:cubicBezTo>
                <a:cubicBezTo>
                  <a:pt x="77519" y="458672"/>
                  <a:pt x="79667" y="449104"/>
                  <a:pt x="82011" y="438169"/>
                </a:cubicBezTo>
                <a:cubicBezTo>
                  <a:pt x="76543" y="436607"/>
                  <a:pt x="73809" y="433874"/>
                  <a:pt x="73809" y="429968"/>
                </a:cubicBezTo>
                <a:cubicBezTo>
                  <a:pt x="73809" y="425282"/>
                  <a:pt x="76153" y="422158"/>
                  <a:pt x="80839" y="420596"/>
                </a:cubicBezTo>
                <a:cubicBezTo>
                  <a:pt x="83963" y="417472"/>
                  <a:pt x="85721" y="414543"/>
                  <a:pt x="86111" y="411809"/>
                </a:cubicBezTo>
                <a:cubicBezTo>
                  <a:pt x="86502" y="409075"/>
                  <a:pt x="87478" y="406146"/>
                  <a:pt x="89040" y="403022"/>
                </a:cubicBezTo>
                <a:lnTo>
                  <a:pt x="91383" y="392478"/>
                </a:lnTo>
                <a:cubicBezTo>
                  <a:pt x="89821" y="390916"/>
                  <a:pt x="89040" y="389354"/>
                  <a:pt x="89040" y="387792"/>
                </a:cubicBezTo>
                <a:cubicBezTo>
                  <a:pt x="89040" y="383886"/>
                  <a:pt x="90993" y="381153"/>
                  <a:pt x="94898" y="379591"/>
                </a:cubicBezTo>
                <a:cubicBezTo>
                  <a:pt x="97241" y="367875"/>
                  <a:pt x="99389" y="357135"/>
                  <a:pt x="101342" y="347372"/>
                </a:cubicBezTo>
                <a:cubicBezTo>
                  <a:pt x="103294" y="337609"/>
                  <a:pt x="104661" y="329994"/>
                  <a:pt x="105442" y="324527"/>
                </a:cubicBezTo>
                <a:lnTo>
                  <a:pt x="106614" y="321012"/>
                </a:lnTo>
                <a:lnTo>
                  <a:pt x="105442" y="319840"/>
                </a:lnTo>
                <a:cubicBezTo>
                  <a:pt x="105442" y="319059"/>
                  <a:pt x="105637" y="318473"/>
                  <a:pt x="106028" y="318083"/>
                </a:cubicBezTo>
                <a:cubicBezTo>
                  <a:pt x="106418" y="317692"/>
                  <a:pt x="106614" y="317107"/>
                  <a:pt x="106614" y="316325"/>
                </a:cubicBezTo>
                <a:lnTo>
                  <a:pt x="107785" y="310468"/>
                </a:lnTo>
                <a:lnTo>
                  <a:pt x="106614" y="309296"/>
                </a:lnTo>
                <a:cubicBezTo>
                  <a:pt x="106614" y="307734"/>
                  <a:pt x="107785" y="305781"/>
                  <a:pt x="110128" y="303438"/>
                </a:cubicBezTo>
                <a:cubicBezTo>
                  <a:pt x="111690" y="290941"/>
                  <a:pt x="113838" y="278640"/>
                  <a:pt x="116572" y="266534"/>
                </a:cubicBezTo>
                <a:cubicBezTo>
                  <a:pt x="119306" y="254427"/>
                  <a:pt x="122235" y="242126"/>
                  <a:pt x="125359" y="229629"/>
                </a:cubicBezTo>
                <a:lnTo>
                  <a:pt x="128874" y="213227"/>
                </a:lnTo>
                <a:cubicBezTo>
                  <a:pt x="130436" y="204635"/>
                  <a:pt x="132779" y="195458"/>
                  <a:pt x="135903" y="185695"/>
                </a:cubicBezTo>
                <a:cubicBezTo>
                  <a:pt x="139027" y="175932"/>
                  <a:pt x="140589" y="166754"/>
                  <a:pt x="140589" y="158163"/>
                </a:cubicBezTo>
                <a:cubicBezTo>
                  <a:pt x="140589" y="155820"/>
                  <a:pt x="140394" y="154062"/>
                  <a:pt x="140003" y="152891"/>
                </a:cubicBezTo>
                <a:cubicBezTo>
                  <a:pt x="139613" y="151719"/>
                  <a:pt x="139418" y="150352"/>
                  <a:pt x="139418" y="148790"/>
                </a:cubicBezTo>
                <a:cubicBezTo>
                  <a:pt x="139418" y="147228"/>
                  <a:pt x="139613" y="145276"/>
                  <a:pt x="140003" y="142932"/>
                </a:cubicBezTo>
                <a:cubicBezTo>
                  <a:pt x="140394" y="140589"/>
                  <a:pt x="140980" y="138637"/>
                  <a:pt x="141761" y="137075"/>
                </a:cubicBezTo>
                <a:cubicBezTo>
                  <a:pt x="121454" y="149571"/>
                  <a:pt x="101146" y="160897"/>
                  <a:pt x="80839" y="171050"/>
                </a:cubicBezTo>
                <a:cubicBezTo>
                  <a:pt x="60532" y="181204"/>
                  <a:pt x="39834" y="191358"/>
                  <a:pt x="18745" y="201511"/>
                </a:cubicBezTo>
                <a:cubicBezTo>
                  <a:pt x="17964" y="201511"/>
                  <a:pt x="17183" y="201706"/>
                  <a:pt x="16402" y="202097"/>
                </a:cubicBezTo>
                <a:cubicBezTo>
                  <a:pt x="15621" y="202487"/>
                  <a:pt x="14840" y="202683"/>
                  <a:pt x="14059" y="202683"/>
                </a:cubicBezTo>
                <a:cubicBezTo>
                  <a:pt x="7811" y="202683"/>
                  <a:pt x="4687" y="199559"/>
                  <a:pt x="4687" y="193310"/>
                </a:cubicBezTo>
                <a:cubicBezTo>
                  <a:pt x="4687" y="190967"/>
                  <a:pt x="10349" y="186281"/>
                  <a:pt x="21674" y="179251"/>
                </a:cubicBezTo>
                <a:cubicBezTo>
                  <a:pt x="33000" y="172222"/>
                  <a:pt x="46082" y="164802"/>
                  <a:pt x="60922" y="156991"/>
                </a:cubicBezTo>
                <a:cubicBezTo>
                  <a:pt x="75762" y="149181"/>
                  <a:pt x="90797" y="141566"/>
                  <a:pt x="106028" y="134146"/>
                </a:cubicBezTo>
                <a:cubicBezTo>
                  <a:pt x="121258" y="126726"/>
                  <a:pt x="132388" y="120673"/>
                  <a:pt x="139418" y="115986"/>
                </a:cubicBezTo>
                <a:lnTo>
                  <a:pt x="197996" y="73810"/>
                </a:lnTo>
                <a:cubicBezTo>
                  <a:pt x="205026" y="69123"/>
                  <a:pt x="213032" y="62484"/>
                  <a:pt x="222014" y="53893"/>
                </a:cubicBezTo>
                <a:cubicBezTo>
                  <a:pt x="230996" y="45301"/>
                  <a:pt x="240173" y="37100"/>
                  <a:pt x="249546" y="29290"/>
                </a:cubicBezTo>
                <a:cubicBezTo>
                  <a:pt x="258918" y="21479"/>
                  <a:pt x="268291" y="14645"/>
                  <a:pt x="277664" y="8787"/>
                </a:cubicBezTo>
                <a:cubicBezTo>
                  <a:pt x="287036" y="2929"/>
                  <a:pt x="295628" y="0"/>
                  <a:pt x="30343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lnSpc>
                <a:spcPts val="8587"/>
              </a:lnSpc>
              <a:defRPr/>
            </a:pPr>
            <a:endParaRPr lang="en-US" sz="6134">
              <a:solidFill>
                <a:prstClr val="white"/>
              </a:solidFill>
              <a:latin typeface="#9Slide06 Deepika Sketch" panose="02000507000000020004" pitchFamily="2" charset="-93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="" xmlns:a16="http://schemas.microsoft.com/office/drawing/2014/main" id="{FFA87B8E-DCB6-EDE0-E4A9-4666E11D4E51}"/>
              </a:ext>
            </a:extLst>
          </p:cNvPr>
          <p:cNvSpPr/>
          <p:nvPr/>
        </p:nvSpPr>
        <p:spPr>
          <a:xfrm>
            <a:off x="991381" y="503930"/>
            <a:ext cx="5291192" cy="49244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vi-VN" sz="2800" b="1" dirty="0">
                <a:ln w="0"/>
                <a:solidFill>
                  <a:prstClr val="black"/>
                </a:solidFill>
              </a:rPr>
              <a:t>Vị trí địa lí và </a:t>
            </a:r>
            <a:r>
              <a:rPr lang="vi-VN" sz="2800" b="1" dirty="0" smtClean="0">
                <a:ln w="0"/>
                <a:solidFill>
                  <a:prstClr val="black"/>
                </a:solidFill>
              </a:rPr>
              <a:t>phạm vi lãnh </a:t>
            </a:r>
            <a:r>
              <a:rPr lang="vi-VN" sz="2800" b="1" dirty="0">
                <a:ln w="0"/>
                <a:solidFill>
                  <a:prstClr val="black"/>
                </a:solidFill>
              </a:rPr>
              <a:t>thổ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="" xmlns:a16="http://schemas.microsoft.com/office/drawing/2014/main" id="{1228026B-BCAF-B0D8-85E7-2DE55DC0A87F}"/>
              </a:ext>
            </a:extLst>
          </p:cNvPr>
          <p:cNvSpPr/>
          <p:nvPr/>
        </p:nvSpPr>
        <p:spPr>
          <a:xfrm>
            <a:off x="1229895" y="1089945"/>
            <a:ext cx="4876800" cy="408432"/>
          </a:xfrm>
          <a:custGeom>
            <a:avLst/>
            <a:gdLst/>
            <a:ahLst/>
            <a:cxnLst/>
            <a:rect l="l" t="t" r="r" b="b"/>
            <a:pathLst>
              <a:path w="7315200" h="612648">
                <a:moveTo>
                  <a:pt x="0" y="0"/>
                </a:moveTo>
                <a:lnTo>
                  <a:pt x="7315200" y="0"/>
                </a:lnTo>
                <a:lnTo>
                  <a:pt x="7315200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074F9935-5AA3-7C54-AE9C-EE5425823A08}"/>
              </a:ext>
            </a:extLst>
          </p:cNvPr>
          <p:cNvSpPr txBox="1"/>
          <p:nvPr/>
        </p:nvSpPr>
        <p:spPr>
          <a:xfrm>
            <a:off x="254000" y="1838508"/>
            <a:ext cx="57912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và quan sát hình 3, em hãy: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951490" indent="-571529" algn="just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trên bản đồ vị trí địa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Việt Nam</a:t>
            </a: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pPr marL="951490" indent="-571529" algn="just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tả hình dạng phần đất liền Việt Nam</a:t>
            </a: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7843793B-704B-CCA2-C563-D1756318D0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t="28969" b="3169"/>
          <a:stretch/>
        </p:blipFill>
        <p:spPr>
          <a:xfrm>
            <a:off x="6705600" y="162"/>
            <a:ext cx="5486400" cy="6527638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="" xmlns:a16="http://schemas.microsoft.com/office/drawing/2014/main" id="{4341B8C7-B117-F23A-94A6-6E03C62D097D}"/>
              </a:ext>
            </a:extLst>
          </p:cNvPr>
          <p:cNvSpPr/>
          <p:nvPr/>
        </p:nvSpPr>
        <p:spPr>
          <a:xfrm>
            <a:off x="6908800" y="6527800"/>
            <a:ext cx="4876800" cy="30777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1600" b="1">
                <a:ln w="0"/>
                <a:solidFill>
                  <a:prstClr val="black"/>
                </a:solidFill>
              </a:rPr>
              <a:t>Hình 3: </a:t>
            </a:r>
            <a:r>
              <a:rPr lang="vi-VN" sz="1600">
                <a:ln w="0"/>
                <a:solidFill>
                  <a:prstClr val="black"/>
                </a:solidFill>
              </a:rPr>
              <a:t>Bản đồ hành chính Việt Nam năm 2021</a:t>
            </a:r>
          </a:p>
        </p:txBody>
      </p:sp>
    </p:spTree>
    <p:extLst>
      <p:ext uri="{BB962C8B-B14F-4D97-AF65-F5344CB8AC3E}">
        <p14:creationId xmlns:p14="http://schemas.microsoft.com/office/powerpoint/2010/main" val="32956261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074F9935-5AA3-7C54-AE9C-EE5425823A08}"/>
              </a:ext>
            </a:extLst>
          </p:cNvPr>
          <p:cNvSpPr txBox="1"/>
          <p:nvPr/>
        </p:nvSpPr>
        <p:spPr>
          <a:xfrm>
            <a:off x="152400" y="1273845"/>
            <a:ext cx="65532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29" indent="-571529" algn="just">
              <a:buFont typeface="Wingdings" panose="05000000000000000000" pitchFamily="2" charset="2"/>
              <a:buChar char="Ø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thuộc châu Á, nằm gần trung tâm khu vực Đông Nam Á, tiếp giáp với Biển Đông.</a:t>
            </a:r>
            <a:endParaRPr lang="vi-VN" sz="40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571529" indent="-571529" algn="just">
              <a:buFont typeface="Wingdings" panose="05000000000000000000" pitchFamily="2" charset="2"/>
              <a:buChar char="Ø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đất liền, Việt Nam tiếp giáp với Trung Quốc ở phía Bắc, Cam-pu-chia (Cambodia) và Lào ở phía tây.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7843793B-704B-CCA2-C563-D1756318D0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t="28969" b="3169"/>
          <a:stretch/>
        </p:blipFill>
        <p:spPr>
          <a:xfrm>
            <a:off x="6705600" y="162"/>
            <a:ext cx="5486400" cy="6527638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="" xmlns:a16="http://schemas.microsoft.com/office/drawing/2014/main" id="{4341B8C7-B117-F23A-94A6-6E03C62D097D}"/>
              </a:ext>
            </a:extLst>
          </p:cNvPr>
          <p:cNvSpPr/>
          <p:nvPr/>
        </p:nvSpPr>
        <p:spPr>
          <a:xfrm>
            <a:off x="6908800" y="6527800"/>
            <a:ext cx="4876800" cy="30777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1600" b="1">
                <a:ln w="0"/>
                <a:solidFill>
                  <a:prstClr val="black"/>
                </a:solidFill>
              </a:rPr>
              <a:t>Hình 3: </a:t>
            </a:r>
            <a:r>
              <a:rPr lang="vi-VN" sz="1600">
                <a:ln w="0"/>
                <a:solidFill>
                  <a:prstClr val="black"/>
                </a:solidFill>
              </a:rPr>
              <a:t>Bản đồ hành chính Việt Nam năm 2021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="" xmlns:a16="http://schemas.microsoft.com/office/drawing/2014/main" id="{2789FD4E-EE3F-7F4B-415D-BB038C1E3E13}"/>
              </a:ext>
            </a:extLst>
          </p:cNvPr>
          <p:cNvSpPr/>
          <p:nvPr/>
        </p:nvSpPr>
        <p:spPr>
          <a:xfrm>
            <a:off x="406401" y="228600"/>
            <a:ext cx="3319787" cy="944681"/>
          </a:xfrm>
          <a:custGeom>
            <a:avLst/>
            <a:gdLst/>
            <a:ahLst/>
            <a:cxnLst/>
            <a:rect l="l" t="t" r="r" b="b"/>
            <a:pathLst>
              <a:path w="3741308" h="1417021">
                <a:moveTo>
                  <a:pt x="0" y="0"/>
                </a:moveTo>
                <a:lnTo>
                  <a:pt x="3741309" y="0"/>
                </a:lnTo>
                <a:lnTo>
                  <a:pt x="3741309" y="1417021"/>
                </a:lnTo>
                <a:lnTo>
                  <a:pt x="0" y="1417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2D2805D4-6553-ECD4-22D6-E20563F0E800}"/>
              </a:ext>
            </a:extLst>
          </p:cNvPr>
          <p:cNvSpPr/>
          <p:nvPr/>
        </p:nvSpPr>
        <p:spPr>
          <a:xfrm>
            <a:off x="851109" y="393164"/>
            <a:ext cx="2328843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vi-VN" sz="3600" b="1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 trí địa lí</a:t>
            </a:r>
          </a:p>
        </p:txBody>
      </p:sp>
    </p:spTree>
    <p:extLst>
      <p:ext uri="{BB962C8B-B14F-4D97-AF65-F5344CB8AC3E}">
        <p14:creationId xmlns:p14="http://schemas.microsoft.com/office/powerpoint/2010/main" val="11625545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074F9935-5AA3-7C54-AE9C-EE5425823A08}"/>
              </a:ext>
            </a:extLst>
          </p:cNvPr>
          <p:cNvSpPr txBox="1"/>
          <p:nvPr/>
        </p:nvSpPr>
        <p:spPr>
          <a:xfrm>
            <a:off x="152400" y="1955716"/>
            <a:ext cx="6553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29" indent="-571529" algn="just">
              <a:buFont typeface="Wingdings" panose="05000000000000000000" pitchFamily="2" charset="2"/>
              <a:buChar char="Ø"/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Phần đất liền Việt Nam có hình chữ S, trải dài theo chiều Bắc – Nam, hẹp theo chiều ngang.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7843793B-704B-CCA2-C563-D1756318D0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t="28969" b="3169"/>
          <a:stretch/>
        </p:blipFill>
        <p:spPr>
          <a:xfrm>
            <a:off x="6705600" y="162"/>
            <a:ext cx="5486400" cy="6527638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="" xmlns:a16="http://schemas.microsoft.com/office/drawing/2014/main" id="{4341B8C7-B117-F23A-94A6-6E03C62D097D}"/>
              </a:ext>
            </a:extLst>
          </p:cNvPr>
          <p:cNvSpPr/>
          <p:nvPr/>
        </p:nvSpPr>
        <p:spPr>
          <a:xfrm>
            <a:off x="6908800" y="6527800"/>
            <a:ext cx="4876800" cy="30777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1600" b="1">
                <a:ln w="0"/>
                <a:solidFill>
                  <a:prstClr val="black"/>
                </a:solidFill>
              </a:rPr>
              <a:t>Hình 3: </a:t>
            </a:r>
            <a:r>
              <a:rPr lang="vi-VN" sz="1600">
                <a:ln w="0"/>
                <a:solidFill>
                  <a:prstClr val="black"/>
                </a:solidFill>
              </a:rPr>
              <a:t>Bản đồ hành chính Việt Nam năm 2021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="" xmlns:a16="http://schemas.microsoft.com/office/drawing/2014/main" id="{2789FD4E-EE3F-7F4B-415D-BB038C1E3E13}"/>
              </a:ext>
            </a:extLst>
          </p:cNvPr>
          <p:cNvSpPr/>
          <p:nvPr/>
        </p:nvSpPr>
        <p:spPr>
          <a:xfrm>
            <a:off x="278639" y="63539"/>
            <a:ext cx="6502400" cy="1828800"/>
          </a:xfrm>
          <a:custGeom>
            <a:avLst/>
            <a:gdLst/>
            <a:ahLst/>
            <a:cxnLst/>
            <a:rect l="l" t="t" r="r" b="b"/>
            <a:pathLst>
              <a:path w="3741308" h="1417021">
                <a:moveTo>
                  <a:pt x="0" y="0"/>
                </a:moveTo>
                <a:lnTo>
                  <a:pt x="3741309" y="0"/>
                </a:lnTo>
                <a:lnTo>
                  <a:pt x="3741309" y="1417021"/>
                </a:lnTo>
                <a:lnTo>
                  <a:pt x="0" y="1417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2D2805D4-6553-ECD4-22D6-E20563F0E800}"/>
              </a:ext>
            </a:extLst>
          </p:cNvPr>
          <p:cNvSpPr/>
          <p:nvPr/>
        </p:nvSpPr>
        <p:spPr>
          <a:xfrm>
            <a:off x="609600" y="393164"/>
            <a:ext cx="5840478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just"/>
            <a:r>
              <a:rPr lang="vi-VN" sz="3600" b="1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 tả hình dạng phần đất liền Việt Nam.</a:t>
            </a:r>
          </a:p>
        </p:txBody>
      </p:sp>
    </p:spTree>
    <p:extLst>
      <p:ext uri="{BB962C8B-B14F-4D97-AF65-F5344CB8AC3E}">
        <p14:creationId xmlns:p14="http://schemas.microsoft.com/office/powerpoint/2010/main" val="10302275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="" xmlns:a16="http://schemas.microsoft.com/office/drawing/2014/main" id="{FFA87B8E-DCB6-EDE0-E4A9-4666E11D4E51}"/>
              </a:ext>
            </a:extLst>
          </p:cNvPr>
          <p:cNvSpPr/>
          <p:nvPr/>
        </p:nvSpPr>
        <p:spPr>
          <a:xfrm>
            <a:off x="1386229" y="218523"/>
            <a:ext cx="10094571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just"/>
            <a:r>
              <a:rPr lang="vi-VN" sz="3600" b="1">
                <a:ln w="0"/>
                <a:solidFill>
                  <a:prstClr val="black"/>
                </a:solidFill>
              </a:rPr>
              <a:t>Ảnh hưởng của vị trí địa lí đối với tự nhiên và hoạt động sản xuất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="" xmlns:a16="http://schemas.microsoft.com/office/drawing/2014/main" id="{1228026B-BCAF-B0D8-85E7-2DE55DC0A87F}"/>
              </a:ext>
            </a:extLst>
          </p:cNvPr>
          <p:cNvSpPr/>
          <p:nvPr/>
        </p:nvSpPr>
        <p:spPr>
          <a:xfrm>
            <a:off x="1238828" y="1388073"/>
            <a:ext cx="10394373" cy="395472"/>
          </a:xfrm>
          <a:custGeom>
            <a:avLst/>
            <a:gdLst/>
            <a:ahLst/>
            <a:cxnLst/>
            <a:rect l="l" t="t" r="r" b="b"/>
            <a:pathLst>
              <a:path w="7315200" h="612648">
                <a:moveTo>
                  <a:pt x="0" y="0"/>
                </a:moveTo>
                <a:lnTo>
                  <a:pt x="7315200" y="0"/>
                </a:lnTo>
                <a:lnTo>
                  <a:pt x="7315200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074F9935-5AA3-7C54-AE9C-EE5425823A08}"/>
              </a:ext>
            </a:extLst>
          </p:cNvPr>
          <p:cNvSpPr txBox="1"/>
          <p:nvPr/>
        </p:nvSpPr>
        <p:spPr>
          <a:xfrm>
            <a:off x="1410293" y="1914426"/>
            <a:ext cx="99181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Đọc thông tin, em hãy cho biết vị trí địa lý có ảnh hưởng như thế nào đến tự nhiên và hoạt động sản xuất ở Việt Nam.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="" xmlns:a16="http://schemas.microsoft.com/office/drawing/2014/main" id="{7CAC9B75-701A-779A-7ABC-BF8E177441D5}"/>
              </a:ext>
            </a:extLst>
          </p:cNvPr>
          <p:cNvSpPr/>
          <p:nvPr/>
        </p:nvSpPr>
        <p:spPr>
          <a:xfrm>
            <a:off x="254000" y="242433"/>
            <a:ext cx="1132229" cy="1014761"/>
          </a:xfrm>
          <a:custGeom>
            <a:avLst/>
            <a:gdLst/>
            <a:ahLst/>
            <a:cxnLst/>
            <a:rect l="l" t="t" r="r" b="b"/>
            <a:pathLst>
              <a:path w="1698344" h="1522141">
                <a:moveTo>
                  <a:pt x="0" y="0"/>
                </a:moveTo>
                <a:lnTo>
                  <a:pt x="1698344" y="0"/>
                </a:lnTo>
                <a:lnTo>
                  <a:pt x="1698344" y="1522141"/>
                </a:lnTo>
                <a:lnTo>
                  <a:pt x="0" y="1522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7FDF7A54-F314-105E-885D-69C7D78C7DCA}"/>
              </a:ext>
            </a:extLst>
          </p:cNvPr>
          <p:cNvSpPr txBox="1">
            <a:spLocks noChangeAspect="1"/>
          </p:cNvSpPr>
          <p:nvPr/>
        </p:nvSpPr>
        <p:spPr>
          <a:xfrm>
            <a:off x="653069" y="433326"/>
            <a:ext cx="303047" cy="558451"/>
          </a:xfrm>
          <a:custGeom>
            <a:avLst/>
            <a:gdLst/>
            <a:ahLst/>
            <a:cxnLst/>
            <a:rect l="l" t="t" r="r" b="b"/>
            <a:pathLst>
              <a:path w="454571" h="837676">
                <a:moveTo>
                  <a:pt x="66780" y="782612"/>
                </a:moveTo>
                <a:cubicBezTo>
                  <a:pt x="60531" y="784174"/>
                  <a:pt x="52721" y="785736"/>
                  <a:pt x="43348" y="787298"/>
                </a:cubicBezTo>
                <a:cubicBezTo>
                  <a:pt x="33975" y="788860"/>
                  <a:pt x="26165" y="791594"/>
                  <a:pt x="19917" y="795499"/>
                </a:cubicBezTo>
                <a:cubicBezTo>
                  <a:pt x="19917" y="800186"/>
                  <a:pt x="22260" y="802529"/>
                  <a:pt x="26946" y="802529"/>
                </a:cubicBezTo>
                <a:cubicBezTo>
                  <a:pt x="33194" y="802529"/>
                  <a:pt x="39638" y="800186"/>
                  <a:pt x="46277" y="795499"/>
                </a:cubicBezTo>
                <a:cubicBezTo>
                  <a:pt x="52916" y="790813"/>
                  <a:pt x="59750" y="786517"/>
                  <a:pt x="66780" y="782612"/>
                </a:cubicBezTo>
                <a:close/>
                <a:moveTo>
                  <a:pt x="43348" y="756837"/>
                </a:moveTo>
                <a:cubicBezTo>
                  <a:pt x="41005" y="757618"/>
                  <a:pt x="38662" y="758009"/>
                  <a:pt x="36319" y="758009"/>
                </a:cubicBezTo>
                <a:cubicBezTo>
                  <a:pt x="34757" y="758009"/>
                  <a:pt x="33585" y="758399"/>
                  <a:pt x="32804" y="759180"/>
                </a:cubicBezTo>
                <a:lnTo>
                  <a:pt x="28118" y="768553"/>
                </a:lnTo>
                <a:cubicBezTo>
                  <a:pt x="26556" y="770115"/>
                  <a:pt x="24993" y="772458"/>
                  <a:pt x="23431" y="775583"/>
                </a:cubicBezTo>
                <a:cubicBezTo>
                  <a:pt x="27337" y="774801"/>
                  <a:pt x="31632" y="773825"/>
                  <a:pt x="36319" y="772654"/>
                </a:cubicBezTo>
                <a:cubicBezTo>
                  <a:pt x="41005" y="771482"/>
                  <a:pt x="45691" y="770115"/>
                  <a:pt x="50378" y="768553"/>
                </a:cubicBezTo>
                <a:cubicBezTo>
                  <a:pt x="48815" y="766991"/>
                  <a:pt x="47644" y="764648"/>
                  <a:pt x="46863" y="761524"/>
                </a:cubicBezTo>
                <a:cubicBezTo>
                  <a:pt x="46082" y="758399"/>
                  <a:pt x="44910" y="756837"/>
                  <a:pt x="43348" y="756837"/>
                </a:cubicBezTo>
                <a:close/>
                <a:moveTo>
                  <a:pt x="92554" y="746293"/>
                </a:moveTo>
                <a:cubicBezTo>
                  <a:pt x="87087" y="747855"/>
                  <a:pt x="82010" y="749222"/>
                  <a:pt x="77324" y="750394"/>
                </a:cubicBezTo>
                <a:cubicBezTo>
                  <a:pt x="72637" y="751565"/>
                  <a:pt x="67561" y="752932"/>
                  <a:pt x="62093" y="754494"/>
                </a:cubicBezTo>
                <a:cubicBezTo>
                  <a:pt x="63655" y="756056"/>
                  <a:pt x="64632" y="757814"/>
                  <a:pt x="65022" y="759766"/>
                </a:cubicBezTo>
                <a:cubicBezTo>
                  <a:pt x="65413" y="761719"/>
                  <a:pt x="66389" y="763476"/>
                  <a:pt x="67951" y="765038"/>
                </a:cubicBezTo>
                <a:cubicBezTo>
                  <a:pt x="69513" y="764257"/>
                  <a:pt x="72247" y="763867"/>
                  <a:pt x="76152" y="763867"/>
                </a:cubicBezTo>
                <a:cubicBezTo>
                  <a:pt x="81620" y="763867"/>
                  <a:pt x="84353" y="766991"/>
                  <a:pt x="84353" y="773239"/>
                </a:cubicBezTo>
                <a:lnTo>
                  <a:pt x="84353" y="774411"/>
                </a:lnTo>
                <a:lnTo>
                  <a:pt x="99584" y="753323"/>
                </a:lnTo>
                <a:cubicBezTo>
                  <a:pt x="98022" y="753323"/>
                  <a:pt x="96460" y="752542"/>
                  <a:pt x="94897" y="750979"/>
                </a:cubicBezTo>
                <a:cubicBezTo>
                  <a:pt x="93335" y="749417"/>
                  <a:pt x="92554" y="747855"/>
                  <a:pt x="92554" y="746293"/>
                </a:cubicBezTo>
                <a:close/>
                <a:moveTo>
                  <a:pt x="79667" y="722862"/>
                </a:moveTo>
                <a:cubicBezTo>
                  <a:pt x="73419" y="724424"/>
                  <a:pt x="67951" y="726181"/>
                  <a:pt x="63265" y="728134"/>
                </a:cubicBezTo>
                <a:cubicBezTo>
                  <a:pt x="58579" y="730086"/>
                  <a:pt x="54283" y="732234"/>
                  <a:pt x="50378" y="734577"/>
                </a:cubicBezTo>
                <a:cubicBezTo>
                  <a:pt x="50378" y="735358"/>
                  <a:pt x="50573" y="735944"/>
                  <a:pt x="50963" y="736335"/>
                </a:cubicBezTo>
                <a:cubicBezTo>
                  <a:pt x="51354" y="736725"/>
                  <a:pt x="51549" y="737311"/>
                  <a:pt x="51549" y="738092"/>
                </a:cubicBezTo>
                <a:cubicBezTo>
                  <a:pt x="57016" y="737311"/>
                  <a:pt x="62484" y="736530"/>
                  <a:pt x="67951" y="735749"/>
                </a:cubicBezTo>
                <a:cubicBezTo>
                  <a:pt x="73419" y="734968"/>
                  <a:pt x="78886" y="733796"/>
                  <a:pt x="84353" y="732234"/>
                </a:cubicBezTo>
                <a:cubicBezTo>
                  <a:pt x="82010" y="729110"/>
                  <a:pt x="80448" y="725986"/>
                  <a:pt x="79667" y="722862"/>
                </a:cubicBezTo>
                <a:close/>
                <a:moveTo>
                  <a:pt x="130045" y="713489"/>
                </a:moveTo>
                <a:cubicBezTo>
                  <a:pt x="126139" y="713489"/>
                  <a:pt x="115205" y="715442"/>
                  <a:pt x="97241" y="719347"/>
                </a:cubicBezTo>
                <a:cubicBezTo>
                  <a:pt x="98803" y="722471"/>
                  <a:pt x="99974" y="725205"/>
                  <a:pt x="100755" y="727548"/>
                </a:cubicBezTo>
                <a:cubicBezTo>
                  <a:pt x="103879" y="725986"/>
                  <a:pt x="107004" y="725205"/>
                  <a:pt x="110128" y="725205"/>
                </a:cubicBezTo>
                <a:cubicBezTo>
                  <a:pt x="113252" y="725205"/>
                  <a:pt x="115595" y="727157"/>
                  <a:pt x="117157" y="731063"/>
                </a:cubicBezTo>
                <a:close/>
                <a:moveTo>
                  <a:pt x="66780" y="705288"/>
                </a:moveTo>
                <a:lnTo>
                  <a:pt x="63265" y="709974"/>
                </a:lnTo>
                <a:cubicBezTo>
                  <a:pt x="63265" y="709974"/>
                  <a:pt x="62874" y="710365"/>
                  <a:pt x="62093" y="711146"/>
                </a:cubicBezTo>
                <a:cubicBezTo>
                  <a:pt x="63655" y="710365"/>
                  <a:pt x="66389" y="709974"/>
                  <a:pt x="70294" y="709974"/>
                </a:cubicBezTo>
                <a:cubicBezTo>
                  <a:pt x="69513" y="708412"/>
                  <a:pt x="68342" y="706850"/>
                  <a:pt x="66780" y="705288"/>
                </a:cubicBezTo>
                <a:close/>
                <a:moveTo>
                  <a:pt x="118329" y="691229"/>
                </a:moveTo>
                <a:cubicBezTo>
                  <a:pt x="112862" y="692791"/>
                  <a:pt x="107394" y="694353"/>
                  <a:pt x="101927" y="695915"/>
                </a:cubicBezTo>
                <a:cubicBezTo>
                  <a:pt x="96460" y="697477"/>
                  <a:pt x="90602" y="698649"/>
                  <a:pt x="84353" y="699430"/>
                </a:cubicBezTo>
                <a:cubicBezTo>
                  <a:pt x="85915" y="700992"/>
                  <a:pt x="86892" y="702164"/>
                  <a:pt x="87282" y="702945"/>
                </a:cubicBezTo>
                <a:cubicBezTo>
                  <a:pt x="87673" y="703726"/>
                  <a:pt x="88258" y="704507"/>
                  <a:pt x="89040" y="705288"/>
                </a:cubicBezTo>
                <a:cubicBezTo>
                  <a:pt x="95288" y="703726"/>
                  <a:pt x="100951" y="702554"/>
                  <a:pt x="106027" y="701773"/>
                </a:cubicBezTo>
                <a:cubicBezTo>
                  <a:pt x="111104" y="700992"/>
                  <a:pt x="116767" y="699821"/>
                  <a:pt x="123015" y="698259"/>
                </a:cubicBezTo>
                <a:cubicBezTo>
                  <a:pt x="121453" y="695134"/>
                  <a:pt x="119891" y="692791"/>
                  <a:pt x="118329" y="691229"/>
                </a:cubicBezTo>
                <a:close/>
                <a:moveTo>
                  <a:pt x="156991" y="677170"/>
                </a:moveTo>
                <a:cubicBezTo>
                  <a:pt x="155429" y="677170"/>
                  <a:pt x="152890" y="678147"/>
                  <a:pt x="149376" y="680099"/>
                </a:cubicBezTo>
                <a:cubicBezTo>
                  <a:pt x="145861" y="682052"/>
                  <a:pt x="141370" y="683809"/>
                  <a:pt x="135903" y="685371"/>
                </a:cubicBezTo>
                <a:cubicBezTo>
                  <a:pt x="136684" y="686933"/>
                  <a:pt x="137269" y="688300"/>
                  <a:pt x="137660" y="689472"/>
                </a:cubicBezTo>
                <a:cubicBezTo>
                  <a:pt x="138050" y="690643"/>
                  <a:pt x="138636" y="692010"/>
                  <a:pt x="139417" y="693572"/>
                </a:cubicBezTo>
                <a:cubicBezTo>
                  <a:pt x="140979" y="692791"/>
                  <a:pt x="142346" y="692401"/>
                  <a:pt x="143518" y="692401"/>
                </a:cubicBezTo>
                <a:cubicBezTo>
                  <a:pt x="144689" y="692401"/>
                  <a:pt x="146056" y="692010"/>
                  <a:pt x="147618" y="691229"/>
                </a:cubicBezTo>
                <a:lnTo>
                  <a:pt x="155819" y="679513"/>
                </a:lnTo>
                <a:close/>
                <a:moveTo>
                  <a:pt x="99584" y="660768"/>
                </a:moveTo>
                <a:cubicBezTo>
                  <a:pt x="90992" y="663111"/>
                  <a:pt x="86696" y="665454"/>
                  <a:pt x="86696" y="667798"/>
                </a:cubicBezTo>
                <a:lnTo>
                  <a:pt x="83182" y="675999"/>
                </a:lnTo>
                <a:lnTo>
                  <a:pt x="82010" y="675999"/>
                </a:lnTo>
                <a:cubicBezTo>
                  <a:pt x="82010" y="676780"/>
                  <a:pt x="81815" y="677366"/>
                  <a:pt x="81424" y="677756"/>
                </a:cubicBezTo>
                <a:cubicBezTo>
                  <a:pt x="81034" y="678147"/>
                  <a:pt x="80839" y="678732"/>
                  <a:pt x="80839" y="679513"/>
                </a:cubicBezTo>
                <a:cubicBezTo>
                  <a:pt x="84744" y="677951"/>
                  <a:pt x="89040" y="676975"/>
                  <a:pt x="93726" y="676584"/>
                </a:cubicBezTo>
                <a:cubicBezTo>
                  <a:pt x="98412" y="676194"/>
                  <a:pt x="102708" y="675218"/>
                  <a:pt x="106613" y="673655"/>
                </a:cubicBezTo>
                <a:cubicBezTo>
                  <a:pt x="105051" y="671312"/>
                  <a:pt x="103879" y="669164"/>
                  <a:pt x="103098" y="667212"/>
                </a:cubicBezTo>
                <a:cubicBezTo>
                  <a:pt x="102317" y="665259"/>
                  <a:pt x="101146" y="663111"/>
                  <a:pt x="99584" y="660768"/>
                </a:cubicBezTo>
                <a:close/>
                <a:moveTo>
                  <a:pt x="137074" y="651396"/>
                </a:moveTo>
                <a:cubicBezTo>
                  <a:pt x="134731" y="652177"/>
                  <a:pt x="131802" y="652958"/>
                  <a:pt x="128287" y="653739"/>
                </a:cubicBezTo>
                <a:cubicBezTo>
                  <a:pt x="124773" y="654520"/>
                  <a:pt x="121063" y="655301"/>
                  <a:pt x="117157" y="656082"/>
                </a:cubicBezTo>
                <a:cubicBezTo>
                  <a:pt x="117938" y="657644"/>
                  <a:pt x="118524" y="659011"/>
                  <a:pt x="118915" y="660182"/>
                </a:cubicBezTo>
                <a:cubicBezTo>
                  <a:pt x="119305" y="661354"/>
                  <a:pt x="119891" y="662721"/>
                  <a:pt x="120672" y="664283"/>
                </a:cubicBezTo>
                <a:cubicBezTo>
                  <a:pt x="122234" y="665845"/>
                  <a:pt x="123406" y="667407"/>
                  <a:pt x="124187" y="668969"/>
                </a:cubicBezTo>
                <a:cubicBezTo>
                  <a:pt x="127311" y="667407"/>
                  <a:pt x="130435" y="666040"/>
                  <a:pt x="133559" y="664869"/>
                </a:cubicBezTo>
                <a:cubicBezTo>
                  <a:pt x="136684" y="663697"/>
                  <a:pt x="140198" y="662330"/>
                  <a:pt x="144104" y="660768"/>
                </a:cubicBezTo>
                <a:cubicBezTo>
                  <a:pt x="144104" y="659987"/>
                  <a:pt x="143323" y="658620"/>
                  <a:pt x="141760" y="656668"/>
                </a:cubicBezTo>
                <a:cubicBezTo>
                  <a:pt x="140198" y="654715"/>
                  <a:pt x="138636" y="652958"/>
                  <a:pt x="137074" y="651396"/>
                </a:cubicBezTo>
                <a:close/>
                <a:moveTo>
                  <a:pt x="188623" y="632650"/>
                </a:moveTo>
                <a:cubicBezTo>
                  <a:pt x="184718" y="634994"/>
                  <a:pt x="179837" y="637532"/>
                  <a:pt x="173979" y="640266"/>
                </a:cubicBezTo>
                <a:cubicBezTo>
                  <a:pt x="168121" y="642999"/>
                  <a:pt x="162068" y="645147"/>
                  <a:pt x="155819" y="646709"/>
                </a:cubicBezTo>
                <a:cubicBezTo>
                  <a:pt x="157381" y="649052"/>
                  <a:pt x="158943" y="651200"/>
                  <a:pt x="160506" y="653153"/>
                </a:cubicBezTo>
                <a:cubicBezTo>
                  <a:pt x="162068" y="655106"/>
                  <a:pt x="164801" y="658035"/>
                  <a:pt x="168707" y="661940"/>
                </a:cubicBezTo>
                <a:cubicBezTo>
                  <a:pt x="171831" y="656472"/>
                  <a:pt x="174955" y="651396"/>
                  <a:pt x="178079" y="646709"/>
                </a:cubicBezTo>
                <a:cubicBezTo>
                  <a:pt x="181203" y="642023"/>
                  <a:pt x="184718" y="637337"/>
                  <a:pt x="188623" y="632650"/>
                </a:cubicBezTo>
                <a:close/>
                <a:moveTo>
                  <a:pt x="111299" y="624449"/>
                </a:moveTo>
                <a:lnTo>
                  <a:pt x="106613" y="631479"/>
                </a:lnTo>
                <a:cubicBezTo>
                  <a:pt x="108175" y="636165"/>
                  <a:pt x="109347" y="639289"/>
                  <a:pt x="110128" y="640851"/>
                </a:cubicBezTo>
                <a:cubicBezTo>
                  <a:pt x="112471" y="640070"/>
                  <a:pt x="115205" y="639485"/>
                  <a:pt x="118329" y="639094"/>
                </a:cubicBezTo>
                <a:cubicBezTo>
                  <a:pt x="121453" y="638704"/>
                  <a:pt x="124187" y="638118"/>
                  <a:pt x="126530" y="637337"/>
                </a:cubicBezTo>
                <a:cubicBezTo>
                  <a:pt x="124187" y="633431"/>
                  <a:pt x="122429" y="630307"/>
                  <a:pt x="121258" y="627964"/>
                </a:cubicBezTo>
                <a:cubicBezTo>
                  <a:pt x="120086" y="625621"/>
                  <a:pt x="116767" y="624449"/>
                  <a:pt x="111299" y="624449"/>
                </a:cubicBezTo>
                <a:close/>
                <a:moveTo>
                  <a:pt x="171050" y="610390"/>
                </a:moveTo>
                <a:cubicBezTo>
                  <a:pt x="167145" y="611953"/>
                  <a:pt x="162068" y="613515"/>
                  <a:pt x="155819" y="615077"/>
                </a:cubicBezTo>
                <a:cubicBezTo>
                  <a:pt x="149571" y="616639"/>
                  <a:pt x="143323" y="618201"/>
                  <a:pt x="137074" y="619763"/>
                </a:cubicBezTo>
                <a:cubicBezTo>
                  <a:pt x="138636" y="622887"/>
                  <a:pt x="140979" y="626793"/>
                  <a:pt x="144104" y="631479"/>
                </a:cubicBezTo>
                <a:cubicBezTo>
                  <a:pt x="149571" y="629136"/>
                  <a:pt x="155234" y="626402"/>
                  <a:pt x="161091" y="623278"/>
                </a:cubicBezTo>
                <a:cubicBezTo>
                  <a:pt x="166949" y="620154"/>
                  <a:pt x="172221" y="617810"/>
                  <a:pt x="176908" y="616248"/>
                </a:cubicBezTo>
                <a:cubicBezTo>
                  <a:pt x="176127" y="614686"/>
                  <a:pt x="175346" y="613710"/>
                  <a:pt x="174565" y="613319"/>
                </a:cubicBezTo>
                <a:cubicBezTo>
                  <a:pt x="173783" y="612929"/>
                  <a:pt x="172612" y="611953"/>
                  <a:pt x="171050" y="610390"/>
                </a:cubicBezTo>
                <a:close/>
                <a:moveTo>
                  <a:pt x="216741" y="596332"/>
                </a:moveTo>
                <a:cubicBezTo>
                  <a:pt x="212055" y="597894"/>
                  <a:pt x="207564" y="599261"/>
                  <a:pt x="203268" y="600432"/>
                </a:cubicBezTo>
                <a:cubicBezTo>
                  <a:pt x="198972" y="601604"/>
                  <a:pt x="194481" y="602970"/>
                  <a:pt x="189795" y="604533"/>
                </a:cubicBezTo>
                <a:cubicBezTo>
                  <a:pt x="191357" y="606095"/>
                  <a:pt x="192919" y="607852"/>
                  <a:pt x="194481" y="609805"/>
                </a:cubicBezTo>
                <a:cubicBezTo>
                  <a:pt x="196043" y="611757"/>
                  <a:pt x="196824" y="613515"/>
                  <a:pt x="196824" y="615077"/>
                </a:cubicBezTo>
                <a:cubicBezTo>
                  <a:pt x="196824" y="615858"/>
                  <a:pt x="196629" y="616444"/>
                  <a:pt x="196239" y="616834"/>
                </a:cubicBezTo>
                <a:cubicBezTo>
                  <a:pt x="195848" y="617225"/>
                  <a:pt x="195653" y="617810"/>
                  <a:pt x="195653" y="618591"/>
                </a:cubicBezTo>
                <a:cubicBezTo>
                  <a:pt x="196434" y="619373"/>
                  <a:pt x="196824" y="620544"/>
                  <a:pt x="196824" y="622106"/>
                </a:cubicBezTo>
                <a:lnTo>
                  <a:pt x="207369" y="608047"/>
                </a:lnTo>
                <a:cubicBezTo>
                  <a:pt x="208931" y="604923"/>
                  <a:pt x="212055" y="601018"/>
                  <a:pt x="216741" y="596332"/>
                </a:cubicBezTo>
                <a:close/>
                <a:moveTo>
                  <a:pt x="137074" y="579930"/>
                </a:moveTo>
                <a:lnTo>
                  <a:pt x="127702" y="597503"/>
                </a:lnTo>
                <a:lnTo>
                  <a:pt x="127702" y="602189"/>
                </a:lnTo>
                <a:cubicBezTo>
                  <a:pt x="131607" y="600627"/>
                  <a:pt x="135707" y="599651"/>
                  <a:pt x="140003" y="599261"/>
                </a:cubicBezTo>
                <a:cubicBezTo>
                  <a:pt x="144299" y="598870"/>
                  <a:pt x="148399" y="597894"/>
                  <a:pt x="152305" y="596332"/>
                </a:cubicBezTo>
                <a:cubicBezTo>
                  <a:pt x="149180" y="593988"/>
                  <a:pt x="146447" y="591450"/>
                  <a:pt x="144104" y="588716"/>
                </a:cubicBezTo>
                <a:cubicBezTo>
                  <a:pt x="141760" y="585983"/>
                  <a:pt x="139417" y="583054"/>
                  <a:pt x="137074" y="579930"/>
                </a:cubicBezTo>
                <a:close/>
                <a:moveTo>
                  <a:pt x="175736" y="569385"/>
                </a:moveTo>
                <a:cubicBezTo>
                  <a:pt x="171831" y="570947"/>
                  <a:pt x="168316" y="572119"/>
                  <a:pt x="165192" y="572900"/>
                </a:cubicBezTo>
                <a:cubicBezTo>
                  <a:pt x="162068" y="573681"/>
                  <a:pt x="158943" y="574462"/>
                  <a:pt x="155819" y="575243"/>
                </a:cubicBezTo>
                <a:cubicBezTo>
                  <a:pt x="160506" y="582273"/>
                  <a:pt x="167145" y="588131"/>
                  <a:pt x="175736" y="592817"/>
                </a:cubicBezTo>
                <a:cubicBezTo>
                  <a:pt x="180422" y="592817"/>
                  <a:pt x="187061" y="590083"/>
                  <a:pt x="195653" y="584616"/>
                </a:cubicBezTo>
                <a:cubicBezTo>
                  <a:pt x="191748" y="583054"/>
                  <a:pt x="187842" y="580711"/>
                  <a:pt x="183937" y="577586"/>
                </a:cubicBezTo>
                <a:cubicBezTo>
                  <a:pt x="180032" y="574462"/>
                  <a:pt x="177298" y="571728"/>
                  <a:pt x="175736" y="569385"/>
                </a:cubicBezTo>
                <a:close/>
                <a:moveTo>
                  <a:pt x="210883" y="557670"/>
                </a:moveTo>
                <a:cubicBezTo>
                  <a:pt x="207759" y="558451"/>
                  <a:pt x="205025" y="559232"/>
                  <a:pt x="202682" y="560013"/>
                </a:cubicBezTo>
                <a:cubicBezTo>
                  <a:pt x="200339" y="560794"/>
                  <a:pt x="197605" y="561575"/>
                  <a:pt x="194481" y="562356"/>
                </a:cubicBezTo>
                <a:cubicBezTo>
                  <a:pt x="198387" y="565480"/>
                  <a:pt x="201901" y="568018"/>
                  <a:pt x="205025" y="569971"/>
                </a:cubicBezTo>
                <a:cubicBezTo>
                  <a:pt x="208150" y="571924"/>
                  <a:pt x="211664" y="574072"/>
                  <a:pt x="215570" y="576415"/>
                </a:cubicBezTo>
                <a:cubicBezTo>
                  <a:pt x="218694" y="574853"/>
                  <a:pt x="223380" y="573291"/>
                  <a:pt x="229629" y="571728"/>
                </a:cubicBezTo>
                <a:cubicBezTo>
                  <a:pt x="228066" y="571728"/>
                  <a:pt x="225528" y="569971"/>
                  <a:pt x="222013" y="566456"/>
                </a:cubicBezTo>
                <a:cubicBezTo>
                  <a:pt x="218499" y="562942"/>
                  <a:pt x="214789" y="560013"/>
                  <a:pt x="210883" y="557670"/>
                </a:cubicBezTo>
                <a:close/>
                <a:moveTo>
                  <a:pt x="153476" y="552983"/>
                </a:moveTo>
                <a:lnTo>
                  <a:pt x="152305" y="554155"/>
                </a:lnTo>
                <a:lnTo>
                  <a:pt x="154648" y="554155"/>
                </a:lnTo>
                <a:cubicBezTo>
                  <a:pt x="154648" y="553374"/>
                  <a:pt x="154257" y="552983"/>
                  <a:pt x="153476" y="552983"/>
                </a:cubicBezTo>
                <a:close/>
                <a:moveTo>
                  <a:pt x="263604" y="541268"/>
                </a:moveTo>
                <a:cubicBezTo>
                  <a:pt x="260480" y="542830"/>
                  <a:pt x="258137" y="543611"/>
                  <a:pt x="256575" y="543611"/>
                </a:cubicBezTo>
                <a:cubicBezTo>
                  <a:pt x="255013" y="543611"/>
                  <a:pt x="253841" y="543220"/>
                  <a:pt x="253060" y="542439"/>
                </a:cubicBezTo>
                <a:cubicBezTo>
                  <a:pt x="249155" y="544001"/>
                  <a:pt x="245445" y="545368"/>
                  <a:pt x="241930" y="546540"/>
                </a:cubicBezTo>
                <a:cubicBezTo>
                  <a:pt x="238415" y="547711"/>
                  <a:pt x="234705" y="549078"/>
                  <a:pt x="230800" y="550640"/>
                </a:cubicBezTo>
                <a:cubicBezTo>
                  <a:pt x="232362" y="552202"/>
                  <a:pt x="233143" y="552983"/>
                  <a:pt x="233143" y="552983"/>
                </a:cubicBezTo>
                <a:cubicBezTo>
                  <a:pt x="234705" y="554545"/>
                  <a:pt x="237439" y="556693"/>
                  <a:pt x="241344" y="559427"/>
                </a:cubicBezTo>
                <a:cubicBezTo>
                  <a:pt x="245250" y="562161"/>
                  <a:pt x="247202" y="563137"/>
                  <a:pt x="247202" y="562356"/>
                </a:cubicBezTo>
                <a:cubicBezTo>
                  <a:pt x="250326" y="558451"/>
                  <a:pt x="253060" y="554936"/>
                  <a:pt x="255403" y="551812"/>
                </a:cubicBezTo>
                <a:cubicBezTo>
                  <a:pt x="257746" y="548688"/>
                  <a:pt x="260480" y="545173"/>
                  <a:pt x="263604" y="541268"/>
                </a:cubicBezTo>
                <a:close/>
                <a:moveTo>
                  <a:pt x="179251" y="531895"/>
                </a:moveTo>
                <a:cubicBezTo>
                  <a:pt x="175346" y="533457"/>
                  <a:pt x="170269" y="535800"/>
                  <a:pt x="164020" y="538924"/>
                </a:cubicBezTo>
                <a:cubicBezTo>
                  <a:pt x="166364" y="540487"/>
                  <a:pt x="168511" y="542049"/>
                  <a:pt x="170464" y="543611"/>
                </a:cubicBezTo>
                <a:cubicBezTo>
                  <a:pt x="172417" y="545173"/>
                  <a:pt x="174565" y="546735"/>
                  <a:pt x="176908" y="548297"/>
                </a:cubicBezTo>
                <a:cubicBezTo>
                  <a:pt x="180032" y="546735"/>
                  <a:pt x="182961" y="545759"/>
                  <a:pt x="185694" y="545368"/>
                </a:cubicBezTo>
                <a:cubicBezTo>
                  <a:pt x="188428" y="544978"/>
                  <a:pt x="191357" y="544001"/>
                  <a:pt x="194481" y="542439"/>
                </a:cubicBezTo>
                <a:cubicBezTo>
                  <a:pt x="191357" y="540877"/>
                  <a:pt x="188623" y="539120"/>
                  <a:pt x="186280" y="537167"/>
                </a:cubicBezTo>
                <a:cubicBezTo>
                  <a:pt x="183937" y="535214"/>
                  <a:pt x="181594" y="533457"/>
                  <a:pt x="179251" y="531895"/>
                </a:cubicBezTo>
                <a:close/>
                <a:moveTo>
                  <a:pt x="220256" y="517836"/>
                </a:moveTo>
                <a:cubicBezTo>
                  <a:pt x="216351" y="519398"/>
                  <a:pt x="212641" y="520570"/>
                  <a:pt x="209126" y="521351"/>
                </a:cubicBezTo>
                <a:cubicBezTo>
                  <a:pt x="205611" y="522132"/>
                  <a:pt x="201901" y="523303"/>
                  <a:pt x="197996" y="524866"/>
                </a:cubicBezTo>
                <a:cubicBezTo>
                  <a:pt x="201120" y="526428"/>
                  <a:pt x="203854" y="528380"/>
                  <a:pt x="206197" y="530723"/>
                </a:cubicBezTo>
                <a:cubicBezTo>
                  <a:pt x="208540" y="533067"/>
                  <a:pt x="211274" y="535019"/>
                  <a:pt x="214398" y="536581"/>
                </a:cubicBezTo>
                <a:cubicBezTo>
                  <a:pt x="217522" y="535019"/>
                  <a:pt x="220646" y="534043"/>
                  <a:pt x="223771" y="533652"/>
                </a:cubicBezTo>
                <a:cubicBezTo>
                  <a:pt x="226895" y="533262"/>
                  <a:pt x="230019" y="532285"/>
                  <a:pt x="233143" y="530723"/>
                </a:cubicBezTo>
                <a:cubicBezTo>
                  <a:pt x="230800" y="528380"/>
                  <a:pt x="228652" y="526037"/>
                  <a:pt x="226700" y="523694"/>
                </a:cubicBezTo>
                <a:cubicBezTo>
                  <a:pt x="224747" y="521351"/>
                  <a:pt x="222599" y="519398"/>
                  <a:pt x="220256" y="517836"/>
                </a:cubicBezTo>
                <a:close/>
                <a:moveTo>
                  <a:pt x="261261" y="503777"/>
                </a:moveTo>
                <a:cubicBezTo>
                  <a:pt x="257356" y="505339"/>
                  <a:pt x="253646" y="506706"/>
                  <a:pt x="250131" y="507878"/>
                </a:cubicBezTo>
                <a:cubicBezTo>
                  <a:pt x="246616" y="509049"/>
                  <a:pt x="242906" y="510416"/>
                  <a:pt x="239001" y="511978"/>
                </a:cubicBezTo>
                <a:cubicBezTo>
                  <a:pt x="242125" y="513540"/>
                  <a:pt x="245054" y="515298"/>
                  <a:pt x="247788" y="517250"/>
                </a:cubicBezTo>
                <a:cubicBezTo>
                  <a:pt x="250522" y="519203"/>
                  <a:pt x="253060" y="520960"/>
                  <a:pt x="255403" y="522522"/>
                </a:cubicBezTo>
                <a:cubicBezTo>
                  <a:pt x="259308" y="520960"/>
                  <a:pt x="263018" y="519789"/>
                  <a:pt x="266533" y="519008"/>
                </a:cubicBezTo>
                <a:cubicBezTo>
                  <a:pt x="270048" y="518227"/>
                  <a:pt x="273758" y="517055"/>
                  <a:pt x="277663" y="515493"/>
                </a:cubicBezTo>
                <a:cubicBezTo>
                  <a:pt x="272977" y="512369"/>
                  <a:pt x="267509" y="508463"/>
                  <a:pt x="261261" y="503777"/>
                </a:cubicBezTo>
                <a:close/>
                <a:moveTo>
                  <a:pt x="199168" y="500262"/>
                </a:moveTo>
                <a:cubicBezTo>
                  <a:pt x="196043" y="501824"/>
                  <a:pt x="193114" y="503387"/>
                  <a:pt x="190381" y="504949"/>
                </a:cubicBezTo>
                <a:cubicBezTo>
                  <a:pt x="187647" y="506511"/>
                  <a:pt x="185499" y="507292"/>
                  <a:pt x="183937" y="507292"/>
                </a:cubicBezTo>
                <a:lnTo>
                  <a:pt x="185109" y="506120"/>
                </a:lnTo>
                <a:cubicBezTo>
                  <a:pt x="183547" y="507682"/>
                  <a:pt x="182375" y="508463"/>
                  <a:pt x="181594" y="508463"/>
                </a:cubicBezTo>
                <a:cubicBezTo>
                  <a:pt x="180813" y="508463"/>
                  <a:pt x="179641" y="508854"/>
                  <a:pt x="178079" y="509635"/>
                </a:cubicBezTo>
                <a:cubicBezTo>
                  <a:pt x="178079" y="511197"/>
                  <a:pt x="178470" y="511783"/>
                  <a:pt x="179251" y="511392"/>
                </a:cubicBezTo>
                <a:cubicBezTo>
                  <a:pt x="180032" y="511002"/>
                  <a:pt x="180813" y="511197"/>
                  <a:pt x="181594" y="511978"/>
                </a:cubicBezTo>
                <a:cubicBezTo>
                  <a:pt x="185499" y="510416"/>
                  <a:pt x="189014" y="509049"/>
                  <a:pt x="192138" y="507878"/>
                </a:cubicBezTo>
                <a:cubicBezTo>
                  <a:pt x="195262" y="506706"/>
                  <a:pt x="198777" y="505339"/>
                  <a:pt x="202682" y="503777"/>
                </a:cubicBezTo>
                <a:close/>
                <a:moveTo>
                  <a:pt x="302266" y="487375"/>
                </a:moveTo>
                <a:cubicBezTo>
                  <a:pt x="298361" y="488937"/>
                  <a:pt x="294846" y="490499"/>
                  <a:pt x="291722" y="492061"/>
                </a:cubicBezTo>
                <a:cubicBezTo>
                  <a:pt x="288598" y="493624"/>
                  <a:pt x="285083" y="495186"/>
                  <a:pt x="281178" y="496748"/>
                </a:cubicBezTo>
                <a:cubicBezTo>
                  <a:pt x="282740" y="497529"/>
                  <a:pt x="284693" y="498700"/>
                  <a:pt x="287036" y="500262"/>
                </a:cubicBezTo>
                <a:cubicBezTo>
                  <a:pt x="289379" y="501824"/>
                  <a:pt x="290550" y="502996"/>
                  <a:pt x="290550" y="503777"/>
                </a:cubicBezTo>
                <a:close/>
                <a:moveTo>
                  <a:pt x="233143" y="483860"/>
                </a:moveTo>
                <a:cubicBezTo>
                  <a:pt x="226114" y="486985"/>
                  <a:pt x="219865" y="488937"/>
                  <a:pt x="214398" y="489718"/>
                </a:cubicBezTo>
                <a:cubicBezTo>
                  <a:pt x="215960" y="491280"/>
                  <a:pt x="217327" y="492452"/>
                  <a:pt x="218499" y="493233"/>
                </a:cubicBezTo>
                <a:cubicBezTo>
                  <a:pt x="219670" y="494014"/>
                  <a:pt x="221037" y="495186"/>
                  <a:pt x="222599" y="496748"/>
                </a:cubicBezTo>
                <a:cubicBezTo>
                  <a:pt x="228847" y="495967"/>
                  <a:pt x="235486" y="494014"/>
                  <a:pt x="242516" y="490890"/>
                </a:cubicBezTo>
                <a:cubicBezTo>
                  <a:pt x="240954" y="489328"/>
                  <a:pt x="237830" y="486985"/>
                  <a:pt x="233143" y="483860"/>
                </a:cubicBezTo>
                <a:close/>
                <a:moveTo>
                  <a:pt x="268291" y="472145"/>
                </a:moveTo>
                <a:cubicBezTo>
                  <a:pt x="265166" y="472926"/>
                  <a:pt x="260480" y="474878"/>
                  <a:pt x="254232" y="478003"/>
                </a:cubicBezTo>
                <a:cubicBezTo>
                  <a:pt x="255794" y="479565"/>
                  <a:pt x="258918" y="481908"/>
                  <a:pt x="263604" y="485032"/>
                </a:cubicBezTo>
                <a:cubicBezTo>
                  <a:pt x="265947" y="483470"/>
                  <a:pt x="268291" y="482494"/>
                  <a:pt x="270634" y="482103"/>
                </a:cubicBezTo>
                <a:cubicBezTo>
                  <a:pt x="272977" y="481712"/>
                  <a:pt x="275320" y="480736"/>
                  <a:pt x="277663" y="479174"/>
                </a:cubicBezTo>
                <a:cubicBezTo>
                  <a:pt x="276101" y="477612"/>
                  <a:pt x="274539" y="476440"/>
                  <a:pt x="272977" y="475659"/>
                </a:cubicBezTo>
                <a:cubicBezTo>
                  <a:pt x="271415" y="474878"/>
                  <a:pt x="269853" y="473707"/>
                  <a:pt x="268291" y="472145"/>
                </a:cubicBezTo>
                <a:close/>
                <a:moveTo>
                  <a:pt x="205025" y="465115"/>
                </a:moveTo>
                <a:lnTo>
                  <a:pt x="196824" y="478003"/>
                </a:lnTo>
                <a:cubicBezTo>
                  <a:pt x="197605" y="478003"/>
                  <a:pt x="198387" y="478393"/>
                  <a:pt x="199168" y="479174"/>
                </a:cubicBezTo>
                <a:lnTo>
                  <a:pt x="214398" y="470973"/>
                </a:lnTo>
                <a:cubicBezTo>
                  <a:pt x="210493" y="470192"/>
                  <a:pt x="207369" y="468239"/>
                  <a:pt x="205025" y="465115"/>
                </a:cubicBezTo>
                <a:close/>
                <a:moveTo>
                  <a:pt x="317497" y="448713"/>
                </a:moveTo>
                <a:cubicBezTo>
                  <a:pt x="312810" y="451837"/>
                  <a:pt x="307929" y="454571"/>
                  <a:pt x="302852" y="456914"/>
                </a:cubicBezTo>
                <a:cubicBezTo>
                  <a:pt x="297775" y="459257"/>
                  <a:pt x="292503" y="461600"/>
                  <a:pt x="287036" y="463944"/>
                </a:cubicBezTo>
                <a:cubicBezTo>
                  <a:pt x="288598" y="465506"/>
                  <a:pt x="290160" y="467068"/>
                  <a:pt x="291722" y="468630"/>
                </a:cubicBezTo>
                <a:cubicBezTo>
                  <a:pt x="293284" y="470192"/>
                  <a:pt x="294846" y="470973"/>
                  <a:pt x="296408" y="470973"/>
                </a:cubicBezTo>
                <a:cubicBezTo>
                  <a:pt x="297970" y="470192"/>
                  <a:pt x="299728" y="469216"/>
                  <a:pt x="301680" y="468044"/>
                </a:cubicBezTo>
                <a:cubicBezTo>
                  <a:pt x="303633" y="466873"/>
                  <a:pt x="305390" y="466287"/>
                  <a:pt x="306952" y="466287"/>
                </a:cubicBezTo>
                <a:cubicBezTo>
                  <a:pt x="308515" y="466287"/>
                  <a:pt x="309881" y="466677"/>
                  <a:pt x="311053" y="467458"/>
                </a:cubicBezTo>
                <a:cubicBezTo>
                  <a:pt x="312225" y="468239"/>
                  <a:pt x="313591" y="469020"/>
                  <a:pt x="315154" y="469801"/>
                </a:cubicBezTo>
                <a:lnTo>
                  <a:pt x="324526" y="458086"/>
                </a:lnTo>
                <a:lnTo>
                  <a:pt x="328041" y="453399"/>
                </a:lnTo>
                <a:cubicBezTo>
                  <a:pt x="327260" y="453399"/>
                  <a:pt x="326479" y="453790"/>
                  <a:pt x="325698" y="454571"/>
                </a:cubicBezTo>
                <a:cubicBezTo>
                  <a:pt x="323355" y="454571"/>
                  <a:pt x="321597" y="453595"/>
                  <a:pt x="320426" y="451642"/>
                </a:cubicBezTo>
                <a:cubicBezTo>
                  <a:pt x="319254" y="449689"/>
                  <a:pt x="318278" y="448713"/>
                  <a:pt x="317497" y="448713"/>
                </a:cubicBezTo>
                <a:close/>
                <a:moveTo>
                  <a:pt x="231972" y="438169"/>
                </a:moveTo>
                <a:cubicBezTo>
                  <a:pt x="226504" y="440512"/>
                  <a:pt x="221037" y="443636"/>
                  <a:pt x="215570" y="447542"/>
                </a:cubicBezTo>
                <a:lnTo>
                  <a:pt x="213226" y="451056"/>
                </a:lnTo>
                <a:cubicBezTo>
                  <a:pt x="214789" y="451056"/>
                  <a:pt x="217913" y="452618"/>
                  <a:pt x="222599" y="455743"/>
                </a:cubicBezTo>
                <a:cubicBezTo>
                  <a:pt x="227285" y="458867"/>
                  <a:pt x="231191" y="461210"/>
                  <a:pt x="234315" y="462772"/>
                </a:cubicBezTo>
                <a:cubicBezTo>
                  <a:pt x="238220" y="461991"/>
                  <a:pt x="244078" y="460038"/>
                  <a:pt x="251888" y="456914"/>
                </a:cubicBezTo>
                <a:cubicBezTo>
                  <a:pt x="247983" y="453009"/>
                  <a:pt x="244664" y="449885"/>
                  <a:pt x="241930" y="447542"/>
                </a:cubicBezTo>
                <a:cubicBezTo>
                  <a:pt x="239196" y="445198"/>
                  <a:pt x="235877" y="442074"/>
                  <a:pt x="231972" y="438169"/>
                </a:cubicBezTo>
                <a:close/>
                <a:moveTo>
                  <a:pt x="342100" y="434654"/>
                </a:moveTo>
                <a:cubicBezTo>
                  <a:pt x="340538" y="436216"/>
                  <a:pt x="339171" y="437193"/>
                  <a:pt x="337999" y="437583"/>
                </a:cubicBezTo>
                <a:cubicBezTo>
                  <a:pt x="336828" y="437974"/>
                  <a:pt x="335461" y="438950"/>
                  <a:pt x="333899" y="440512"/>
                </a:cubicBezTo>
                <a:cubicBezTo>
                  <a:pt x="334680" y="441293"/>
                  <a:pt x="335070" y="442465"/>
                  <a:pt x="335070" y="444027"/>
                </a:cubicBezTo>
                <a:close/>
                <a:moveTo>
                  <a:pt x="272977" y="419424"/>
                </a:moveTo>
                <a:lnTo>
                  <a:pt x="248374" y="429968"/>
                </a:lnTo>
                <a:cubicBezTo>
                  <a:pt x="252279" y="433873"/>
                  <a:pt x="255989" y="437388"/>
                  <a:pt x="259504" y="440512"/>
                </a:cubicBezTo>
                <a:cubicBezTo>
                  <a:pt x="263018" y="443636"/>
                  <a:pt x="266728" y="446761"/>
                  <a:pt x="270634" y="449885"/>
                </a:cubicBezTo>
                <a:cubicBezTo>
                  <a:pt x="275320" y="448323"/>
                  <a:pt x="280202" y="446565"/>
                  <a:pt x="285278" y="444613"/>
                </a:cubicBezTo>
                <a:cubicBezTo>
                  <a:pt x="290355" y="442660"/>
                  <a:pt x="295237" y="440512"/>
                  <a:pt x="299923" y="438169"/>
                </a:cubicBezTo>
                <a:cubicBezTo>
                  <a:pt x="289769" y="433483"/>
                  <a:pt x="280787" y="427234"/>
                  <a:pt x="272977" y="419424"/>
                </a:cubicBezTo>
                <a:close/>
                <a:moveTo>
                  <a:pt x="317350" y="403022"/>
                </a:moveTo>
                <a:cubicBezTo>
                  <a:pt x="313469" y="404584"/>
                  <a:pt x="309393" y="406146"/>
                  <a:pt x="305122" y="407708"/>
                </a:cubicBezTo>
                <a:cubicBezTo>
                  <a:pt x="300851" y="409270"/>
                  <a:pt x="296774" y="410832"/>
                  <a:pt x="292894" y="412394"/>
                </a:cubicBezTo>
                <a:cubicBezTo>
                  <a:pt x="296774" y="416300"/>
                  <a:pt x="300851" y="419424"/>
                  <a:pt x="305122" y="421767"/>
                </a:cubicBezTo>
                <a:cubicBezTo>
                  <a:pt x="309393" y="424110"/>
                  <a:pt x="313854" y="426453"/>
                  <a:pt x="318504" y="428796"/>
                </a:cubicBezTo>
                <a:cubicBezTo>
                  <a:pt x="322384" y="427234"/>
                  <a:pt x="325878" y="425282"/>
                  <a:pt x="328984" y="422938"/>
                </a:cubicBezTo>
                <a:cubicBezTo>
                  <a:pt x="332089" y="420595"/>
                  <a:pt x="335583" y="418252"/>
                  <a:pt x="339464" y="415909"/>
                </a:cubicBezTo>
                <a:cubicBezTo>
                  <a:pt x="332483" y="411223"/>
                  <a:pt x="325112" y="406927"/>
                  <a:pt x="317350" y="403022"/>
                </a:cubicBezTo>
                <a:close/>
                <a:moveTo>
                  <a:pt x="241344" y="395992"/>
                </a:moveTo>
                <a:lnTo>
                  <a:pt x="239001" y="404193"/>
                </a:lnTo>
                <a:lnTo>
                  <a:pt x="237830" y="404193"/>
                </a:lnTo>
                <a:lnTo>
                  <a:pt x="233143" y="415909"/>
                </a:lnTo>
                <a:cubicBezTo>
                  <a:pt x="233143" y="415909"/>
                  <a:pt x="233924" y="416300"/>
                  <a:pt x="235486" y="417081"/>
                </a:cubicBezTo>
                <a:cubicBezTo>
                  <a:pt x="238611" y="415518"/>
                  <a:pt x="241930" y="414152"/>
                  <a:pt x="245445" y="412980"/>
                </a:cubicBezTo>
                <a:cubicBezTo>
                  <a:pt x="248960" y="411808"/>
                  <a:pt x="252670" y="410442"/>
                  <a:pt x="256575" y="408880"/>
                </a:cubicBezTo>
                <a:cubicBezTo>
                  <a:pt x="254232" y="406536"/>
                  <a:pt x="251888" y="404389"/>
                  <a:pt x="249545" y="402436"/>
                </a:cubicBezTo>
                <a:cubicBezTo>
                  <a:pt x="247202" y="400483"/>
                  <a:pt x="244468" y="398335"/>
                  <a:pt x="241344" y="395992"/>
                </a:cubicBezTo>
                <a:close/>
                <a:moveTo>
                  <a:pt x="369705" y="383105"/>
                </a:moveTo>
                <a:cubicBezTo>
                  <a:pt x="364274" y="385448"/>
                  <a:pt x="359042" y="387596"/>
                  <a:pt x="354008" y="389549"/>
                </a:cubicBezTo>
                <a:cubicBezTo>
                  <a:pt x="348974" y="391501"/>
                  <a:pt x="343741" y="393649"/>
                  <a:pt x="338310" y="395992"/>
                </a:cubicBezTo>
                <a:cubicBezTo>
                  <a:pt x="346060" y="399116"/>
                  <a:pt x="351485" y="401850"/>
                  <a:pt x="354584" y="404193"/>
                </a:cubicBezTo>
                <a:cubicBezTo>
                  <a:pt x="358465" y="401069"/>
                  <a:pt x="361956" y="398140"/>
                  <a:pt x="365055" y="395406"/>
                </a:cubicBezTo>
                <a:cubicBezTo>
                  <a:pt x="368155" y="392673"/>
                  <a:pt x="371267" y="389353"/>
                  <a:pt x="374391" y="385448"/>
                </a:cubicBezTo>
                <a:cubicBezTo>
                  <a:pt x="373610" y="385448"/>
                  <a:pt x="372829" y="385057"/>
                  <a:pt x="372048" y="384276"/>
                </a:cubicBezTo>
                <a:cubicBezTo>
                  <a:pt x="371267" y="383495"/>
                  <a:pt x="370486" y="383105"/>
                  <a:pt x="369705" y="383105"/>
                </a:cubicBezTo>
                <a:close/>
                <a:moveTo>
                  <a:pt x="282349" y="378419"/>
                </a:moveTo>
                <a:cubicBezTo>
                  <a:pt x="275320" y="380762"/>
                  <a:pt x="267509" y="383886"/>
                  <a:pt x="258918" y="387791"/>
                </a:cubicBezTo>
                <a:cubicBezTo>
                  <a:pt x="261261" y="389353"/>
                  <a:pt x="264385" y="391892"/>
                  <a:pt x="268291" y="395406"/>
                </a:cubicBezTo>
                <a:cubicBezTo>
                  <a:pt x="272196" y="398921"/>
                  <a:pt x="274929" y="400679"/>
                  <a:pt x="276492" y="400679"/>
                </a:cubicBezTo>
                <a:cubicBezTo>
                  <a:pt x="280397" y="399116"/>
                  <a:pt x="284888" y="397554"/>
                  <a:pt x="289965" y="395992"/>
                </a:cubicBezTo>
                <a:cubicBezTo>
                  <a:pt x="295041" y="394430"/>
                  <a:pt x="299532" y="393649"/>
                  <a:pt x="303438" y="393649"/>
                </a:cubicBezTo>
                <a:cubicBezTo>
                  <a:pt x="300314" y="390525"/>
                  <a:pt x="296799" y="387986"/>
                  <a:pt x="292894" y="386034"/>
                </a:cubicBezTo>
                <a:cubicBezTo>
                  <a:pt x="288988" y="384081"/>
                  <a:pt x="285474" y="381543"/>
                  <a:pt x="282349" y="378419"/>
                </a:cubicBezTo>
                <a:close/>
                <a:moveTo>
                  <a:pt x="260089" y="363188"/>
                </a:moveTo>
                <a:lnTo>
                  <a:pt x="256575" y="369046"/>
                </a:lnTo>
                <a:cubicBezTo>
                  <a:pt x="258137" y="368265"/>
                  <a:pt x="259504" y="367679"/>
                  <a:pt x="260675" y="367289"/>
                </a:cubicBezTo>
                <a:cubicBezTo>
                  <a:pt x="261847" y="366898"/>
                  <a:pt x="263214" y="366312"/>
                  <a:pt x="264776" y="365531"/>
                </a:cubicBezTo>
                <a:cubicBezTo>
                  <a:pt x="263214" y="365531"/>
                  <a:pt x="261652" y="364750"/>
                  <a:pt x="260089" y="363188"/>
                </a:cubicBezTo>
                <a:close/>
                <a:moveTo>
                  <a:pt x="322183" y="360845"/>
                </a:moveTo>
                <a:cubicBezTo>
                  <a:pt x="318278" y="362407"/>
                  <a:pt x="314763" y="363969"/>
                  <a:pt x="311639" y="365531"/>
                </a:cubicBezTo>
                <a:cubicBezTo>
                  <a:pt x="308515" y="367093"/>
                  <a:pt x="305000" y="368655"/>
                  <a:pt x="301095" y="370217"/>
                </a:cubicBezTo>
                <a:cubicBezTo>
                  <a:pt x="304219" y="373342"/>
                  <a:pt x="307734" y="376271"/>
                  <a:pt x="311639" y="379004"/>
                </a:cubicBezTo>
                <a:cubicBezTo>
                  <a:pt x="315544" y="381738"/>
                  <a:pt x="319449" y="383886"/>
                  <a:pt x="323355" y="385448"/>
                </a:cubicBezTo>
                <a:cubicBezTo>
                  <a:pt x="328041" y="383886"/>
                  <a:pt x="332532" y="381933"/>
                  <a:pt x="336828" y="379590"/>
                </a:cubicBezTo>
                <a:cubicBezTo>
                  <a:pt x="341123" y="377247"/>
                  <a:pt x="345224" y="374904"/>
                  <a:pt x="349129" y="372561"/>
                </a:cubicBezTo>
                <a:cubicBezTo>
                  <a:pt x="347567" y="372561"/>
                  <a:pt x="343662" y="370999"/>
                  <a:pt x="337413" y="367874"/>
                </a:cubicBezTo>
                <a:cubicBezTo>
                  <a:pt x="331165" y="364750"/>
                  <a:pt x="326088" y="362407"/>
                  <a:pt x="322183" y="360845"/>
                </a:cubicBezTo>
                <a:close/>
                <a:moveTo>
                  <a:pt x="365531" y="337413"/>
                </a:moveTo>
                <a:cubicBezTo>
                  <a:pt x="361626" y="338975"/>
                  <a:pt x="357721" y="340928"/>
                  <a:pt x="353815" y="343271"/>
                </a:cubicBezTo>
                <a:cubicBezTo>
                  <a:pt x="349910" y="345614"/>
                  <a:pt x="346005" y="347958"/>
                  <a:pt x="342100" y="350301"/>
                </a:cubicBezTo>
                <a:cubicBezTo>
                  <a:pt x="346005" y="352644"/>
                  <a:pt x="350496" y="354792"/>
                  <a:pt x="355573" y="356744"/>
                </a:cubicBezTo>
                <a:cubicBezTo>
                  <a:pt x="360650" y="358697"/>
                  <a:pt x="365141" y="360845"/>
                  <a:pt x="369046" y="363188"/>
                </a:cubicBezTo>
                <a:cubicBezTo>
                  <a:pt x="375294" y="360064"/>
                  <a:pt x="381933" y="357330"/>
                  <a:pt x="388963" y="354987"/>
                </a:cubicBezTo>
                <a:cubicBezTo>
                  <a:pt x="391306" y="354987"/>
                  <a:pt x="393649" y="353034"/>
                  <a:pt x="395992" y="349129"/>
                </a:cubicBezTo>
                <a:cubicBezTo>
                  <a:pt x="392087" y="349129"/>
                  <a:pt x="386815" y="347567"/>
                  <a:pt x="380176" y="344443"/>
                </a:cubicBezTo>
                <a:cubicBezTo>
                  <a:pt x="373537" y="341319"/>
                  <a:pt x="368655" y="338975"/>
                  <a:pt x="365531" y="337413"/>
                </a:cubicBezTo>
                <a:close/>
                <a:moveTo>
                  <a:pt x="287036" y="332727"/>
                </a:moveTo>
                <a:cubicBezTo>
                  <a:pt x="280787" y="335070"/>
                  <a:pt x="276101" y="336242"/>
                  <a:pt x="272977" y="336242"/>
                </a:cubicBezTo>
                <a:lnTo>
                  <a:pt x="267119" y="346786"/>
                </a:lnTo>
                <a:cubicBezTo>
                  <a:pt x="268681" y="348348"/>
                  <a:pt x="272000" y="350301"/>
                  <a:pt x="277077" y="352644"/>
                </a:cubicBezTo>
                <a:cubicBezTo>
                  <a:pt x="282154" y="354987"/>
                  <a:pt x="284693" y="356940"/>
                  <a:pt x="284693" y="358502"/>
                </a:cubicBezTo>
                <a:cubicBezTo>
                  <a:pt x="288598" y="356940"/>
                  <a:pt x="292113" y="355378"/>
                  <a:pt x="295237" y="353815"/>
                </a:cubicBezTo>
                <a:cubicBezTo>
                  <a:pt x="298361" y="352253"/>
                  <a:pt x="301876" y="350691"/>
                  <a:pt x="305781" y="349129"/>
                </a:cubicBezTo>
                <a:cubicBezTo>
                  <a:pt x="302657" y="346786"/>
                  <a:pt x="299532" y="344248"/>
                  <a:pt x="296408" y="341514"/>
                </a:cubicBezTo>
                <a:cubicBezTo>
                  <a:pt x="293284" y="338780"/>
                  <a:pt x="290160" y="335851"/>
                  <a:pt x="287036" y="332727"/>
                </a:cubicBezTo>
                <a:close/>
                <a:moveTo>
                  <a:pt x="409282" y="315154"/>
                </a:moveTo>
                <a:cubicBezTo>
                  <a:pt x="407720" y="315154"/>
                  <a:pt x="404010" y="316716"/>
                  <a:pt x="398152" y="319840"/>
                </a:cubicBezTo>
                <a:cubicBezTo>
                  <a:pt x="392294" y="322964"/>
                  <a:pt x="387803" y="325307"/>
                  <a:pt x="384679" y="326869"/>
                </a:cubicBezTo>
                <a:cubicBezTo>
                  <a:pt x="387022" y="328431"/>
                  <a:pt x="389951" y="329408"/>
                  <a:pt x="393466" y="329798"/>
                </a:cubicBezTo>
                <a:cubicBezTo>
                  <a:pt x="396981" y="330189"/>
                  <a:pt x="399910" y="331556"/>
                  <a:pt x="402253" y="333899"/>
                </a:cubicBezTo>
                <a:cubicBezTo>
                  <a:pt x="405377" y="327650"/>
                  <a:pt x="407720" y="321402"/>
                  <a:pt x="409282" y="315154"/>
                </a:cubicBezTo>
                <a:close/>
                <a:moveTo>
                  <a:pt x="326869" y="313982"/>
                </a:moveTo>
                <a:cubicBezTo>
                  <a:pt x="324526" y="315544"/>
                  <a:pt x="321011" y="317106"/>
                  <a:pt x="316325" y="318668"/>
                </a:cubicBezTo>
                <a:cubicBezTo>
                  <a:pt x="312420" y="320230"/>
                  <a:pt x="308515" y="322183"/>
                  <a:pt x="304609" y="324526"/>
                </a:cubicBezTo>
                <a:cubicBezTo>
                  <a:pt x="307734" y="327650"/>
                  <a:pt x="310858" y="330189"/>
                  <a:pt x="313982" y="332141"/>
                </a:cubicBezTo>
                <a:cubicBezTo>
                  <a:pt x="317106" y="334094"/>
                  <a:pt x="320230" y="336632"/>
                  <a:pt x="323355" y="339757"/>
                </a:cubicBezTo>
                <a:cubicBezTo>
                  <a:pt x="327260" y="338194"/>
                  <a:pt x="331165" y="336242"/>
                  <a:pt x="335070" y="333899"/>
                </a:cubicBezTo>
                <a:cubicBezTo>
                  <a:pt x="338976" y="331556"/>
                  <a:pt x="342881" y="329603"/>
                  <a:pt x="346786" y="328041"/>
                </a:cubicBezTo>
                <a:cubicBezTo>
                  <a:pt x="344443" y="325698"/>
                  <a:pt x="341319" y="323354"/>
                  <a:pt x="337413" y="321011"/>
                </a:cubicBezTo>
                <a:cubicBezTo>
                  <a:pt x="333508" y="318668"/>
                  <a:pt x="329993" y="316325"/>
                  <a:pt x="326869" y="313982"/>
                </a:cubicBezTo>
                <a:close/>
                <a:moveTo>
                  <a:pt x="380762" y="291722"/>
                </a:moveTo>
                <a:cubicBezTo>
                  <a:pt x="375294" y="294065"/>
                  <a:pt x="369632" y="296604"/>
                  <a:pt x="363774" y="299337"/>
                </a:cubicBezTo>
                <a:cubicBezTo>
                  <a:pt x="357916" y="302071"/>
                  <a:pt x="351863" y="304609"/>
                  <a:pt x="345614" y="306952"/>
                </a:cubicBezTo>
                <a:cubicBezTo>
                  <a:pt x="349520" y="308515"/>
                  <a:pt x="352644" y="310272"/>
                  <a:pt x="354987" y="312225"/>
                </a:cubicBezTo>
                <a:cubicBezTo>
                  <a:pt x="357330" y="314177"/>
                  <a:pt x="360454" y="315935"/>
                  <a:pt x="364360" y="317497"/>
                </a:cubicBezTo>
                <a:cubicBezTo>
                  <a:pt x="372170" y="313591"/>
                  <a:pt x="378809" y="310272"/>
                  <a:pt x="384276" y="307538"/>
                </a:cubicBezTo>
                <a:cubicBezTo>
                  <a:pt x="389744" y="304805"/>
                  <a:pt x="394430" y="302266"/>
                  <a:pt x="398335" y="299923"/>
                </a:cubicBezTo>
                <a:cubicBezTo>
                  <a:pt x="397554" y="299923"/>
                  <a:pt x="396187" y="299532"/>
                  <a:pt x="394235" y="298751"/>
                </a:cubicBezTo>
                <a:cubicBezTo>
                  <a:pt x="392282" y="297970"/>
                  <a:pt x="390525" y="297189"/>
                  <a:pt x="388963" y="296408"/>
                </a:cubicBezTo>
                <a:cubicBezTo>
                  <a:pt x="388963" y="295627"/>
                  <a:pt x="388182" y="295041"/>
                  <a:pt x="386620" y="294651"/>
                </a:cubicBezTo>
                <a:cubicBezTo>
                  <a:pt x="385057" y="294260"/>
                  <a:pt x="384276" y="293675"/>
                  <a:pt x="384276" y="292894"/>
                </a:cubicBezTo>
                <a:lnTo>
                  <a:pt x="385448" y="292894"/>
                </a:lnTo>
                <a:cubicBezTo>
                  <a:pt x="384667" y="292894"/>
                  <a:pt x="384081" y="292698"/>
                  <a:pt x="383691" y="292308"/>
                </a:cubicBezTo>
                <a:cubicBezTo>
                  <a:pt x="383300" y="291917"/>
                  <a:pt x="382324" y="291722"/>
                  <a:pt x="380762" y="291722"/>
                </a:cubicBezTo>
                <a:close/>
                <a:moveTo>
                  <a:pt x="297580" y="291722"/>
                </a:moveTo>
                <a:cubicBezTo>
                  <a:pt x="294456" y="293284"/>
                  <a:pt x="292894" y="294065"/>
                  <a:pt x="292894" y="294065"/>
                </a:cubicBezTo>
                <a:lnTo>
                  <a:pt x="285864" y="310467"/>
                </a:lnTo>
                <a:cubicBezTo>
                  <a:pt x="289769" y="308905"/>
                  <a:pt x="293675" y="307343"/>
                  <a:pt x="297580" y="305781"/>
                </a:cubicBezTo>
                <a:cubicBezTo>
                  <a:pt x="301485" y="304219"/>
                  <a:pt x="305390" y="302657"/>
                  <a:pt x="309296" y="301095"/>
                </a:cubicBezTo>
                <a:cubicBezTo>
                  <a:pt x="307734" y="299532"/>
                  <a:pt x="305781" y="297970"/>
                  <a:pt x="303438" y="296408"/>
                </a:cubicBezTo>
                <a:cubicBezTo>
                  <a:pt x="301095" y="294846"/>
                  <a:pt x="299142" y="293284"/>
                  <a:pt x="297580" y="291722"/>
                </a:cubicBezTo>
                <a:close/>
                <a:moveTo>
                  <a:pt x="340928" y="274148"/>
                </a:moveTo>
                <a:cubicBezTo>
                  <a:pt x="337023" y="275710"/>
                  <a:pt x="332922" y="277273"/>
                  <a:pt x="328627" y="278835"/>
                </a:cubicBezTo>
                <a:cubicBezTo>
                  <a:pt x="324331" y="280397"/>
                  <a:pt x="320230" y="281959"/>
                  <a:pt x="316325" y="283521"/>
                </a:cubicBezTo>
                <a:cubicBezTo>
                  <a:pt x="317887" y="285864"/>
                  <a:pt x="319840" y="287817"/>
                  <a:pt x="322183" y="289379"/>
                </a:cubicBezTo>
                <a:cubicBezTo>
                  <a:pt x="324526" y="290941"/>
                  <a:pt x="326869" y="292503"/>
                  <a:pt x="329212" y="294065"/>
                </a:cubicBezTo>
                <a:cubicBezTo>
                  <a:pt x="338585" y="290941"/>
                  <a:pt x="348348" y="286645"/>
                  <a:pt x="358502" y="281178"/>
                </a:cubicBezTo>
                <a:cubicBezTo>
                  <a:pt x="356159" y="281178"/>
                  <a:pt x="353425" y="280397"/>
                  <a:pt x="350301" y="278835"/>
                </a:cubicBezTo>
                <a:cubicBezTo>
                  <a:pt x="347177" y="277273"/>
                  <a:pt x="344052" y="275710"/>
                  <a:pt x="340928" y="274148"/>
                </a:cubicBezTo>
                <a:close/>
                <a:moveTo>
                  <a:pt x="417373" y="270634"/>
                </a:moveTo>
                <a:cubicBezTo>
                  <a:pt x="411906" y="274539"/>
                  <a:pt x="405658" y="278444"/>
                  <a:pt x="398628" y="282349"/>
                </a:cubicBezTo>
                <a:cubicBezTo>
                  <a:pt x="400190" y="283912"/>
                  <a:pt x="402533" y="284888"/>
                  <a:pt x="405658" y="285278"/>
                </a:cubicBezTo>
                <a:cubicBezTo>
                  <a:pt x="408782" y="285669"/>
                  <a:pt x="411906" y="286255"/>
                  <a:pt x="415030" y="287036"/>
                </a:cubicBezTo>
                <a:cubicBezTo>
                  <a:pt x="418936" y="283130"/>
                  <a:pt x="421279" y="278444"/>
                  <a:pt x="422060" y="272977"/>
                </a:cubicBezTo>
                <a:cubicBezTo>
                  <a:pt x="421279" y="272196"/>
                  <a:pt x="420498" y="271805"/>
                  <a:pt x="419717" y="271805"/>
                </a:cubicBezTo>
                <a:cubicBezTo>
                  <a:pt x="418936" y="271805"/>
                  <a:pt x="418154" y="271415"/>
                  <a:pt x="417373" y="270634"/>
                </a:cubicBezTo>
                <a:close/>
                <a:moveTo>
                  <a:pt x="380762" y="253060"/>
                </a:moveTo>
                <a:cubicBezTo>
                  <a:pt x="377638" y="254622"/>
                  <a:pt x="374513" y="256575"/>
                  <a:pt x="371389" y="258918"/>
                </a:cubicBezTo>
                <a:cubicBezTo>
                  <a:pt x="368265" y="261261"/>
                  <a:pt x="365141" y="263214"/>
                  <a:pt x="362016" y="264776"/>
                </a:cubicBezTo>
                <a:cubicBezTo>
                  <a:pt x="365141" y="265557"/>
                  <a:pt x="368655" y="266728"/>
                  <a:pt x="372561" y="268290"/>
                </a:cubicBezTo>
                <a:cubicBezTo>
                  <a:pt x="376466" y="269853"/>
                  <a:pt x="379200" y="271415"/>
                  <a:pt x="380762" y="272977"/>
                </a:cubicBezTo>
                <a:cubicBezTo>
                  <a:pt x="384667" y="271415"/>
                  <a:pt x="387986" y="269853"/>
                  <a:pt x="390720" y="268290"/>
                </a:cubicBezTo>
                <a:cubicBezTo>
                  <a:pt x="393454" y="266728"/>
                  <a:pt x="396383" y="265166"/>
                  <a:pt x="399507" y="263604"/>
                </a:cubicBezTo>
                <a:cubicBezTo>
                  <a:pt x="397945" y="262823"/>
                  <a:pt x="394821" y="261261"/>
                  <a:pt x="390134" y="258918"/>
                </a:cubicBezTo>
                <a:cubicBezTo>
                  <a:pt x="385448" y="256575"/>
                  <a:pt x="382324" y="254622"/>
                  <a:pt x="380762" y="253060"/>
                </a:cubicBezTo>
                <a:close/>
                <a:moveTo>
                  <a:pt x="305781" y="253060"/>
                </a:moveTo>
                <a:lnTo>
                  <a:pt x="305781" y="257746"/>
                </a:lnTo>
                <a:lnTo>
                  <a:pt x="301095" y="265947"/>
                </a:lnTo>
                <a:cubicBezTo>
                  <a:pt x="301095" y="267510"/>
                  <a:pt x="300899" y="268681"/>
                  <a:pt x="300509" y="269462"/>
                </a:cubicBezTo>
                <a:cubicBezTo>
                  <a:pt x="300118" y="270243"/>
                  <a:pt x="299923" y="271415"/>
                  <a:pt x="299923" y="272977"/>
                </a:cubicBezTo>
                <a:cubicBezTo>
                  <a:pt x="303828" y="271415"/>
                  <a:pt x="307343" y="269853"/>
                  <a:pt x="310467" y="268290"/>
                </a:cubicBezTo>
                <a:cubicBezTo>
                  <a:pt x="313591" y="266728"/>
                  <a:pt x="317106" y="265166"/>
                  <a:pt x="321011" y="263604"/>
                </a:cubicBezTo>
                <a:cubicBezTo>
                  <a:pt x="318668" y="262042"/>
                  <a:pt x="316325" y="260285"/>
                  <a:pt x="313982" y="258332"/>
                </a:cubicBezTo>
                <a:cubicBezTo>
                  <a:pt x="311639" y="256380"/>
                  <a:pt x="308905" y="254622"/>
                  <a:pt x="305781" y="253060"/>
                </a:cubicBezTo>
                <a:close/>
                <a:moveTo>
                  <a:pt x="345614" y="230800"/>
                </a:moveTo>
                <a:cubicBezTo>
                  <a:pt x="341709" y="233143"/>
                  <a:pt x="337999" y="235291"/>
                  <a:pt x="334485" y="237244"/>
                </a:cubicBezTo>
                <a:cubicBezTo>
                  <a:pt x="330970" y="239196"/>
                  <a:pt x="327260" y="241344"/>
                  <a:pt x="323355" y="243687"/>
                </a:cubicBezTo>
                <a:cubicBezTo>
                  <a:pt x="325698" y="245250"/>
                  <a:pt x="328627" y="247007"/>
                  <a:pt x="332141" y="248960"/>
                </a:cubicBezTo>
                <a:cubicBezTo>
                  <a:pt x="335656" y="250912"/>
                  <a:pt x="338194" y="252669"/>
                  <a:pt x="339757" y="254232"/>
                </a:cubicBezTo>
                <a:cubicBezTo>
                  <a:pt x="343662" y="252669"/>
                  <a:pt x="347372" y="250717"/>
                  <a:pt x="350887" y="248374"/>
                </a:cubicBezTo>
                <a:cubicBezTo>
                  <a:pt x="354401" y="246031"/>
                  <a:pt x="358111" y="244078"/>
                  <a:pt x="362016" y="242516"/>
                </a:cubicBezTo>
                <a:cubicBezTo>
                  <a:pt x="358892" y="240954"/>
                  <a:pt x="355963" y="239001"/>
                  <a:pt x="353230" y="236658"/>
                </a:cubicBezTo>
                <a:cubicBezTo>
                  <a:pt x="350496" y="234315"/>
                  <a:pt x="347958" y="232362"/>
                  <a:pt x="345614" y="230800"/>
                </a:cubicBezTo>
                <a:close/>
                <a:moveTo>
                  <a:pt x="428998" y="227285"/>
                </a:moveTo>
                <a:cubicBezTo>
                  <a:pt x="423530" y="229629"/>
                  <a:pt x="418258" y="232167"/>
                  <a:pt x="413181" y="234901"/>
                </a:cubicBezTo>
                <a:cubicBezTo>
                  <a:pt x="408105" y="237634"/>
                  <a:pt x="402832" y="240563"/>
                  <a:pt x="397365" y="243687"/>
                </a:cubicBezTo>
                <a:cubicBezTo>
                  <a:pt x="401270" y="245250"/>
                  <a:pt x="404590" y="246616"/>
                  <a:pt x="407324" y="247788"/>
                </a:cubicBezTo>
                <a:cubicBezTo>
                  <a:pt x="410057" y="248960"/>
                  <a:pt x="413377" y="250326"/>
                  <a:pt x="417282" y="251888"/>
                </a:cubicBezTo>
                <a:cubicBezTo>
                  <a:pt x="425092" y="244859"/>
                  <a:pt x="430169" y="237439"/>
                  <a:pt x="432512" y="229629"/>
                </a:cubicBezTo>
                <a:cubicBezTo>
                  <a:pt x="431731" y="228848"/>
                  <a:pt x="431146" y="228457"/>
                  <a:pt x="430755" y="228457"/>
                </a:cubicBezTo>
                <a:cubicBezTo>
                  <a:pt x="430364" y="228457"/>
                  <a:pt x="429779" y="228066"/>
                  <a:pt x="428998" y="227285"/>
                </a:cubicBezTo>
                <a:close/>
                <a:moveTo>
                  <a:pt x="316325" y="215570"/>
                </a:moveTo>
                <a:cubicBezTo>
                  <a:pt x="316325" y="215570"/>
                  <a:pt x="315935" y="216351"/>
                  <a:pt x="315154" y="217913"/>
                </a:cubicBezTo>
                <a:lnTo>
                  <a:pt x="313982" y="226114"/>
                </a:lnTo>
                <a:lnTo>
                  <a:pt x="318668" y="223771"/>
                </a:lnTo>
                <a:cubicBezTo>
                  <a:pt x="321792" y="222209"/>
                  <a:pt x="324136" y="220646"/>
                  <a:pt x="325698" y="219084"/>
                </a:cubicBezTo>
                <a:cubicBezTo>
                  <a:pt x="324136" y="218303"/>
                  <a:pt x="321011" y="217132"/>
                  <a:pt x="316325" y="215570"/>
                </a:cubicBezTo>
                <a:close/>
                <a:moveTo>
                  <a:pt x="387791" y="206197"/>
                </a:moveTo>
                <a:cubicBezTo>
                  <a:pt x="382324" y="208540"/>
                  <a:pt x="377638" y="211079"/>
                  <a:pt x="373732" y="213812"/>
                </a:cubicBezTo>
                <a:cubicBezTo>
                  <a:pt x="369827" y="216546"/>
                  <a:pt x="365922" y="218694"/>
                  <a:pt x="362016" y="220256"/>
                </a:cubicBezTo>
                <a:cubicBezTo>
                  <a:pt x="364360" y="222599"/>
                  <a:pt x="366898" y="224747"/>
                  <a:pt x="369632" y="226700"/>
                </a:cubicBezTo>
                <a:cubicBezTo>
                  <a:pt x="372365" y="228652"/>
                  <a:pt x="375294" y="230800"/>
                  <a:pt x="378419" y="233143"/>
                </a:cubicBezTo>
                <a:cubicBezTo>
                  <a:pt x="379981" y="233143"/>
                  <a:pt x="381933" y="232557"/>
                  <a:pt x="384276" y="231386"/>
                </a:cubicBezTo>
                <a:cubicBezTo>
                  <a:pt x="386620" y="230214"/>
                  <a:pt x="388572" y="229238"/>
                  <a:pt x="390134" y="228457"/>
                </a:cubicBezTo>
                <a:cubicBezTo>
                  <a:pt x="392477" y="226895"/>
                  <a:pt x="395016" y="225333"/>
                  <a:pt x="397750" y="223771"/>
                </a:cubicBezTo>
                <a:cubicBezTo>
                  <a:pt x="400483" y="222209"/>
                  <a:pt x="403803" y="220646"/>
                  <a:pt x="407708" y="219084"/>
                </a:cubicBezTo>
                <a:cubicBezTo>
                  <a:pt x="405365" y="217522"/>
                  <a:pt x="402631" y="215570"/>
                  <a:pt x="399507" y="213226"/>
                </a:cubicBezTo>
                <a:cubicBezTo>
                  <a:pt x="393258" y="210102"/>
                  <a:pt x="389353" y="207759"/>
                  <a:pt x="387791" y="206197"/>
                </a:cubicBezTo>
                <a:close/>
                <a:moveTo>
                  <a:pt x="359673" y="185109"/>
                </a:moveTo>
                <a:lnTo>
                  <a:pt x="358502" y="186280"/>
                </a:lnTo>
                <a:cubicBezTo>
                  <a:pt x="355378" y="187842"/>
                  <a:pt x="351277" y="189990"/>
                  <a:pt x="346200" y="192724"/>
                </a:cubicBezTo>
                <a:cubicBezTo>
                  <a:pt x="341123" y="195458"/>
                  <a:pt x="336242" y="198777"/>
                  <a:pt x="331556" y="202682"/>
                </a:cubicBezTo>
                <a:cubicBezTo>
                  <a:pt x="333899" y="204244"/>
                  <a:pt x="338194" y="206588"/>
                  <a:pt x="344443" y="209712"/>
                </a:cubicBezTo>
                <a:lnTo>
                  <a:pt x="372561" y="195653"/>
                </a:lnTo>
                <a:cubicBezTo>
                  <a:pt x="370999" y="194872"/>
                  <a:pt x="369437" y="193700"/>
                  <a:pt x="367874" y="192138"/>
                </a:cubicBezTo>
                <a:cubicBezTo>
                  <a:pt x="366312" y="190576"/>
                  <a:pt x="364945" y="189404"/>
                  <a:pt x="363774" y="188623"/>
                </a:cubicBezTo>
                <a:cubicBezTo>
                  <a:pt x="362602" y="187842"/>
                  <a:pt x="361235" y="186671"/>
                  <a:pt x="359673" y="185109"/>
                </a:cubicBezTo>
                <a:close/>
                <a:moveTo>
                  <a:pt x="435972" y="180422"/>
                </a:moveTo>
                <a:cubicBezTo>
                  <a:pt x="428943" y="182766"/>
                  <a:pt x="418008" y="188233"/>
                  <a:pt x="403168" y="196824"/>
                </a:cubicBezTo>
                <a:cubicBezTo>
                  <a:pt x="407073" y="198387"/>
                  <a:pt x="410783" y="200144"/>
                  <a:pt x="414298" y="202096"/>
                </a:cubicBezTo>
                <a:cubicBezTo>
                  <a:pt x="417813" y="204049"/>
                  <a:pt x="421523" y="205807"/>
                  <a:pt x="425428" y="207369"/>
                </a:cubicBezTo>
                <a:cubicBezTo>
                  <a:pt x="428552" y="205025"/>
                  <a:pt x="431676" y="203854"/>
                  <a:pt x="434801" y="203854"/>
                </a:cubicBezTo>
                <a:cubicBezTo>
                  <a:pt x="436363" y="199949"/>
                  <a:pt x="436949" y="196043"/>
                  <a:pt x="436558" y="192138"/>
                </a:cubicBezTo>
                <a:cubicBezTo>
                  <a:pt x="436167" y="188233"/>
                  <a:pt x="435972" y="184328"/>
                  <a:pt x="435972" y="180422"/>
                </a:cubicBezTo>
                <a:close/>
                <a:moveTo>
                  <a:pt x="334942" y="164020"/>
                </a:moveTo>
                <a:cubicBezTo>
                  <a:pt x="330256" y="168707"/>
                  <a:pt x="326936" y="171636"/>
                  <a:pt x="324984" y="172807"/>
                </a:cubicBezTo>
                <a:cubicBezTo>
                  <a:pt x="323031" y="173979"/>
                  <a:pt x="320883" y="179641"/>
                  <a:pt x="318540" y="189795"/>
                </a:cubicBezTo>
                <a:cubicBezTo>
                  <a:pt x="323226" y="187452"/>
                  <a:pt x="327717" y="184913"/>
                  <a:pt x="332013" y="182180"/>
                </a:cubicBezTo>
                <a:cubicBezTo>
                  <a:pt x="336309" y="179446"/>
                  <a:pt x="340800" y="176517"/>
                  <a:pt x="345486" y="173393"/>
                </a:cubicBezTo>
                <a:cubicBezTo>
                  <a:pt x="343924" y="171831"/>
                  <a:pt x="342167" y="170269"/>
                  <a:pt x="340214" y="168707"/>
                </a:cubicBezTo>
                <a:cubicBezTo>
                  <a:pt x="338262" y="167145"/>
                  <a:pt x="336504" y="165582"/>
                  <a:pt x="334942" y="164020"/>
                </a:cubicBezTo>
                <a:close/>
                <a:moveTo>
                  <a:pt x="410051" y="152305"/>
                </a:moveTo>
                <a:cubicBezTo>
                  <a:pt x="403803" y="156210"/>
                  <a:pt x="397945" y="159920"/>
                  <a:pt x="392477" y="163435"/>
                </a:cubicBezTo>
                <a:cubicBezTo>
                  <a:pt x="387010" y="166949"/>
                  <a:pt x="381152" y="170659"/>
                  <a:pt x="374904" y="174565"/>
                </a:cubicBezTo>
                <a:cubicBezTo>
                  <a:pt x="378028" y="176127"/>
                  <a:pt x="380371" y="178079"/>
                  <a:pt x="381933" y="180422"/>
                </a:cubicBezTo>
                <a:cubicBezTo>
                  <a:pt x="383495" y="182766"/>
                  <a:pt x="386229" y="184718"/>
                  <a:pt x="390134" y="186280"/>
                </a:cubicBezTo>
                <a:cubicBezTo>
                  <a:pt x="394040" y="183156"/>
                  <a:pt x="399507" y="179251"/>
                  <a:pt x="406536" y="174565"/>
                </a:cubicBezTo>
                <a:cubicBezTo>
                  <a:pt x="413566" y="169878"/>
                  <a:pt x="420205" y="166364"/>
                  <a:pt x="426453" y="164020"/>
                </a:cubicBezTo>
                <a:cubicBezTo>
                  <a:pt x="424110" y="161677"/>
                  <a:pt x="421572" y="159529"/>
                  <a:pt x="418838" y="157577"/>
                </a:cubicBezTo>
                <a:cubicBezTo>
                  <a:pt x="416104" y="155624"/>
                  <a:pt x="413175" y="153867"/>
                  <a:pt x="410051" y="152305"/>
                </a:cubicBezTo>
                <a:close/>
                <a:moveTo>
                  <a:pt x="431139" y="139417"/>
                </a:moveTo>
                <a:cubicBezTo>
                  <a:pt x="429577" y="140979"/>
                  <a:pt x="428015" y="141760"/>
                  <a:pt x="426453" y="141760"/>
                </a:cubicBezTo>
                <a:cubicBezTo>
                  <a:pt x="428796" y="144885"/>
                  <a:pt x="431139" y="146447"/>
                  <a:pt x="433483" y="146447"/>
                </a:cubicBezTo>
                <a:cubicBezTo>
                  <a:pt x="432702" y="144885"/>
                  <a:pt x="432311" y="143713"/>
                  <a:pt x="432311" y="142932"/>
                </a:cubicBezTo>
                <a:cubicBezTo>
                  <a:pt x="432311" y="142151"/>
                  <a:pt x="431920" y="140979"/>
                  <a:pt x="431139" y="139417"/>
                </a:cubicBezTo>
                <a:close/>
                <a:moveTo>
                  <a:pt x="375398" y="134731"/>
                </a:moveTo>
                <a:cubicBezTo>
                  <a:pt x="370712" y="137855"/>
                  <a:pt x="366025" y="140979"/>
                  <a:pt x="361339" y="144104"/>
                </a:cubicBezTo>
                <a:cubicBezTo>
                  <a:pt x="356653" y="147228"/>
                  <a:pt x="352357" y="150352"/>
                  <a:pt x="348452" y="153476"/>
                </a:cubicBezTo>
                <a:cubicBezTo>
                  <a:pt x="351576" y="155038"/>
                  <a:pt x="355481" y="158162"/>
                  <a:pt x="360168" y="162849"/>
                </a:cubicBezTo>
                <a:cubicBezTo>
                  <a:pt x="364854" y="158944"/>
                  <a:pt x="369735" y="155624"/>
                  <a:pt x="374812" y="152890"/>
                </a:cubicBezTo>
                <a:cubicBezTo>
                  <a:pt x="379889" y="150157"/>
                  <a:pt x="385161" y="147228"/>
                  <a:pt x="390629" y="144104"/>
                </a:cubicBezTo>
                <a:cubicBezTo>
                  <a:pt x="384380" y="139417"/>
                  <a:pt x="379303" y="136293"/>
                  <a:pt x="375398" y="134731"/>
                </a:cubicBezTo>
                <a:close/>
                <a:moveTo>
                  <a:pt x="347720" y="118329"/>
                </a:moveTo>
                <a:cubicBezTo>
                  <a:pt x="343814" y="120672"/>
                  <a:pt x="339323" y="123406"/>
                  <a:pt x="334247" y="126530"/>
                </a:cubicBezTo>
                <a:cubicBezTo>
                  <a:pt x="329170" y="129654"/>
                  <a:pt x="325460" y="132778"/>
                  <a:pt x="323117" y="135903"/>
                </a:cubicBezTo>
                <a:cubicBezTo>
                  <a:pt x="324679" y="137465"/>
                  <a:pt x="326436" y="138441"/>
                  <a:pt x="328389" y="138831"/>
                </a:cubicBezTo>
                <a:cubicBezTo>
                  <a:pt x="330341" y="139222"/>
                  <a:pt x="332099" y="140198"/>
                  <a:pt x="333661" y="141760"/>
                </a:cubicBezTo>
                <a:cubicBezTo>
                  <a:pt x="340690" y="136293"/>
                  <a:pt x="348891" y="130435"/>
                  <a:pt x="358264" y="124187"/>
                </a:cubicBezTo>
                <a:cubicBezTo>
                  <a:pt x="355921" y="123406"/>
                  <a:pt x="352406" y="121453"/>
                  <a:pt x="347720" y="118329"/>
                </a:cubicBezTo>
                <a:close/>
                <a:moveTo>
                  <a:pt x="411699" y="114814"/>
                </a:moveTo>
                <a:cubicBezTo>
                  <a:pt x="407793" y="116376"/>
                  <a:pt x="404474" y="117938"/>
                  <a:pt x="401740" y="119501"/>
                </a:cubicBezTo>
                <a:cubicBezTo>
                  <a:pt x="399007" y="121063"/>
                  <a:pt x="395687" y="122625"/>
                  <a:pt x="391782" y="124187"/>
                </a:cubicBezTo>
                <a:cubicBezTo>
                  <a:pt x="396468" y="128092"/>
                  <a:pt x="401935" y="131216"/>
                  <a:pt x="408184" y="133559"/>
                </a:cubicBezTo>
                <a:cubicBezTo>
                  <a:pt x="411308" y="131216"/>
                  <a:pt x="414432" y="129264"/>
                  <a:pt x="417556" y="127702"/>
                </a:cubicBezTo>
                <a:cubicBezTo>
                  <a:pt x="420681" y="126139"/>
                  <a:pt x="423414" y="124577"/>
                  <a:pt x="425757" y="123015"/>
                </a:cubicBezTo>
                <a:cubicBezTo>
                  <a:pt x="421852" y="122234"/>
                  <a:pt x="418728" y="120282"/>
                  <a:pt x="416385" y="117157"/>
                </a:cubicBezTo>
                <a:cubicBezTo>
                  <a:pt x="414823" y="117157"/>
                  <a:pt x="413261" y="116376"/>
                  <a:pt x="411699" y="114814"/>
                </a:cubicBezTo>
                <a:close/>
                <a:moveTo>
                  <a:pt x="315062" y="99584"/>
                </a:moveTo>
                <a:lnTo>
                  <a:pt x="318577" y="117157"/>
                </a:lnTo>
                <a:cubicBezTo>
                  <a:pt x="320139" y="115595"/>
                  <a:pt x="322091" y="114228"/>
                  <a:pt x="324435" y="113057"/>
                </a:cubicBezTo>
                <a:cubicBezTo>
                  <a:pt x="326778" y="111885"/>
                  <a:pt x="329121" y="110518"/>
                  <a:pt x="331464" y="108956"/>
                </a:cubicBezTo>
                <a:cubicBezTo>
                  <a:pt x="328340" y="107394"/>
                  <a:pt x="325606" y="105832"/>
                  <a:pt x="323263" y="104270"/>
                </a:cubicBezTo>
                <a:cubicBezTo>
                  <a:pt x="320920" y="102708"/>
                  <a:pt x="318186" y="101146"/>
                  <a:pt x="315062" y="99584"/>
                </a:cubicBezTo>
                <a:close/>
                <a:moveTo>
                  <a:pt x="379590" y="96069"/>
                </a:moveTo>
                <a:cubicBezTo>
                  <a:pt x="377247" y="97631"/>
                  <a:pt x="374709" y="99388"/>
                  <a:pt x="371975" y="101341"/>
                </a:cubicBezTo>
                <a:cubicBezTo>
                  <a:pt x="369241" y="103294"/>
                  <a:pt x="366703" y="105051"/>
                  <a:pt x="364360" y="106613"/>
                </a:cubicBezTo>
                <a:cubicBezTo>
                  <a:pt x="367484" y="108175"/>
                  <a:pt x="371389" y="110518"/>
                  <a:pt x="376075" y="113643"/>
                </a:cubicBezTo>
                <a:cubicBezTo>
                  <a:pt x="379981" y="112081"/>
                  <a:pt x="383300" y="110518"/>
                  <a:pt x="386034" y="108956"/>
                </a:cubicBezTo>
                <a:cubicBezTo>
                  <a:pt x="388767" y="107394"/>
                  <a:pt x="392087" y="105832"/>
                  <a:pt x="395992" y="104270"/>
                </a:cubicBezTo>
                <a:cubicBezTo>
                  <a:pt x="392868" y="102708"/>
                  <a:pt x="390134" y="101341"/>
                  <a:pt x="387791" y="100170"/>
                </a:cubicBezTo>
                <a:cubicBezTo>
                  <a:pt x="385448" y="98998"/>
                  <a:pt x="382714" y="97631"/>
                  <a:pt x="379590" y="96069"/>
                </a:cubicBezTo>
                <a:close/>
                <a:moveTo>
                  <a:pt x="404193" y="83182"/>
                </a:moveTo>
                <a:cubicBezTo>
                  <a:pt x="402631" y="83182"/>
                  <a:pt x="400288" y="83963"/>
                  <a:pt x="397164" y="85525"/>
                </a:cubicBezTo>
                <a:cubicBezTo>
                  <a:pt x="399507" y="87087"/>
                  <a:pt x="401655" y="88454"/>
                  <a:pt x="403607" y="89625"/>
                </a:cubicBezTo>
                <a:cubicBezTo>
                  <a:pt x="405560" y="90797"/>
                  <a:pt x="408489" y="92164"/>
                  <a:pt x="412394" y="93726"/>
                </a:cubicBezTo>
                <a:cubicBezTo>
                  <a:pt x="410832" y="91383"/>
                  <a:pt x="409465" y="89430"/>
                  <a:pt x="408294" y="87868"/>
                </a:cubicBezTo>
                <a:cubicBezTo>
                  <a:pt x="407122" y="86306"/>
                  <a:pt x="405755" y="84744"/>
                  <a:pt x="404193" y="83182"/>
                </a:cubicBezTo>
                <a:close/>
                <a:moveTo>
                  <a:pt x="354987" y="80839"/>
                </a:moveTo>
                <a:cubicBezTo>
                  <a:pt x="351082" y="82401"/>
                  <a:pt x="347567" y="83963"/>
                  <a:pt x="344443" y="85525"/>
                </a:cubicBezTo>
                <a:cubicBezTo>
                  <a:pt x="341319" y="87087"/>
                  <a:pt x="337804" y="88649"/>
                  <a:pt x="333899" y="90211"/>
                </a:cubicBezTo>
                <a:cubicBezTo>
                  <a:pt x="337023" y="92554"/>
                  <a:pt x="341709" y="95288"/>
                  <a:pt x="347958" y="98412"/>
                </a:cubicBezTo>
                <a:cubicBezTo>
                  <a:pt x="351082" y="96850"/>
                  <a:pt x="354011" y="95093"/>
                  <a:pt x="356744" y="93140"/>
                </a:cubicBezTo>
                <a:cubicBezTo>
                  <a:pt x="359478" y="91187"/>
                  <a:pt x="362407" y="89040"/>
                  <a:pt x="365531" y="86696"/>
                </a:cubicBezTo>
                <a:cubicBezTo>
                  <a:pt x="363188" y="85915"/>
                  <a:pt x="359673" y="83963"/>
                  <a:pt x="354987" y="80839"/>
                </a:cubicBezTo>
                <a:close/>
                <a:moveTo>
                  <a:pt x="381402" y="60922"/>
                </a:moveTo>
                <a:cubicBezTo>
                  <a:pt x="379840" y="62484"/>
                  <a:pt x="378083" y="64046"/>
                  <a:pt x="376130" y="65608"/>
                </a:cubicBezTo>
                <a:cubicBezTo>
                  <a:pt x="374178" y="67170"/>
                  <a:pt x="372420" y="68732"/>
                  <a:pt x="370858" y="70294"/>
                </a:cubicBezTo>
                <a:cubicBezTo>
                  <a:pt x="375544" y="73419"/>
                  <a:pt x="379059" y="75371"/>
                  <a:pt x="381402" y="76152"/>
                </a:cubicBezTo>
                <a:cubicBezTo>
                  <a:pt x="382965" y="75371"/>
                  <a:pt x="386089" y="73419"/>
                  <a:pt x="390775" y="70294"/>
                </a:cubicBezTo>
                <a:cubicBezTo>
                  <a:pt x="388432" y="66389"/>
                  <a:pt x="385308" y="63265"/>
                  <a:pt x="381402" y="60922"/>
                </a:cubicBezTo>
                <a:close/>
                <a:moveTo>
                  <a:pt x="321011" y="58579"/>
                </a:moveTo>
                <a:lnTo>
                  <a:pt x="303438" y="69123"/>
                </a:lnTo>
                <a:lnTo>
                  <a:pt x="308124" y="78495"/>
                </a:lnTo>
                <a:cubicBezTo>
                  <a:pt x="310467" y="78495"/>
                  <a:pt x="312810" y="78886"/>
                  <a:pt x="315154" y="79667"/>
                </a:cubicBezTo>
                <a:cubicBezTo>
                  <a:pt x="318278" y="78105"/>
                  <a:pt x="321792" y="76543"/>
                  <a:pt x="325698" y="74981"/>
                </a:cubicBezTo>
                <a:cubicBezTo>
                  <a:pt x="329603" y="73419"/>
                  <a:pt x="333508" y="71466"/>
                  <a:pt x="337413" y="69123"/>
                </a:cubicBezTo>
                <a:cubicBezTo>
                  <a:pt x="335070" y="67561"/>
                  <a:pt x="332532" y="65803"/>
                  <a:pt x="329798" y="63851"/>
                </a:cubicBezTo>
                <a:cubicBezTo>
                  <a:pt x="327065" y="61898"/>
                  <a:pt x="324136" y="60141"/>
                  <a:pt x="321011" y="58579"/>
                </a:cubicBezTo>
                <a:close/>
                <a:moveTo>
                  <a:pt x="353321" y="43348"/>
                </a:moveTo>
                <a:cubicBezTo>
                  <a:pt x="353321" y="43348"/>
                  <a:pt x="352540" y="43739"/>
                  <a:pt x="350978" y="44520"/>
                </a:cubicBezTo>
                <a:cubicBezTo>
                  <a:pt x="346292" y="46082"/>
                  <a:pt x="341996" y="47644"/>
                  <a:pt x="338091" y="49206"/>
                </a:cubicBezTo>
                <a:cubicBezTo>
                  <a:pt x="341215" y="50768"/>
                  <a:pt x="344144" y="52525"/>
                  <a:pt x="346878" y="54478"/>
                </a:cubicBezTo>
                <a:cubicBezTo>
                  <a:pt x="349611" y="56431"/>
                  <a:pt x="352150" y="58188"/>
                  <a:pt x="354493" y="59750"/>
                </a:cubicBezTo>
                <a:cubicBezTo>
                  <a:pt x="359179" y="57407"/>
                  <a:pt x="363475" y="54283"/>
                  <a:pt x="367380" y="50378"/>
                </a:cubicBezTo>
                <a:close/>
                <a:moveTo>
                  <a:pt x="290550" y="42177"/>
                </a:moveTo>
                <a:cubicBezTo>
                  <a:pt x="288988" y="42177"/>
                  <a:pt x="287817" y="42372"/>
                  <a:pt x="287036" y="42762"/>
                </a:cubicBezTo>
                <a:cubicBezTo>
                  <a:pt x="286255" y="43153"/>
                  <a:pt x="285474" y="43348"/>
                  <a:pt x="284693" y="43348"/>
                </a:cubicBezTo>
                <a:lnTo>
                  <a:pt x="294065" y="53892"/>
                </a:lnTo>
                <a:cubicBezTo>
                  <a:pt x="295627" y="53111"/>
                  <a:pt x="296994" y="52330"/>
                  <a:pt x="298166" y="51549"/>
                </a:cubicBezTo>
                <a:cubicBezTo>
                  <a:pt x="299337" y="50768"/>
                  <a:pt x="300704" y="49987"/>
                  <a:pt x="302266" y="49206"/>
                </a:cubicBezTo>
                <a:cubicBezTo>
                  <a:pt x="300704" y="47644"/>
                  <a:pt x="298751" y="46472"/>
                  <a:pt x="296408" y="45691"/>
                </a:cubicBezTo>
                <a:cubicBezTo>
                  <a:pt x="294065" y="44910"/>
                  <a:pt x="292113" y="43739"/>
                  <a:pt x="290550" y="42177"/>
                </a:cubicBezTo>
                <a:close/>
                <a:moveTo>
                  <a:pt x="323117" y="29289"/>
                </a:moveTo>
                <a:cubicBezTo>
                  <a:pt x="323117" y="33194"/>
                  <a:pt x="320773" y="35538"/>
                  <a:pt x="316087" y="36319"/>
                </a:cubicBezTo>
                <a:cubicBezTo>
                  <a:pt x="319211" y="37881"/>
                  <a:pt x="320773" y="38662"/>
                  <a:pt x="320773" y="38662"/>
                </a:cubicBezTo>
                <a:cubicBezTo>
                  <a:pt x="323117" y="37100"/>
                  <a:pt x="325264" y="36123"/>
                  <a:pt x="327217" y="35733"/>
                </a:cubicBezTo>
                <a:cubicBezTo>
                  <a:pt x="329170" y="35342"/>
                  <a:pt x="331318" y="34366"/>
                  <a:pt x="333661" y="32804"/>
                </a:cubicBezTo>
                <a:lnTo>
                  <a:pt x="324288" y="29289"/>
                </a:lnTo>
                <a:close/>
                <a:moveTo>
                  <a:pt x="248374" y="18745"/>
                </a:moveTo>
                <a:lnTo>
                  <a:pt x="263604" y="25774"/>
                </a:lnTo>
                <a:lnTo>
                  <a:pt x="270634" y="31632"/>
                </a:lnTo>
                <a:cubicBezTo>
                  <a:pt x="267509" y="28508"/>
                  <a:pt x="265947" y="25774"/>
                  <a:pt x="265947" y="23431"/>
                </a:cubicBezTo>
                <a:cubicBezTo>
                  <a:pt x="265947" y="22650"/>
                  <a:pt x="266143" y="22064"/>
                  <a:pt x="266533" y="21674"/>
                </a:cubicBezTo>
                <a:cubicBezTo>
                  <a:pt x="266924" y="21283"/>
                  <a:pt x="267119" y="20698"/>
                  <a:pt x="267119" y="19917"/>
                </a:cubicBezTo>
                <a:cubicBezTo>
                  <a:pt x="263995" y="19917"/>
                  <a:pt x="261066" y="19721"/>
                  <a:pt x="258332" y="19331"/>
                </a:cubicBezTo>
                <a:cubicBezTo>
                  <a:pt x="255598" y="18940"/>
                  <a:pt x="252279" y="18745"/>
                  <a:pt x="248374" y="18745"/>
                </a:cubicBezTo>
                <a:close/>
                <a:moveTo>
                  <a:pt x="233839" y="0"/>
                </a:moveTo>
                <a:lnTo>
                  <a:pt x="244346" y="0"/>
                </a:lnTo>
                <a:cubicBezTo>
                  <a:pt x="250570" y="0"/>
                  <a:pt x="256797" y="390"/>
                  <a:pt x="263028" y="1171"/>
                </a:cubicBezTo>
                <a:cubicBezTo>
                  <a:pt x="269258" y="1952"/>
                  <a:pt x="275491" y="2343"/>
                  <a:pt x="281727" y="2343"/>
                </a:cubicBezTo>
                <a:lnTo>
                  <a:pt x="293406" y="4686"/>
                </a:lnTo>
                <a:cubicBezTo>
                  <a:pt x="297299" y="4686"/>
                  <a:pt x="302748" y="5467"/>
                  <a:pt x="309753" y="7029"/>
                </a:cubicBezTo>
                <a:cubicBezTo>
                  <a:pt x="316758" y="8591"/>
                  <a:pt x="323373" y="10153"/>
                  <a:pt x="329597" y="11716"/>
                </a:cubicBezTo>
                <a:lnTo>
                  <a:pt x="351802" y="19917"/>
                </a:lnTo>
                <a:cubicBezTo>
                  <a:pt x="353352" y="21479"/>
                  <a:pt x="354905" y="22455"/>
                  <a:pt x="356461" y="22846"/>
                </a:cubicBezTo>
                <a:cubicBezTo>
                  <a:pt x="358017" y="23236"/>
                  <a:pt x="359576" y="24212"/>
                  <a:pt x="361138" y="25774"/>
                </a:cubicBezTo>
                <a:cubicBezTo>
                  <a:pt x="396956" y="43739"/>
                  <a:pt x="423427" y="71075"/>
                  <a:pt x="440549" y="107785"/>
                </a:cubicBezTo>
                <a:lnTo>
                  <a:pt x="442892" y="113643"/>
                </a:lnTo>
                <a:cubicBezTo>
                  <a:pt x="444454" y="115205"/>
                  <a:pt x="446013" y="116572"/>
                  <a:pt x="447569" y="117743"/>
                </a:cubicBezTo>
                <a:cubicBezTo>
                  <a:pt x="449125" y="118915"/>
                  <a:pt x="449903" y="120672"/>
                  <a:pt x="449903" y="123015"/>
                </a:cubicBezTo>
                <a:cubicBezTo>
                  <a:pt x="449903" y="124577"/>
                  <a:pt x="449122" y="126920"/>
                  <a:pt x="447560" y="130045"/>
                </a:cubicBezTo>
                <a:cubicBezTo>
                  <a:pt x="452234" y="150352"/>
                  <a:pt x="454571" y="169878"/>
                  <a:pt x="454571" y="188623"/>
                </a:cubicBezTo>
                <a:cubicBezTo>
                  <a:pt x="454571" y="226895"/>
                  <a:pt x="446236" y="268486"/>
                  <a:pt x="429565" y="313396"/>
                </a:cubicBezTo>
                <a:cubicBezTo>
                  <a:pt x="412895" y="358307"/>
                  <a:pt x="391379" y="398726"/>
                  <a:pt x="365019" y="434654"/>
                </a:cubicBezTo>
                <a:lnTo>
                  <a:pt x="288207" y="538924"/>
                </a:lnTo>
                <a:cubicBezTo>
                  <a:pt x="267119" y="567042"/>
                  <a:pt x="244859" y="593988"/>
                  <a:pt x="221428" y="619763"/>
                </a:cubicBezTo>
                <a:lnTo>
                  <a:pt x="215570" y="627964"/>
                </a:lnTo>
                <a:cubicBezTo>
                  <a:pt x="210102" y="635775"/>
                  <a:pt x="204440" y="644171"/>
                  <a:pt x="198582" y="653153"/>
                </a:cubicBezTo>
                <a:cubicBezTo>
                  <a:pt x="192724" y="662135"/>
                  <a:pt x="187061" y="670531"/>
                  <a:pt x="181594" y="678342"/>
                </a:cubicBezTo>
                <a:cubicBezTo>
                  <a:pt x="181594" y="679123"/>
                  <a:pt x="181789" y="679709"/>
                  <a:pt x="182180" y="680099"/>
                </a:cubicBezTo>
                <a:cubicBezTo>
                  <a:pt x="182570" y="680490"/>
                  <a:pt x="182766" y="681075"/>
                  <a:pt x="182766" y="681857"/>
                </a:cubicBezTo>
                <a:cubicBezTo>
                  <a:pt x="182766" y="688105"/>
                  <a:pt x="178470" y="691229"/>
                  <a:pt x="169878" y="691229"/>
                </a:cubicBezTo>
                <a:lnTo>
                  <a:pt x="111299" y="769725"/>
                </a:lnTo>
                <a:cubicBezTo>
                  <a:pt x="115205" y="768944"/>
                  <a:pt x="118915" y="768553"/>
                  <a:pt x="122429" y="768553"/>
                </a:cubicBezTo>
                <a:cubicBezTo>
                  <a:pt x="125944" y="768553"/>
                  <a:pt x="129654" y="768553"/>
                  <a:pt x="133559" y="768553"/>
                </a:cubicBezTo>
                <a:cubicBezTo>
                  <a:pt x="151524" y="768553"/>
                  <a:pt x="168511" y="771091"/>
                  <a:pt x="184523" y="776168"/>
                </a:cubicBezTo>
                <a:cubicBezTo>
                  <a:pt x="200534" y="781245"/>
                  <a:pt x="216155" y="787103"/>
                  <a:pt x="231386" y="793742"/>
                </a:cubicBezTo>
                <a:cubicBezTo>
                  <a:pt x="246616" y="800381"/>
                  <a:pt x="262036" y="806239"/>
                  <a:pt x="277645" y="811316"/>
                </a:cubicBezTo>
                <a:cubicBezTo>
                  <a:pt x="293254" y="816392"/>
                  <a:pt x="310363" y="818931"/>
                  <a:pt x="328974" y="818931"/>
                </a:cubicBezTo>
                <a:lnTo>
                  <a:pt x="339445" y="818931"/>
                </a:lnTo>
                <a:cubicBezTo>
                  <a:pt x="348745" y="817369"/>
                  <a:pt x="358047" y="815611"/>
                  <a:pt x="367353" y="813659"/>
                </a:cubicBezTo>
                <a:cubicBezTo>
                  <a:pt x="376658" y="811706"/>
                  <a:pt x="385570" y="808777"/>
                  <a:pt x="394088" y="804872"/>
                </a:cubicBezTo>
                <a:lnTo>
                  <a:pt x="409209" y="794328"/>
                </a:lnTo>
                <a:cubicBezTo>
                  <a:pt x="413090" y="790422"/>
                  <a:pt x="416388" y="786127"/>
                  <a:pt x="419103" y="781440"/>
                </a:cubicBezTo>
                <a:cubicBezTo>
                  <a:pt x="421819" y="776754"/>
                  <a:pt x="423951" y="771677"/>
                  <a:pt x="425501" y="766210"/>
                </a:cubicBezTo>
                <a:lnTo>
                  <a:pt x="425501" y="747465"/>
                </a:lnTo>
                <a:lnTo>
                  <a:pt x="422005" y="736921"/>
                </a:lnTo>
                <a:cubicBezTo>
                  <a:pt x="418136" y="728329"/>
                  <a:pt x="412129" y="720714"/>
                  <a:pt x="403983" y="714075"/>
                </a:cubicBezTo>
                <a:cubicBezTo>
                  <a:pt x="395837" y="707436"/>
                  <a:pt x="391763" y="702554"/>
                  <a:pt x="391763" y="699430"/>
                </a:cubicBezTo>
                <a:cubicBezTo>
                  <a:pt x="391763" y="693182"/>
                  <a:pt x="394869" y="690058"/>
                  <a:pt x="401081" y="690058"/>
                </a:cubicBezTo>
                <a:cubicBezTo>
                  <a:pt x="403400" y="690058"/>
                  <a:pt x="405334" y="690448"/>
                  <a:pt x="406884" y="691229"/>
                </a:cubicBezTo>
                <a:cubicBezTo>
                  <a:pt x="417746" y="698259"/>
                  <a:pt x="426859" y="708803"/>
                  <a:pt x="434224" y="722862"/>
                </a:cubicBezTo>
                <a:cubicBezTo>
                  <a:pt x="441589" y="736921"/>
                  <a:pt x="445272" y="748636"/>
                  <a:pt x="445272" y="758009"/>
                </a:cubicBezTo>
                <a:cubicBezTo>
                  <a:pt x="445272" y="772068"/>
                  <a:pt x="441781" y="784174"/>
                  <a:pt x="434801" y="794328"/>
                </a:cubicBezTo>
                <a:cubicBezTo>
                  <a:pt x="427820" y="804481"/>
                  <a:pt x="418902" y="812682"/>
                  <a:pt x="408047" y="818931"/>
                </a:cubicBezTo>
                <a:cubicBezTo>
                  <a:pt x="397191" y="825179"/>
                  <a:pt x="385369" y="829865"/>
                  <a:pt x="372579" y="832990"/>
                </a:cubicBezTo>
                <a:cubicBezTo>
                  <a:pt x="359789" y="836114"/>
                  <a:pt x="347189" y="837676"/>
                  <a:pt x="334777" y="837676"/>
                </a:cubicBezTo>
                <a:lnTo>
                  <a:pt x="309204" y="837676"/>
                </a:lnTo>
                <a:cubicBezTo>
                  <a:pt x="288177" y="835333"/>
                  <a:pt x="269657" y="831232"/>
                  <a:pt x="253646" y="825374"/>
                </a:cubicBezTo>
                <a:cubicBezTo>
                  <a:pt x="237634" y="819517"/>
                  <a:pt x="222599" y="813854"/>
                  <a:pt x="208540" y="808387"/>
                </a:cubicBezTo>
                <a:cubicBezTo>
                  <a:pt x="194481" y="802919"/>
                  <a:pt x="180813" y="798038"/>
                  <a:pt x="167535" y="793742"/>
                </a:cubicBezTo>
                <a:cubicBezTo>
                  <a:pt x="154257" y="789446"/>
                  <a:pt x="139808" y="787298"/>
                  <a:pt x="124187" y="787298"/>
                </a:cubicBezTo>
                <a:lnTo>
                  <a:pt x="92554" y="793156"/>
                </a:lnTo>
                <a:cubicBezTo>
                  <a:pt x="87868" y="793156"/>
                  <a:pt x="82791" y="794718"/>
                  <a:pt x="77324" y="797842"/>
                </a:cubicBezTo>
                <a:cubicBezTo>
                  <a:pt x="71856" y="800967"/>
                  <a:pt x="66194" y="804286"/>
                  <a:pt x="60336" y="807801"/>
                </a:cubicBezTo>
                <a:cubicBezTo>
                  <a:pt x="54478" y="811316"/>
                  <a:pt x="48815" y="814440"/>
                  <a:pt x="43348" y="817173"/>
                </a:cubicBezTo>
                <a:cubicBezTo>
                  <a:pt x="37881" y="819907"/>
                  <a:pt x="32413" y="821274"/>
                  <a:pt x="26946" y="821274"/>
                </a:cubicBezTo>
                <a:cubicBezTo>
                  <a:pt x="16792" y="821274"/>
                  <a:pt x="9763" y="817759"/>
                  <a:pt x="5858" y="810730"/>
                </a:cubicBezTo>
                <a:cubicBezTo>
                  <a:pt x="1952" y="803700"/>
                  <a:pt x="0" y="797452"/>
                  <a:pt x="0" y="791985"/>
                </a:cubicBezTo>
                <a:cubicBezTo>
                  <a:pt x="0" y="783393"/>
                  <a:pt x="3905" y="772458"/>
                  <a:pt x="11716" y="759180"/>
                </a:cubicBezTo>
                <a:lnTo>
                  <a:pt x="16402" y="749808"/>
                </a:lnTo>
                <a:cubicBezTo>
                  <a:pt x="20307" y="744341"/>
                  <a:pt x="24212" y="738092"/>
                  <a:pt x="28118" y="731063"/>
                </a:cubicBezTo>
                <a:cubicBezTo>
                  <a:pt x="27337" y="730282"/>
                  <a:pt x="26946" y="728720"/>
                  <a:pt x="26946" y="726376"/>
                </a:cubicBezTo>
                <a:cubicBezTo>
                  <a:pt x="26946" y="724814"/>
                  <a:pt x="29680" y="721299"/>
                  <a:pt x="35147" y="715832"/>
                </a:cubicBezTo>
                <a:cubicBezTo>
                  <a:pt x="40614" y="710365"/>
                  <a:pt x="44910" y="704898"/>
                  <a:pt x="48034" y="699430"/>
                </a:cubicBezTo>
                <a:lnTo>
                  <a:pt x="52721" y="688886"/>
                </a:lnTo>
                <a:cubicBezTo>
                  <a:pt x="54283" y="685762"/>
                  <a:pt x="56431" y="682442"/>
                  <a:pt x="59164" y="678928"/>
                </a:cubicBezTo>
                <a:cubicBezTo>
                  <a:pt x="61898" y="675413"/>
                  <a:pt x="64046" y="671703"/>
                  <a:pt x="65608" y="667798"/>
                </a:cubicBezTo>
                <a:lnTo>
                  <a:pt x="70294" y="657254"/>
                </a:lnTo>
                <a:cubicBezTo>
                  <a:pt x="73419" y="654129"/>
                  <a:pt x="76738" y="649052"/>
                  <a:pt x="80253" y="642023"/>
                </a:cubicBezTo>
                <a:cubicBezTo>
                  <a:pt x="83767" y="634994"/>
                  <a:pt x="87087" y="628745"/>
                  <a:pt x="90211" y="623278"/>
                </a:cubicBezTo>
                <a:cubicBezTo>
                  <a:pt x="90211" y="622497"/>
                  <a:pt x="90016" y="621911"/>
                  <a:pt x="89625" y="621520"/>
                </a:cubicBezTo>
                <a:cubicBezTo>
                  <a:pt x="89235" y="621130"/>
                  <a:pt x="89040" y="620544"/>
                  <a:pt x="89040" y="619763"/>
                </a:cubicBezTo>
                <a:cubicBezTo>
                  <a:pt x="90602" y="619763"/>
                  <a:pt x="95483" y="612929"/>
                  <a:pt x="103684" y="599261"/>
                </a:cubicBezTo>
                <a:cubicBezTo>
                  <a:pt x="111885" y="585592"/>
                  <a:pt x="119891" y="572510"/>
                  <a:pt x="127702" y="560013"/>
                </a:cubicBezTo>
                <a:cubicBezTo>
                  <a:pt x="127702" y="559232"/>
                  <a:pt x="127897" y="558841"/>
                  <a:pt x="128287" y="558841"/>
                </a:cubicBezTo>
                <a:cubicBezTo>
                  <a:pt x="128678" y="558841"/>
                  <a:pt x="128873" y="558451"/>
                  <a:pt x="128873" y="557670"/>
                </a:cubicBezTo>
                <a:cubicBezTo>
                  <a:pt x="131997" y="552202"/>
                  <a:pt x="134536" y="547906"/>
                  <a:pt x="136488" y="544782"/>
                </a:cubicBezTo>
                <a:cubicBezTo>
                  <a:pt x="138441" y="541658"/>
                  <a:pt x="139417" y="539705"/>
                  <a:pt x="139417" y="538924"/>
                </a:cubicBezTo>
                <a:lnTo>
                  <a:pt x="158162" y="507292"/>
                </a:lnTo>
                <a:cubicBezTo>
                  <a:pt x="169097" y="489328"/>
                  <a:pt x="180032" y="471168"/>
                  <a:pt x="190967" y="452814"/>
                </a:cubicBezTo>
                <a:cubicBezTo>
                  <a:pt x="201901" y="434459"/>
                  <a:pt x="212055" y="415518"/>
                  <a:pt x="221428" y="395992"/>
                </a:cubicBezTo>
                <a:lnTo>
                  <a:pt x="224942" y="387791"/>
                </a:lnTo>
                <a:cubicBezTo>
                  <a:pt x="224942" y="386229"/>
                  <a:pt x="227285" y="381543"/>
                  <a:pt x="231972" y="373732"/>
                </a:cubicBezTo>
                <a:cubicBezTo>
                  <a:pt x="236658" y="365922"/>
                  <a:pt x="240954" y="358502"/>
                  <a:pt x="244859" y="351472"/>
                </a:cubicBezTo>
                <a:cubicBezTo>
                  <a:pt x="244078" y="350691"/>
                  <a:pt x="243687" y="349520"/>
                  <a:pt x="243687" y="347958"/>
                </a:cubicBezTo>
                <a:cubicBezTo>
                  <a:pt x="243687" y="343271"/>
                  <a:pt x="246031" y="340147"/>
                  <a:pt x="250717" y="338585"/>
                </a:cubicBezTo>
                <a:cubicBezTo>
                  <a:pt x="255403" y="329993"/>
                  <a:pt x="259699" y="321597"/>
                  <a:pt x="263604" y="313396"/>
                </a:cubicBezTo>
                <a:cubicBezTo>
                  <a:pt x="267509" y="305195"/>
                  <a:pt x="270634" y="297970"/>
                  <a:pt x="272977" y="291722"/>
                </a:cubicBezTo>
                <a:cubicBezTo>
                  <a:pt x="272977" y="290941"/>
                  <a:pt x="272782" y="290355"/>
                  <a:pt x="272391" y="289965"/>
                </a:cubicBezTo>
                <a:cubicBezTo>
                  <a:pt x="272000" y="289574"/>
                  <a:pt x="271805" y="288988"/>
                  <a:pt x="271805" y="288207"/>
                </a:cubicBezTo>
                <a:cubicBezTo>
                  <a:pt x="271805" y="287426"/>
                  <a:pt x="273563" y="283130"/>
                  <a:pt x="277077" y="275320"/>
                </a:cubicBezTo>
                <a:cubicBezTo>
                  <a:pt x="280592" y="267510"/>
                  <a:pt x="282740" y="262433"/>
                  <a:pt x="283521" y="260089"/>
                </a:cubicBezTo>
                <a:lnTo>
                  <a:pt x="288207" y="249545"/>
                </a:lnTo>
                <a:lnTo>
                  <a:pt x="296408" y="217913"/>
                </a:lnTo>
                <a:cubicBezTo>
                  <a:pt x="296408" y="206978"/>
                  <a:pt x="297385" y="196434"/>
                  <a:pt x="299337" y="186280"/>
                </a:cubicBezTo>
                <a:cubicBezTo>
                  <a:pt x="301290" y="176127"/>
                  <a:pt x="302266" y="165582"/>
                  <a:pt x="302266" y="154648"/>
                </a:cubicBezTo>
                <a:lnTo>
                  <a:pt x="302266" y="144104"/>
                </a:lnTo>
                <a:cubicBezTo>
                  <a:pt x="301485" y="135512"/>
                  <a:pt x="300704" y="127116"/>
                  <a:pt x="299923" y="118915"/>
                </a:cubicBezTo>
                <a:cubicBezTo>
                  <a:pt x="299142" y="110714"/>
                  <a:pt x="296799" y="102317"/>
                  <a:pt x="292894" y="93726"/>
                </a:cubicBezTo>
                <a:lnTo>
                  <a:pt x="289379" y="83182"/>
                </a:lnTo>
                <a:cubicBezTo>
                  <a:pt x="287817" y="80057"/>
                  <a:pt x="286255" y="77324"/>
                  <a:pt x="284693" y="74981"/>
                </a:cubicBezTo>
                <a:cubicBezTo>
                  <a:pt x="283130" y="72637"/>
                  <a:pt x="281568" y="69904"/>
                  <a:pt x="280006" y="66780"/>
                </a:cubicBezTo>
                <a:lnTo>
                  <a:pt x="268291" y="53892"/>
                </a:lnTo>
                <a:cubicBezTo>
                  <a:pt x="267509" y="51549"/>
                  <a:pt x="265166" y="49597"/>
                  <a:pt x="261261" y="48034"/>
                </a:cubicBezTo>
                <a:lnTo>
                  <a:pt x="254232" y="42177"/>
                </a:lnTo>
                <a:cubicBezTo>
                  <a:pt x="248764" y="39052"/>
                  <a:pt x="243883" y="36904"/>
                  <a:pt x="239587" y="35733"/>
                </a:cubicBezTo>
                <a:cubicBezTo>
                  <a:pt x="235291" y="34561"/>
                  <a:pt x="230410" y="33194"/>
                  <a:pt x="224942" y="31632"/>
                </a:cubicBezTo>
                <a:lnTo>
                  <a:pt x="214398" y="29289"/>
                </a:lnTo>
                <a:cubicBezTo>
                  <a:pt x="212836" y="29289"/>
                  <a:pt x="211079" y="29094"/>
                  <a:pt x="209126" y="28703"/>
                </a:cubicBezTo>
                <a:cubicBezTo>
                  <a:pt x="207173" y="28313"/>
                  <a:pt x="205025" y="28118"/>
                  <a:pt x="202682" y="28118"/>
                </a:cubicBezTo>
                <a:cubicBezTo>
                  <a:pt x="159725" y="28118"/>
                  <a:pt x="124968" y="44129"/>
                  <a:pt x="98412" y="76152"/>
                </a:cubicBezTo>
                <a:lnTo>
                  <a:pt x="91383" y="84353"/>
                </a:lnTo>
                <a:cubicBezTo>
                  <a:pt x="78886" y="101536"/>
                  <a:pt x="71466" y="120672"/>
                  <a:pt x="69123" y="141760"/>
                </a:cubicBezTo>
                <a:lnTo>
                  <a:pt x="69123" y="152305"/>
                </a:lnTo>
                <a:cubicBezTo>
                  <a:pt x="69123" y="153086"/>
                  <a:pt x="68927" y="153671"/>
                  <a:pt x="68537" y="154062"/>
                </a:cubicBezTo>
                <a:cubicBezTo>
                  <a:pt x="68146" y="154452"/>
                  <a:pt x="67951" y="155038"/>
                  <a:pt x="67951" y="155819"/>
                </a:cubicBezTo>
                <a:cubicBezTo>
                  <a:pt x="67951" y="162068"/>
                  <a:pt x="69904" y="167730"/>
                  <a:pt x="73809" y="172807"/>
                </a:cubicBezTo>
                <a:cubicBezTo>
                  <a:pt x="77714" y="177884"/>
                  <a:pt x="79667" y="183156"/>
                  <a:pt x="79667" y="188623"/>
                </a:cubicBezTo>
                <a:cubicBezTo>
                  <a:pt x="79667" y="196434"/>
                  <a:pt x="76543" y="200339"/>
                  <a:pt x="70294" y="200339"/>
                </a:cubicBezTo>
                <a:cubicBezTo>
                  <a:pt x="64827" y="200339"/>
                  <a:pt x="60141" y="196824"/>
                  <a:pt x="56235" y="189795"/>
                </a:cubicBezTo>
                <a:cubicBezTo>
                  <a:pt x="52330" y="182766"/>
                  <a:pt x="50378" y="177298"/>
                  <a:pt x="50378" y="173393"/>
                </a:cubicBezTo>
                <a:lnTo>
                  <a:pt x="48034" y="164020"/>
                </a:lnTo>
                <a:cubicBezTo>
                  <a:pt x="48034" y="162458"/>
                  <a:pt x="47839" y="161482"/>
                  <a:pt x="47449" y="161091"/>
                </a:cubicBezTo>
                <a:cubicBezTo>
                  <a:pt x="47058" y="160701"/>
                  <a:pt x="46863" y="159725"/>
                  <a:pt x="46863" y="158162"/>
                </a:cubicBezTo>
                <a:cubicBezTo>
                  <a:pt x="46863" y="145666"/>
                  <a:pt x="48425" y="134731"/>
                  <a:pt x="51549" y="125358"/>
                </a:cubicBezTo>
                <a:lnTo>
                  <a:pt x="60922" y="97241"/>
                </a:lnTo>
                <a:cubicBezTo>
                  <a:pt x="62484" y="93335"/>
                  <a:pt x="64436" y="90602"/>
                  <a:pt x="66780" y="89040"/>
                </a:cubicBezTo>
                <a:lnTo>
                  <a:pt x="71466" y="78495"/>
                </a:lnTo>
                <a:lnTo>
                  <a:pt x="85507" y="59750"/>
                </a:lnTo>
                <a:cubicBezTo>
                  <a:pt x="104191" y="40224"/>
                  <a:pt x="126771" y="25384"/>
                  <a:pt x="153247" y="15230"/>
                </a:cubicBezTo>
                <a:cubicBezTo>
                  <a:pt x="179724" y="5077"/>
                  <a:pt x="206588" y="0"/>
                  <a:pt x="2338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lnSpc>
                <a:spcPts val="8587"/>
              </a:lnSpc>
              <a:defRPr/>
            </a:pPr>
            <a:endParaRPr lang="en-US" sz="6134">
              <a:solidFill>
                <a:prstClr val="white"/>
              </a:solidFill>
              <a:latin typeface="#9Slide06 Deepika Sketch" panose="02000507000000020004" pitchFamily="2" charset="-93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0B5BA2B5-60F3-FDC0-C7A9-779A4B82CE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09" t="22658" b="32651"/>
          <a:stretch/>
        </p:blipFill>
        <p:spPr>
          <a:xfrm rot="18687350">
            <a:off x="9482396" y="5738860"/>
            <a:ext cx="2961086" cy="223828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F9492731-C096-CB0B-3ADC-D7487D3AAC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108" t="22658" b="34897"/>
          <a:stretch/>
        </p:blipFill>
        <p:spPr>
          <a:xfrm rot="3571501">
            <a:off x="-56896" y="5419287"/>
            <a:ext cx="1346123" cy="169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75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0B5BA2B5-60F3-FDC0-C7A9-779A4B82C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9" t="22658" b="32651"/>
          <a:stretch/>
        </p:blipFill>
        <p:spPr>
          <a:xfrm rot="18687350">
            <a:off x="9482396" y="5738860"/>
            <a:ext cx="2961086" cy="223828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F9492731-C096-CB0B-3ADC-D7487D3AA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08" t="22658" b="34897"/>
          <a:stretch/>
        </p:blipFill>
        <p:spPr>
          <a:xfrm rot="4640424">
            <a:off x="14916" y="5708491"/>
            <a:ext cx="1346123" cy="1698703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="" xmlns:a16="http://schemas.microsoft.com/office/drawing/2014/main" id="{1933C968-D6DF-86AD-A2CF-407B8CB4E82E}"/>
              </a:ext>
            </a:extLst>
          </p:cNvPr>
          <p:cNvGrpSpPr/>
          <p:nvPr/>
        </p:nvGrpSpPr>
        <p:grpSpPr>
          <a:xfrm>
            <a:off x="535577" y="247955"/>
            <a:ext cx="4876800" cy="1606245"/>
            <a:chOff x="152400" y="371932"/>
            <a:chExt cx="7315200" cy="2409368"/>
          </a:xfrm>
        </p:grpSpPr>
        <p:sp>
          <p:nvSpPr>
            <p:cNvPr id="2" name="Freeform 5">
              <a:extLst>
                <a:ext uri="{FF2B5EF4-FFF2-40B4-BE49-F238E27FC236}">
                  <a16:creationId xmlns="" xmlns:a16="http://schemas.microsoft.com/office/drawing/2014/main" id="{F2C28A24-4D40-FADC-3E09-D07ADEED25B9}"/>
                </a:ext>
              </a:extLst>
            </p:cNvPr>
            <p:cNvSpPr/>
            <p:nvPr/>
          </p:nvSpPr>
          <p:spPr>
            <a:xfrm>
              <a:off x="152400" y="371932"/>
              <a:ext cx="7315200" cy="2409368"/>
            </a:xfrm>
            <a:custGeom>
              <a:avLst/>
              <a:gdLst/>
              <a:ahLst/>
              <a:cxnLst/>
              <a:rect l="l" t="t" r="r" b="b"/>
              <a:pathLst>
                <a:path w="7315200" h="2915336">
                  <a:moveTo>
                    <a:pt x="0" y="0"/>
                  </a:moveTo>
                  <a:lnTo>
                    <a:pt x="7315200" y="0"/>
                  </a:lnTo>
                  <a:lnTo>
                    <a:pt x="7315200" y="2915336"/>
                  </a:lnTo>
                  <a:lnTo>
                    <a:pt x="0" y="2915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="" xmlns:a16="http://schemas.microsoft.com/office/drawing/2014/main" id="{C3AF6BFD-E2E3-2706-2260-EAA21B8A0B61}"/>
                </a:ext>
              </a:extLst>
            </p:cNvPr>
            <p:cNvSpPr txBox="1"/>
            <p:nvPr/>
          </p:nvSpPr>
          <p:spPr>
            <a:xfrm>
              <a:off x="381000" y="723900"/>
              <a:ext cx="4495800" cy="1492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933">
                  <a:solidFill>
                    <a:prstClr val="white"/>
                  </a:solidFill>
                  <a:cs typeface="Arial" panose="020B0604020202020204" pitchFamily="34" charset="0"/>
                </a:rPr>
                <a:t>Ảnh hưởng đến tự nhiên</a:t>
              </a:r>
              <a:endParaRPr lang="en-US" sz="2933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="" xmlns:a16="http://schemas.microsoft.com/office/drawing/2014/main" id="{921F0E34-6388-9FD9-6331-BF1D14B1F4C3}"/>
              </a:ext>
            </a:extLst>
          </p:cNvPr>
          <p:cNvGrpSpPr/>
          <p:nvPr/>
        </p:nvGrpSpPr>
        <p:grpSpPr>
          <a:xfrm>
            <a:off x="6959600" y="247955"/>
            <a:ext cx="4900023" cy="1606245"/>
            <a:chOff x="9337766" y="371932"/>
            <a:chExt cx="7350034" cy="2409368"/>
          </a:xfrm>
        </p:grpSpPr>
        <p:sp>
          <p:nvSpPr>
            <p:cNvPr id="8" name="Freeform 5">
              <a:extLst>
                <a:ext uri="{FF2B5EF4-FFF2-40B4-BE49-F238E27FC236}">
                  <a16:creationId xmlns="" xmlns:a16="http://schemas.microsoft.com/office/drawing/2014/main" id="{DF9D9EE4-DF02-7797-9D71-C9759B44FF87}"/>
                </a:ext>
              </a:extLst>
            </p:cNvPr>
            <p:cNvSpPr/>
            <p:nvPr/>
          </p:nvSpPr>
          <p:spPr>
            <a:xfrm>
              <a:off x="9372600" y="371932"/>
              <a:ext cx="7315200" cy="2409368"/>
            </a:xfrm>
            <a:custGeom>
              <a:avLst/>
              <a:gdLst/>
              <a:ahLst/>
              <a:cxnLst/>
              <a:rect l="l" t="t" r="r" b="b"/>
              <a:pathLst>
                <a:path w="7315200" h="2915336">
                  <a:moveTo>
                    <a:pt x="0" y="0"/>
                  </a:moveTo>
                  <a:lnTo>
                    <a:pt x="7315200" y="0"/>
                  </a:lnTo>
                  <a:lnTo>
                    <a:pt x="7315200" y="2915336"/>
                  </a:lnTo>
                  <a:lnTo>
                    <a:pt x="0" y="2915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="" xmlns:a16="http://schemas.microsoft.com/office/drawing/2014/main" id="{06BA0BBD-2C24-B581-A187-6F9756F1BDC9}"/>
                </a:ext>
              </a:extLst>
            </p:cNvPr>
            <p:cNvSpPr txBox="1"/>
            <p:nvPr/>
          </p:nvSpPr>
          <p:spPr>
            <a:xfrm>
              <a:off x="9337766" y="571500"/>
              <a:ext cx="5029200" cy="1492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933">
                  <a:solidFill>
                    <a:prstClr val="white"/>
                  </a:solidFill>
                  <a:cs typeface="Arial" panose="020B0604020202020204" pitchFamily="34" charset="0"/>
                </a:rPr>
                <a:t>Ảnh hưởng đến hoạt động sản xuất</a:t>
              </a:r>
              <a:endParaRPr lang="en-US" sz="2933">
                <a:solidFill>
                  <a:prstClr val="white"/>
                </a:solidFill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3D05884E-ADDC-E145-92E6-6A79BEBD05B8}"/>
              </a:ext>
            </a:extLst>
          </p:cNvPr>
          <p:cNvSpPr txBox="1"/>
          <p:nvPr/>
        </p:nvSpPr>
        <p:spPr>
          <a:xfrm>
            <a:off x="203200" y="2006600"/>
            <a:ext cx="5435600" cy="415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buFont typeface="Wingdings" panose="05000000000000000000" pitchFamily="2" charset="2"/>
              <a:buChar char="Ø"/>
            </a:pPr>
            <a:r>
              <a:rPr lang="en-US" sz="2933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 đã quy định đặc điểm cơ bản của thiên nhiên Việt Nam mang tính chất nhiệt đới ẩm gió mùa: khí hậu nóng, ẩm; sinh vật phong phú;...</a:t>
            </a:r>
            <a:endParaRPr lang="vi-VN" sz="2933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81019" indent="-381019" algn="just">
              <a:buFont typeface="Wingdings" panose="05000000000000000000" pitchFamily="2" charset="2"/>
              <a:buChar char="Ø"/>
            </a:pPr>
            <a:r>
              <a:rPr lang="en-US" sz="2933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cũng nằm trong vùng chịu ảnh hưởng của thiên tai, điển hình là bão.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B3978D49-98C9-BBF4-9DBB-A26B0588EEED}"/>
              </a:ext>
            </a:extLst>
          </p:cNvPr>
          <p:cNvSpPr txBox="1"/>
          <p:nvPr/>
        </p:nvSpPr>
        <p:spPr>
          <a:xfrm>
            <a:off x="6426199" y="2006600"/>
            <a:ext cx="5435600" cy="3251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buFont typeface="Wingdings" panose="05000000000000000000" pitchFamily="2" charset="2"/>
              <a:buChar char="Ø"/>
            </a:pPr>
            <a:r>
              <a:rPr lang="vi-VN" sz="2933">
                <a:solidFill>
                  <a:prstClr val="black"/>
                </a:solidFill>
                <a:cs typeface="Arial" panose="020B0604020202020204" pitchFamily="34" charset="0"/>
              </a:rPr>
              <a:t>Vị trí địa lí tạo điều kiện thuận lợi cho Việt Nam phát triển nền nông nghiệp nhiệt đới, du lịch, giao thông vận tải; thúc đẩy giao lưu với các nước trong khu vực và trên thế giới.</a:t>
            </a:r>
            <a:endParaRPr lang="en-US" sz="2933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6136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3183"/>
            <a:ext cx="10515600" cy="598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186" y="180304"/>
            <a:ext cx="11204620" cy="64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90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6366"/>
            <a:ext cx="12192000" cy="63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95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34" y="270456"/>
            <a:ext cx="11281893" cy="61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67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4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Trọng tâm Tóm tắt 4">
            <a:extLst>
              <a:ext uri="{FF2B5EF4-FFF2-40B4-BE49-F238E27FC236}">
                <a16:creationId xmlns="" xmlns:a16="http://schemas.microsoft.com/office/drawing/2014/main" id="{7D93BE6D-C041-F883-22E7-11215BB0188B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152400" y="-25400"/>
            <a:ext cx="12192854" cy="6705600"/>
            <a:chOff x="-228601" y="-38100"/>
            <a:chExt cx="18289281" cy="10058400"/>
          </a:xfrm>
        </p:grpSpPr>
        <p:pic>
          <p:nvPicPr>
            <p:cNvPr id="2" name="Hình ảnh 2">
              <a:hlinkClick r:id="rId2" action="ppaction://hlinksldjump"/>
            </p:cNvPr>
            <p:cNvPicPr>
              <a:picLocks noSelect="1" noRot="1" noChangeAspect="1" noMove="1" noResize="1" noEditPoints="1" noAdjustHandles="1" noChangeArrowheads="1" noChangeShapeType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444" y="313944"/>
              <a:ext cx="8046720" cy="4526280"/>
            </a:xfrm>
            <a:prstGeom prst="rect">
              <a:avLst/>
            </a:prstGeom>
            <a:ln w="3175">
              <a:solidFill>
                <a:prstClr val="ltGray"/>
              </a:solidFill>
            </a:ln>
          </p:spPr>
        </p:pic>
        <p:pic>
          <p:nvPicPr>
            <p:cNvPr id="3" name="Hình ảnh 3">
              <a:hlinkClick r:id="rId4" action="ppaction://hlinksldjump"/>
            </p:cNvPr>
            <p:cNvPicPr>
              <a:picLocks noSelect="1" noRot="1" noChangeAspect="1" noMove="1" noResize="1" noEditPoints="1" noAdjustHandles="1" noChangeArrowheads="1" noChangeShapeType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6916" y="313944"/>
              <a:ext cx="8046720" cy="4526280"/>
            </a:xfrm>
            <a:prstGeom prst="rect">
              <a:avLst/>
            </a:prstGeom>
            <a:ln w="3175">
              <a:solidFill>
                <a:prstClr val="ltGray"/>
              </a:solidFill>
            </a:ln>
          </p:spPr>
        </p:pic>
        <p:pic>
          <p:nvPicPr>
            <p:cNvPr id="4" name="Hình ảnh 4">
              <a:hlinkClick r:id="rId6" action="ppaction://hlinksldjump"/>
            </p:cNvPr>
            <p:cNvPicPr>
              <a:picLocks noSelect="1" noRot="1" noChangeAspect="1" noMove="1" noResize="1" noEditPoints="1" noAdjustHandles="1" noChangeArrowheads="1" noChangeShapeType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444" y="5141976"/>
              <a:ext cx="8046720" cy="4526280"/>
            </a:xfrm>
            <a:prstGeom prst="rect">
              <a:avLst/>
            </a:prstGeom>
            <a:ln w="3175">
              <a:solidFill>
                <a:prstClr val="ltGray"/>
              </a:solidFill>
            </a:ln>
          </p:spPr>
        </p:pic>
        <p:pic>
          <p:nvPicPr>
            <p:cNvPr id="6" name="Hình ảnh 6">
              <a:hlinkClick r:id="rId8" action="ppaction://hlinksldjump"/>
            </p:cNvPr>
            <p:cNvPicPr>
              <a:picLocks noSelect="1" noRot="1" noChangeAspect="1" noMove="1" noResize="1" noEditPoints="1" noAdjustHandles="1" noChangeArrowheads="1" noChangeShapeType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66916" y="5141976"/>
              <a:ext cx="8046720" cy="4526280"/>
            </a:xfrm>
            <a:prstGeom prst="rect">
              <a:avLst/>
            </a:prstGeom>
            <a:ln w="3175">
              <a:solidFill>
                <a:prstClr val="ltGray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8030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160338"/>
            <a:ext cx="11107000" cy="6420766"/>
          </a:xfrm>
          <a:prstGeom prst="rect">
            <a:avLst/>
          </a:prstGeom>
        </p:spPr>
      </p:pic>
      <p:sp>
        <p:nvSpPr>
          <p:cNvPr id="4" name="AutoShape 2" descr="blob:https://chat.zalo.me/299ba14b-fea3-49e7-9af2-480c71cbb40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blob:https://chat.zalo.me/299ba14b-fea3-49e7-9af2-480c71cbb40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39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548" y="180304"/>
            <a:ext cx="11075831" cy="64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27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0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456" y="0"/>
            <a:ext cx="11578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8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3D8FD5-C341-41E5-CFFD-CF923AADC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085" y="1075740"/>
            <a:ext cx="6822015" cy="1892747"/>
          </a:xfrm>
          <a:prstGeom prst="rect">
            <a:avLst/>
          </a:prstGeom>
        </p:spPr>
      </p:pic>
      <p:sp>
        <p:nvSpPr>
          <p:cNvPr id="4" name="文本框 34">
            <a:extLst>
              <a:ext uri="{FF2B5EF4-FFF2-40B4-BE49-F238E27FC236}">
                <a16:creationId xmlns:a16="http://schemas.microsoft.com/office/drawing/2014/main" xmlns="" id="{F655AD8D-CC76-4CCE-8A40-FE79F12BE863}"/>
              </a:ext>
            </a:extLst>
          </p:cNvPr>
          <p:cNvSpPr txBox="1"/>
          <p:nvPr/>
        </p:nvSpPr>
        <p:spPr>
          <a:xfrm>
            <a:off x="238539" y="2615436"/>
            <a:ext cx="11767931" cy="1940957"/>
          </a:xfrm>
          <a:prstGeom prst="wedgeRoundRectCallout">
            <a:avLst>
              <a:gd name="adj1" fmla="val -16752"/>
              <a:gd name="adj2" fmla="val 28863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rgbClr val="4472C4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 </a:t>
            </a:r>
            <a:r>
              <a:rPr lang="vi-VN" altLang="en-US" sz="3600" dirty="0">
                <a:solidFill>
                  <a:srgbClr val="4472C4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+ </a:t>
            </a:r>
            <a:r>
              <a:rPr lang="vi-VN" altLang="en-US" sz="3600" dirty="0" smtClean="0">
                <a:solidFill>
                  <a:srgbClr val="4472C4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Sơn La có những huyện nào ? Tiếp giáp với các tỉnh nào mà em biết ?</a:t>
            </a:r>
            <a:endParaRPr lang="vi-VN" altLang="en-US" sz="3600" dirty="0">
              <a:solidFill>
                <a:srgbClr val="4472C4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rgbClr val="4472C4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  </a:t>
            </a:r>
            <a:endParaRPr lang="vi-VN" altLang="en-US" sz="3600" dirty="0">
              <a:solidFill>
                <a:srgbClr val="4472C4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74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4">
            <a:extLst>
              <a:ext uri="{FF2B5EF4-FFF2-40B4-BE49-F238E27FC236}">
                <a16:creationId xmlns:a16="http://schemas.microsoft.com/office/drawing/2014/main" xmlns="" id="{F655AD8D-CC76-4CCE-8A40-FE79F12BE863}"/>
              </a:ext>
            </a:extLst>
          </p:cNvPr>
          <p:cNvSpPr txBox="1"/>
          <p:nvPr/>
        </p:nvSpPr>
        <p:spPr>
          <a:xfrm>
            <a:off x="238539" y="2615436"/>
            <a:ext cx="11767931" cy="1328023"/>
          </a:xfrm>
          <a:prstGeom prst="wedgeRoundRectCallout">
            <a:avLst>
              <a:gd name="adj1" fmla="val -16752"/>
              <a:gd name="adj2" fmla="val 28863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 </a:t>
            </a:r>
            <a:r>
              <a:rPr lang="vi-VN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+ </a:t>
            </a:r>
            <a:r>
              <a:rPr lang="vi-VN" altLang="en-US" sz="3600" dirty="0" smtClean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Kể tên các </a:t>
            </a:r>
            <a:r>
              <a:rPr lang="en-US" altLang="en-US" sz="3600" dirty="0" smtClean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</a:t>
            </a:r>
            <a:r>
              <a:rPr lang="vi-VN" altLang="en-US" sz="3600" dirty="0" smtClean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ắng cảnh tham quan du lịch nổi tiếng ở S</a:t>
            </a:r>
            <a:r>
              <a:rPr lang="en-US" altLang="en-US" sz="3600" dirty="0" smtClean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ơ</a:t>
            </a:r>
            <a:r>
              <a:rPr lang="vi-VN" altLang="en-US" sz="3600" dirty="0" smtClean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 La?</a:t>
            </a:r>
            <a:endParaRPr lang="vi-VN" altLang="en-US" sz="3600" dirty="0">
              <a:solidFill>
                <a:schemeClr val="accent1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44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7365C8-9704-7269-0F24-DCE988577E76}"/>
              </a:ext>
            </a:extLst>
          </p:cNvPr>
          <p:cNvSpPr txBox="1"/>
          <p:nvPr/>
        </p:nvSpPr>
        <p:spPr>
          <a:xfrm>
            <a:off x="1513028" y="1213116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tốt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3D Model 3" descr="The Earth">
                <a:hlinkClick r:id="" action="ppaction://noaction"/>
                <a:extLst>
                  <a:ext uri="{FF2B5EF4-FFF2-40B4-BE49-F238E27FC236}">
                    <a16:creationId xmlns:a16="http://schemas.microsoft.com/office/drawing/2014/main" id="{FCE09F8D-C0B1-4DC1-8F1B-83D604EC9E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05057676"/>
                  </p:ext>
                </p:extLst>
              </p:nvPr>
            </p:nvGraphicFramePr>
            <p:xfrm>
              <a:off x="3332635" y="2321112"/>
              <a:ext cx="5526729" cy="380613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526729" cy="3806135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35436" ay="-889992" az="-19098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6925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he Earth">
                <a:hlinkClick r:id="" action="ppaction://noaction"/>
                <a:extLst>
                  <a:ext uri="{FF2B5EF4-FFF2-40B4-BE49-F238E27FC236}">
                    <a16:creationId xmlns:a16="http://schemas.microsoft.com/office/drawing/2014/main" xmlns="" id="{FCE09F8D-C0B1-4DC1-8F1B-83D604EC9E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2635" y="2321112"/>
                <a:ext cx="5526729" cy="38061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4675901" cy="6845003"/>
            <a:chOff x="0" y="0"/>
            <a:chExt cx="6096000" cy="8923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96000" cy="8923909"/>
            </a:xfrm>
            <a:custGeom>
              <a:avLst/>
              <a:gdLst/>
              <a:ahLst/>
              <a:cxnLst/>
              <a:rect l="l" t="t" r="r" b="b"/>
              <a:pathLst>
                <a:path w="6096000" h="8923909">
                  <a:moveTo>
                    <a:pt x="16891" y="0"/>
                  </a:moveTo>
                  <a:lnTo>
                    <a:pt x="0" y="8923909"/>
                  </a:lnTo>
                  <a:lnTo>
                    <a:pt x="4453509" y="8923909"/>
                  </a:lnTo>
                  <a:lnTo>
                    <a:pt x="6096000" y="2294509"/>
                  </a:lnTo>
                  <a:lnTo>
                    <a:pt x="5096891" y="0"/>
                  </a:lnTo>
                  <a:close/>
                </a:path>
              </a:pathLst>
            </a:custGeom>
            <a:blipFill>
              <a:blip r:embed="rId3"/>
              <a:stretch>
                <a:fillRect t="-1265" b="-1265"/>
              </a:stretch>
            </a:blip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4321451" y="5722440"/>
            <a:ext cx="1126141" cy="1300338"/>
            <a:chOff x="0" y="0"/>
            <a:chExt cx="615926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5926" cy="711200"/>
            </a:xfrm>
            <a:custGeom>
              <a:avLst/>
              <a:gdLst/>
              <a:ahLst/>
              <a:cxnLst/>
              <a:rect l="l" t="t" r="r" b="b"/>
              <a:pathLst>
                <a:path w="615926" h="711200">
                  <a:moveTo>
                    <a:pt x="307963" y="711200"/>
                  </a:moveTo>
                  <a:lnTo>
                    <a:pt x="615926" y="0"/>
                  </a:lnTo>
                  <a:lnTo>
                    <a:pt x="0" y="0"/>
                  </a:lnTo>
                  <a:lnTo>
                    <a:pt x="307963" y="711200"/>
                  </a:lnTo>
                  <a:close/>
                </a:path>
              </a:pathLst>
            </a:custGeom>
            <a:solidFill>
              <a:srgbClr val="4B1111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6238" y="12700"/>
              <a:ext cx="423449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67300" y="1658061"/>
            <a:ext cx="7483649" cy="2913036"/>
            <a:chOff x="0" y="0"/>
            <a:chExt cx="2956503" cy="11508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56503" cy="1150829"/>
            </a:xfrm>
            <a:custGeom>
              <a:avLst/>
              <a:gdLst/>
              <a:ahLst/>
              <a:cxnLst/>
              <a:rect l="l" t="t" r="r" b="b"/>
              <a:pathLst>
                <a:path w="2956503" h="1150829">
                  <a:moveTo>
                    <a:pt x="0" y="0"/>
                  </a:moveTo>
                  <a:lnTo>
                    <a:pt x="2956503" y="0"/>
                  </a:lnTo>
                  <a:lnTo>
                    <a:pt x="2956503" y="1150829"/>
                  </a:lnTo>
                  <a:lnTo>
                    <a:pt x="0" y="1150829"/>
                  </a:lnTo>
                  <a:close/>
                </a:path>
              </a:pathLst>
            </a:custGeom>
            <a:solidFill>
              <a:srgbClr val="AF0000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956503" cy="11889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-4529599">
            <a:off x="827160" y="3631771"/>
            <a:ext cx="9221669" cy="326287"/>
          </a:xfrm>
          <a:custGeom>
            <a:avLst/>
            <a:gdLst/>
            <a:ahLst/>
            <a:cxnLst/>
            <a:rect l="l" t="t" r="r" b="b"/>
            <a:pathLst>
              <a:path w="13832503" h="489430">
                <a:moveTo>
                  <a:pt x="0" y="0"/>
                </a:moveTo>
                <a:lnTo>
                  <a:pt x="13832503" y="0"/>
                </a:lnTo>
                <a:lnTo>
                  <a:pt x="13832503" y="489430"/>
                </a:lnTo>
                <a:lnTo>
                  <a:pt x="0" y="489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123" b="-17123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12" name="Group 12"/>
          <p:cNvGrpSpPr/>
          <p:nvPr/>
        </p:nvGrpSpPr>
        <p:grpSpPr>
          <a:xfrm rot="6236562">
            <a:off x="1882022" y="4028310"/>
            <a:ext cx="6089499" cy="627703"/>
            <a:chOff x="0" y="0"/>
            <a:chExt cx="5913881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13881" cy="609600"/>
            </a:xfrm>
            <a:custGeom>
              <a:avLst/>
              <a:gdLst/>
              <a:ahLst/>
              <a:cxnLst/>
              <a:rect l="l" t="t" r="r" b="b"/>
              <a:pathLst>
                <a:path w="5913881" h="609600">
                  <a:moveTo>
                    <a:pt x="203200" y="0"/>
                  </a:moveTo>
                  <a:lnTo>
                    <a:pt x="5710681" y="0"/>
                  </a:lnTo>
                  <a:lnTo>
                    <a:pt x="591388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000" y="-38100"/>
              <a:ext cx="5659881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-4528048">
            <a:off x="4940881" y="129393"/>
            <a:ext cx="1921264" cy="627703"/>
            <a:chOff x="0" y="0"/>
            <a:chExt cx="1865856" cy="609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65856" cy="609600"/>
            </a:xfrm>
            <a:custGeom>
              <a:avLst/>
              <a:gdLst/>
              <a:ahLst/>
              <a:cxnLst/>
              <a:rect l="l" t="t" r="r" b="b"/>
              <a:pathLst>
                <a:path w="1865856" h="609600">
                  <a:moveTo>
                    <a:pt x="203200" y="0"/>
                  </a:moveTo>
                  <a:lnTo>
                    <a:pt x="1662656" y="0"/>
                  </a:lnTo>
                  <a:lnTo>
                    <a:pt x="18658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-38100"/>
              <a:ext cx="1611856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4529599">
            <a:off x="509514" y="3854723"/>
            <a:ext cx="8278995" cy="393252"/>
          </a:xfrm>
          <a:custGeom>
            <a:avLst/>
            <a:gdLst/>
            <a:ahLst/>
            <a:cxnLst/>
            <a:rect l="l" t="t" r="r" b="b"/>
            <a:pathLst>
              <a:path w="12418493" h="589878">
                <a:moveTo>
                  <a:pt x="0" y="0"/>
                </a:moveTo>
                <a:lnTo>
                  <a:pt x="12418493" y="0"/>
                </a:lnTo>
                <a:lnTo>
                  <a:pt x="12418493" y="589878"/>
                </a:lnTo>
                <a:lnTo>
                  <a:pt x="0" y="589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3888530" y="0"/>
            <a:ext cx="1559063" cy="1800225"/>
            <a:chOff x="0" y="0"/>
            <a:chExt cx="615926" cy="71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5926" cy="711200"/>
            </a:xfrm>
            <a:custGeom>
              <a:avLst/>
              <a:gdLst/>
              <a:ahLst/>
              <a:cxnLst/>
              <a:rect l="l" t="t" r="r" b="b"/>
              <a:pathLst>
                <a:path w="615926" h="711200">
                  <a:moveTo>
                    <a:pt x="307963" y="711200"/>
                  </a:moveTo>
                  <a:lnTo>
                    <a:pt x="615926" y="0"/>
                  </a:lnTo>
                  <a:lnTo>
                    <a:pt x="0" y="0"/>
                  </a:lnTo>
                  <a:lnTo>
                    <a:pt x="307963" y="71120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6238" y="12700"/>
              <a:ext cx="423449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-9964712">
            <a:off x="4144005" y="-497794"/>
            <a:ext cx="575860" cy="8773098"/>
            <a:chOff x="0" y="0"/>
            <a:chExt cx="227500" cy="34659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7500" cy="3465915"/>
            </a:xfrm>
            <a:custGeom>
              <a:avLst/>
              <a:gdLst/>
              <a:ahLst/>
              <a:cxnLst/>
              <a:rect l="l" t="t" r="r" b="b"/>
              <a:pathLst>
                <a:path w="227500" h="3465915">
                  <a:moveTo>
                    <a:pt x="0" y="0"/>
                  </a:moveTo>
                  <a:lnTo>
                    <a:pt x="227500" y="0"/>
                  </a:lnTo>
                  <a:lnTo>
                    <a:pt x="227500" y="3465915"/>
                  </a:lnTo>
                  <a:lnTo>
                    <a:pt x="0" y="3465915"/>
                  </a:lnTo>
                  <a:close/>
                </a:path>
              </a:pathLst>
            </a:custGeom>
            <a:solidFill>
              <a:srgbClr val="AF0000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27500" cy="35040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 rot="-9977152">
            <a:off x="5665605" y="-1431704"/>
            <a:ext cx="598816" cy="5486400"/>
          </a:xfrm>
          <a:custGeom>
            <a:avLst/>
            <a:gdLst/>
            <a:ahLst/>
            <a:cxnLst/>
            <a:rect l="l" t="t" r="r" b="b"/>
            <a:pathLst>
              <a:path w="898224" h="8229600">
                <a:moveTo>
                  <a:pt x="0" y="0"/>
                </a:moveTo>
                <a:lnTo>
                  <a:pt x="898224" y="0"/>
                </a:lnTo>
                <a:lnTo>
                  <a:pt x="8982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2460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" name="Freeform 26"/>
          <p:cNvSpPr/>
          <p:nvPr/>
        </p:nvSpPr>
        <p:spPr>
          <a:xfrm rot="877595">
            <a:off x="4515994" y="4434703"/>
            <a:ext cx="718319" cy="3087787"/>
          </a:xfrm>
          <a:custGeom>
            <a:avLst/>
            <a:gdLst/>
            <a:ahLst/>
            <a:cxnLst/>
            <a:rect l="l" t="t" r="r" b="b"/>
            <a:pathLst>
              <a:path w="1077479" h="4631681">
                <a:moveTo>
                  <a:pt x="0" y="0"/>
                </a:moveTo>
                <a:lnTo>
                  <a:pt x="1077480" y="0"/>
                </a:lnTo>
                <a:lnTo>
                  <a:pt x="1077480" y="4631681"/>
                </a:lnTo>
                <a:lnTo>
                  <a:pt x="0" y="4631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2460" t="-56569" b="-56569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" name="Freeform 27"/>
          <p:cNvSpPr/>
          <p:nvPr/>
        </p:nvSpPr>
        <p:spPr>
          <a:xfrm rot="-4593911">
            <a:off x="3894087" y="724850"/>
            <a:ext cx="2110368" cy="100243"/>
          </a:xfrm>
          <a:custGeom>
            <a:avLst/>
            <a:gdLst/>
            <a:ahLst/>
            <a:cxnLst/>
            <a:rect l="l" t="t" r="r" b="b"/>
            <a:pathLst>
              <a:path w="3165552" h="150364">
                <a:moveTo>
                  <a:pt x="0" y="0"/>
                </a:moveTo>
                <a:lnTo>
                  <a:pt x="3165553" y="0"/>
                </a:lnTo>
                <a:lnTo>
                  <a:pt x="3165553" y="150363"/>
                </a:lnTo>
                <a:lnTo>
                  <a:pt x="0" y="150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6750915" y="4200529"/>
            <a:ext cx="6161320" cy="741135"/>
            <a:chOff x="0" y="0"/>
            <a:chExt cx="5067823" cy="6096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067823" cy="609600"/>
            </a:xfrm>
            <a:custGeom>
              <a:avLst/>
              <a:gdLst/>
              <a:ahLst/>
              <a:cxnLst/>
              <a:rect l="l" t="t" r="r" b="b"/>
              <a:pathLst>
                <a:path w="5067823" h="609600">
                  <a:moveTo>
                    <a:pt x="203200" y="0"/>
                  </a:moveTo>
                  <a:lnTo>
                    <a:pt x="5067823" y="0"/>
                  </a:lnTo>
                  <a:lnTo>
                    <a:pt x="4864623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4864623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31" name="Freeform 31"/>
          <p:cNvSpPr/>
          <p:nvPr/>
        </p:nvSpPr>
        <p:spPr>
          <a:xfrm>
            <a:off x="6750916" y="4941664"/>
            <a:ext cx="5413762" cy="515362"/>
          </a:xfrm>
          <a:custGeom>
            <a:avLst/>
            <a:gdLst/>
            <a:ahLst/>
            <a:cxnLst/>
            <a:rect l="l" t="t" r="r" b="b"/>
            <a:pathLst>
              <a:path w="8120643" h="773043">
                <a:moveTo>
                  <a:pt x="0" y="0"/>
                </a:moveTo>
                <a:lnTo>
                  <a:pt x="8120643" y="0"/>
                </a:lnTo>
                <a:lnTo>
                  <a:pt x="8120643" y="773043"/>
                </a:lnTo>
                <a:lnTo>
                  <a:pt x="0" y="773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10" b="-1210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="" xmlns:a16="http://schemas.microsoft.com/office/drawing/2014/main" id="{CA84D6A6-1CF5-140E-059D-5DC6ECE03ED3}"/>
              </a:ext>
            </a:extLst>
          </p:cNvPr>
          <p:cNvSpPr txBox="1">
            <a:spLocks noChangeAspect="1"/>
          </p:cNvSpPr>
          <p:nvPr/>
        </p:nvSpPr>
        <p:spPr>
          <a:xfrm>
            <a:off x="6401948" y="2327383"/>
            <a:ext cx="5495925" cy="1203183"/>
          </a:xfrm>
          <a:custGeom>
            <a:avLst/>
            <a:gdLst/>
            <a:ahLst/>
            <a:cxnLst/>
            <a:rect l="l" t="t" r="r" b="b"/>
            <a:pathLst>
              <a:path w="8243887" h="1804774">
                <a:moveTo>
                  <a:pt x="5315341" y="1614320"/>
                </a:moveTo>
                <a:lnTo>
                  <a:pt x="5505097" y="1614320"/>
                </a:lnTo>
                <a:lnTo>
                  <a:pt x="5505097" y="1804774"/>
                </a:lnTo>
                <a:lnTo>
                  <a:pt x="5315341" y="1804774"/>
                </a:lnTo>
                <a:close/>
                <a:moveTo>
                  <a:pt x="4113655" y="650193"/>
                </a:moveTo>
                <a:lnTo>
                  <a:pt x="4113655" y="907619"/>
                </a:lnTo>
                <a:lnTo>
                  <a:pt x="4278995" y="907619"/>
                </a:lnTo>
                <a:lnTo>
                  <a:pt x="4278995" y="1059005"/>
                </a:lnTo>
                <a:lnTo>
                  <a:pt x="4113655" y="1059005"/>
                </a:lnTo>
                <a:lnTo>
                  <a:pt x="4113655" y="1326198"/>
                </a:lnTo>
                <a:lnTo>
                  <a:pt x="4138073" y="1326198"/>
                </a:lnTo>
                <a:cubicBezTo>
                  <a:pt x="4222719" y="1326198"/>
                  <a:pt x="4288063" y="1319687"/>
                  <a:pt x="4334107" y="1306665"/>
                </a:cubicBezTo>
                <a:cubicBezTo>
                  <a:pt x="4372710" y="1295968"/>
                  <a:pt x="4408289" y="1278527"/>
                  <a:pt x="4440845" y="1254342"/>
                </a:cubicBezTo>
                <a:cubicBezTo>
                  <a:pt x="4481307" y="1222716"/>
                  <a:pt x="4512585" y="1184347"/>
                  <a:pt x="4534677" y="1139233"/>
                </a:cubicBezTo>
                <a:cubicBezTo>
                  <a:pt x="4556768" y="1094119"/>
                  <a:pt x="4567814" y="1045285"/>
                  <a:pt x="4567814" y="992730"/>
                </a:cubicBezTo>
                <a:cubicBezTo>
                  <a:pt x="4567814" y="936920"/>
                  <a:pt x="4555838" y="884016"/>
                  <a:pt x="4531886" y="834019"/>
                </a:cubicBezTo>
                <a:cubicBezTo>
                  <a:pt x="4507934" y="784022"/>
                  <a:pt x="4473169" y="743676"/>
                  <a:pt x="4427590" y="712980"/>
                </a:cubicBezTo>
                <a:cubicBezTo>
                  <a:pt x="4389453" y="686935"/>
                  <a:pt x="4341316" y="669029"/>
                  <a:pt x="4283180" y="659262"/>
                </a:cubicBezTo>
                <a:cubicBezTo>
                  <a:pt x="4243183" y="653216"/>
                  <a:pt x="4191325" y="650193"/>
                  <a:pt x="4127609" y="650193"/>
                </a:cubicBezTo>
                <a:close/>
                <a:moveTo>
                  <a:pt x="5410916" y="629962"/>
                </a:moveTo>
                <a:cubicBezTo>
                  <a:pt x="5312783" y="629962"/>
                  <a:pt x="5229183" y="664960"/>
                  <a:pt x="5160117" y="734955"/>
                </a:cubicBezTo>
                <a:cubicBezTo>
                  <a:pt x="5091052" y="804951"/>
                  <a:pt x="5056519" y="889481"/>
                  <a:pt x="5056519" y="988545"/>
                </a:cubicBezTo>
                <a:cubicBezTo>
                  <a:pt x="5056519" y="1086213"/>
                  <a:pt x="5091517" y="1171092"/>
                  <a:pt x="5161513" y="1243180"/>
                </a:cubicBezTo>
                <a:cubicBezTo>
                  <a:pt x="5231509" y="1315269"/>
                  <a:pt x="5314643" y="1351313"/>
                  <a:pt x="5410916" y="1351313"/>
                </a:cubicBezTo>
                <a:cubicBezTo>
                  <a:pt x="5507189" y="1351313"/>
                  <a:pt x="5590323" y="1315269"/>
                  <a:pt x="5660319" y="1243180"/>
                </a:cubicBezTo>
                <a:cubicBezTo>
                  <a:pt x="5730315" y="1171092"/>
                  <a:pt x="5765313" y="1086213"/>
                  <a:pt x="5765313" y="988545"/>
                </a:cubicBezTo>
                <a:cubicBezTo>
                  <a:pt x="5765313" y="889016"/>
                  <a:pt x="5730781" y="804370"/>
                  <a:pt x="5661715" y="734607"/>
                </a:cubicBezTo>
                <a:cubicBezTo>
                  <a:pt x="5592649" y="664843"/>
                  <a:pt x="5509049" y="629962"/>
                  <a:pt x="5410916" y="629962"/>
                </a:cubicBezTo>
                <a:close/>
                <a:moveTo>
                  <a:pt x="2353391" y="629962"/>
                </a:moveTo>
                <a:cubicBezTo>
                  <a:pt x="2255257" y="629962"/>
                  <a:pt x="2171658" y="664960"/>
                  <a:pt x="2102593" y="734955"/>
                </a:cubicBezTo>
                <a:cubicBezTo>
                  <a:pt x="2033527" y="804951"/>
                  <a:pt x="1998994" y="889481"/>
                  <a:pt x="1998994" y="988545"/>
                </a:cubicBezTo>
                <a:cubicBezTo>
                  <a:pt x="1998994" y="1086213"/>
                  <a:pt x="2033992" y="1171092"/>
                  <a:pt x="2103988" y="1243180"/>
                </a:cubicBezTo>
                <a:cubicBezTo>
                  <a:pt x="2173983" y="1315269"/>
                  <a:pt x="2257118" y="1351313"/>
                  <a:pt x="2353391" y="1351313"/>
                </a:cubicBezTo>
                <a:cubicBezTo>
                  <a:pt x="2449664" y="1351313"/>
                  <a:pt x="2532799" y="1315269"/>
                  <a:pt x="2602795" y="1243180"/>
                </a:cubicBezTo>
                <a:cubicBezTo>
                  <a:pt x="2672790" y="1171092"/>
                  <a:pt x="2707788" y="1086213"/>
                  <a:pt x="2707788" y="988545"/>
                </a:cubicBezTo>
                <a:cubicBezTo>
                  <a:pt x="2707788" y="889016"/>
                  <a:pt x="2673255" y="804370"/>
                  <a:pt x="2604190" y="734607"/>
                </a:cubicBezTo>
                <a:cubicBezTo>
                  <a:pt x="2535124" y="664843"/>
                  <a:pt x="2451525" y="629962"/>
                  <a:pt x="2353391" y="629962"/>
                </a:cubicBezTo>
                <a:close/>
                <a:moveTo>
                  <a:pt x="6115051" y="460437"/>
                </a:moveTo>
                <a:lnTo>
                  <a:pt x="6335502" y="460437"/>
                </a:lnTo>
                <a:lnTo>
                  <a:pt x="6775010" y="1231320"/>
                </a:lnTo>
                <a:lnTo>
                  <a:pt x="6775010" y="460437"/>
                </a:lnTo>
                <a:lnTo>
                  <a:pt x="6971045" y="460437"/>
                </a:lnTo>
                <a:lnTo>
                  <a:pt x="6971045" y="1515954"/>
                </a:lnTo>
                <a:lnTo>
                  <a:pt x="6754081" y="1515954"/>
                </a:lnTo>
                <a:lnTo>
                  <a:pt x="6311085" y="747164"/>
                </a:lnTo>
                <a:lnTo>
                  <a:pt x="6311085" y="1515954"/>
                </a:lnTo>
                <a:lnTo>
                  <a:pt x="6115051" y="1515954"/>
                </a:lnTo>
                <a:close/>
                <a:moveTo>
                  <a:pt x="3917621" y="460437"/>
                </a:moveTo>
                <a:lnTo>
                  <a:pt x="4139468" y="460437"/>
                </a:lnTo>
                <a:cubicBezTo>
                  <a:pt x="4205511" y="460437"/>
                  <a:pt x="4257833" y="462995"/>
                  <a:pt x="4296435" y="468111"/>
                </a:cubicBezTo>
                <a:cubicBezTo>
                  <a:pt x="4351781" y="475087"/>
                  <a:pt x="4402941" y="487180"/>
                  <a:pt x="4449915" y="504388"/>
                </a:cubicBezTo>
                <a:cubicBezTo>
                  <a:pt x="4496888" y="521596"/>
                  <a:pt x="4541071" y="547874"/>
                  <a:pt x="4582465" y="583220"/>
                </a:cubicBezTo>
                <a:cubicBezTo>
                  <a:pt x="4638275" y="630659"/>
                  <a:pt x="4682923" y="692284"/>
                  <a:pt x="4716409" y="768093"/>
                </a:cubicBezTo>
                <a:cubicBezTo>
                  <a:pt x="4732223" y="804370"/>
                  <a:pt x="4744083" y="840995"/>
                  <a:pt x="4751989" y="877970"/>
                </a:cubicBezTo>
                <a:cubicBezTo>
                  <a:pt x="4759895" y="914944"/>
                  <a:pt x="4763849" y="953198"/>
                  <a:pt x="4763849" y="992730"/>
                </a:cubicBezTo>
                <a:cubicBezTo>
                  <a:pt x="4763849" y="1066679"/>
                  <a:pt x="4747687" y="1140163"/>
                  <a:pt x="4715363" y="1213182"/>
                </a:cubicBezTo>
                <a:cubicBezTo>
                  <a:pt x="4683039" y="1286201"/>
                  <a:pt x="4638740" y="1346662"/>
                  <a:pt x="4582465" y="1394566"/>
                </a:cubicBezTo>
                <a:cubicBezTo>
                  <a:pt x="4542467" y="1428053"/>
                  <a:pt x="4497586" y="1454563"/>
                  <a:pt x="4447821" y="1474096"/>
                </a:cubicBezTo>
                <a:cubicBezTo>
                  <a:pt x="4405033" y="1490374"/>
                  <a:pt x="4355966" y="1502002"/>
                  <a:pt x="4300621" y="1508978"/>
                </a:cubicBezTo>
                <a:cubicBezTo>
                  <a:pt x="4282947" y="1510838"/>
                  <a:pt x="4259926" y="1512466"/>
                  <a:pt x="4231555" y="1513861"/>
                </a:cubicBezTo>
                <a:cubicBezTo>
                  <a:pt x="4203185" y="1515257"/>
                  <a:pt x="4173885" y="1515954"/>
                  <a:pt x="4143654" y="1515954"/>
                </a:cubicBezTo>
                <a:lnTo>
                  <a:pt x="3917621" y="1515954"/>
                </a:lnTo>
                <a:lnTo>
                  <a:pt x="3917621" y="1059005"/>
                </a:lnTo>
                <a:lnTo>
                  <a:pt x="3780885" y="1059005"/>
                </a:lnTo>
                <a:lnTo>
                  <a:pt x="3780885" y="907619"/>
                </a:lnTo>
                <a:lnTo>
                  <a:pt x="3917621" y="907619"/>
                </a:lnTo>
                <a:close/>
                <a:moveTo>
                  <a:pt x="3057525" y="460437"/>
                </a:moveTo>
                <a:lnTo>
                  <a:pt x="3253560" y="460437"/>
                </a:lnTo>
                <a:lnTo>
                  <a:pt x="3253560" y="1515954"/>
                </a:lnTo>
                <a:lnTo>
                  <a:pt x="3057525" y="1515954"/>
                </a:lnTo>
                <a:close/>
                <a:moveTo>
                  <a:pt x="885825" y="460437"/>
                </a:moveTo>
                <a:lnTo>
                  <a:pt x="1081859" y="460437"/>
                </a:lnTo>
                <a:lnTo>
                  <a:pt x="1081859" y="883202"/>
                </a:lnTo>
                <a:lnTo>
                  <a:pt x="1459278" y="883202"/>
                </a:lnTo>
                <a:lnTo>
                  <a:pt x="1459278" y="460437"/>
                </a:lnTo>
                <a:lnTo>
                  <a:pt x="1654615" y="460437"/>
                </a:lnTo>
                <a:lnTo>
                  <a:pt x="1654615" y="1515954"/>
                </a:lnTo>
                <a:lnTo>
                  <a:pt x="1459278" y="1515954"/>
                </a:lnTo>
                <a:lnTo>
                  <a:pt x="1459278" y="1072958"/>
                </a:lnTo>
                <a:lnTo>
                  <a:pt x="1081859" y="1072958"/>
                </a:lnTo>
                <a:lnTo>
                  <a:pt x="1081859" y="1515954"/>
                </a:lnTo>
                <a:lnTo>
                  <a:pt x="885825" y="1515954"/>
                </a:lnTo>
                <a:close/>
                <a:moveTo>
                  <a:pt x="0" y="460437"/>
                </a:moveTo>
                <a:lnTo>
                  <a:pt x="196034" y="460437"/>
                </a:lnTo>
                <a:lnTo>
                  <a:pt x="196034" y="917386"/>
                </a:lnTo>
                <a:lnTo>
                  <a:pt x="524619" y="460437"/>
                </a:lnTo>
                <a:lnTo>
                  <a:pt x="759023" y="460437"/>
                </a:lnTo>
                <a:lnTo>
                  <a:pt x="359978" y="978778"/>
                </a:lnTo>
                <a:lnTo>
                  <a:pt x="759023" y="1515954"/>
                </a:lnTo>
                <a:lnTo>
                  <a:pt x="524619" y="1515954"/>
                </a:lnTo>
                <a:lnTo>
                  <a:pt x="196034" y="1052727"/>
                </a:lnTo>
                <a:lnTo>
                  <a:pt x="196034" y="1515954"/>
                </a:lnTo>
                <a:lnTo>
                  <a:pt x="0" y="1515954"/>
                </a:lnTo>
                <a:close/>
                <a:moveTo>
                  <a:pt x="7679503" y="440206"/>
                </a:moveTo>
                <a:cubicBezTo>
                  <a:pt x="7789263" y="440206"/>
                  <a:pt x="7891351" y="469739"/>
                  <a:pt x="7985763" y="528805"/>
                </a:cubicBezTo>
                <a:cubicBezTo>
                  <a:pt x="8083431" y="590197"/>
                  <a:pt x="8151799" y="670657"/>
                  <a:pt x="8190867" y="770186"/>
                </a:cubicBezTo>
                <a:lnTo>
                  <a:pt x="7957161" y="770186"/>
                </a:lnTo>
                <a:cubicBezTo>
                  <a:pt x="7926465" y="726933"/>
                  <a:pt x="7885887" y="692749"/>
                  <a:pt x="7835423" y="667634"/>
                </a:cubicBezTo>
                <a:cubicBezTo>
                  <a:pt x="7784963" y="642519"/>
                  <a:pt x="7732989" y="629962"/>
                  <a:pt x="7679503" y="629962"/>
                </a:cubicBezTo>
                <a:cubicBezTo>
                  <a:pt x="7634389" y="629962"/>
                  <a:pt x="7590903" y="637752"/>
                  <a:pt x="7549047" y="653332"/>
                </a:cubicBezTo>
                <a:cubicBezTo>
                  <a:pt x="7507187" y="668913"/>
                  <a:pt x="7469283" y="691586"/>
                  <a:pt x="7435331" y="721352"/>
                </a:cubicBezTo>
                <a:cubicBezTo>
                  <a:pt x="7398591" y="753908"/>
                  <a:pt x="7369173" y="794254"/>
                  <a:pt x="7347081" y="842391"/>
                </a:cubicBezTo>
                <a:cubicBezTo>
                  <a:pt x="7324991" y="890527"/>
                  <a:pt x="7313943" y="938780"/>
                  <a:pt x="7313943" y="987149"/>
                </a:cubicBezTo>
                <a:cubicBezTo>
                  <a:pt x="7313943" y="1009474"/>
                  <a:pt x="7316037" y="1031449"/>
                  <a:pt x="7320223" y="1053075"/>
                </a:cubicBezTo>
                <a:cubicBezTo>
                  <a:pt x="7324409" y="1074702"/>
                  <a:pt x="7331035" y="1096445"/>
                  <a:pt x="7340105" y="1118304"/>
                </a:cubicBezTo>
                <a:cubicBezTo>
                  <a:pt x="7349175" y="1140163"/>
                  <a:pt x="7359987" y="1160627"/>
                  <a:pt x="7372545" y="1179696"/>
                </a:cubicBezTo>
                <a:cubicBezTo>
                  <a:pt x="7385103" y="1198764"/>
                  <a:pt x="7399287" y="1216438"/>
                  <a:pt x="7415101" y="1232716"/>
                </a:cubicBezTo>
                <a:cubicBezTo>
                  <a:pt x="7450913" y="1270853"/>
                  <a:pt x="7492655" y="1300153"/>
                  <a:pt x="7540325" y="1320617"/>
                </a:cubicBezTo>
                <a:cubicBezTo>
                  <a:pt x="7587997" y="1341081"/>
                  <a:pt x="7637413" y="1351313"/>
                  <a:pt x="7688573" y="1351313"/>
                </a:cubicBezTo>
                <a:cubicBezTo>
                  <a:pt x="7749963" y="1351313"/>
                  <a:pt x="7809379" y="1333872"/>
                  <a:pt x="7866817" y="1298991"/>
                </a:cubicBezTo>
                <a:cubicBezTo>
                  <a:pt x="7924255" y="1264109"/>
                  <a:pt x="7967625" y="1218298"/>
                  <a:pt x="7996927" y="1161557"/>
                </a:cubicBezTo>
                <a:lnTo>
                  <a:pt x="7555325" y="1161557"/>
                </a:lnTo>
                <a:lnTo>
                  <a:pt x="7555325" y="977382"/>
                </a:lnTo>
                <a:lnTo>
                  <a:pt x="8243887" y="977382"/>
                </a:lnTo>
                <a:lnTo>
                  <a:pt x="8243887" y="1000404"/>
                </a:lnTo>
                <a:cubicBezTo>
                  <a:pt x="8243887" y="1152023"/>
                  <a:pt x="8188077" y="1280852"/>
                  <a:pt x="8076455" y="1386892"/>
                </a:cubicBezTo>
                <a:cubicBezTo>
                  <a:pt x="7967625" y="1490142"/>
                  <a:pt x="7836239" y="1541767"/>
                  <a:pt x="7682293" y="1541767"/>
                </a:cubicBezTo>
                <a:cubicBezTo>
                  <a:pt x="7528349" y="1541767"/>
                  <a:pt x="7396265" y="1489444"/>
                  <a:pt x="7286039" y="1384799"/>
                </a:cubicBezTo>
                <a:cubicBezTo>
                  <a:pt x="7173953" y="1278294"/>
                  <a:pt x="7117909" y="1148070"/>
                  <a:pt x="7117909" y="994126"/>
                </a:cubicBezTo>
                <a:cubicBezTo>
                  <a:pt x="7117909" y="840182"/>
                  <a:pt x="7173139" y="709376"/>
                  <a:pt x="7283597" y="601708"/>
                </a:cubicBezTo>
                <a:cubicBezTo>
                  <a:pt x="7394055" y="494040"/>
                  <a:pt x="7526023" y="440206"/>
                  <a:pt x="7679503" y="440206"/>
                </a:cubicBezTo>
                <a:close/>
                <a:moveTo>
                  <a:pt x="5410916" y="440206"/>
                </a:moveTo>
                <a:cubicBezTo>
                  <a:pt x="5562535" y="440206"/>
                  <a:pt x="5692061" y="494040"/>
                  <a:pt x="5799497" y="601708"/>
                </a:cubicBezTo>
                <a:cubicBezTo>
                  <a:pt x="5906933" y="709376"/>
                  <a:pt x="5960650" y="839716"/>
                  <a:pt x="5960650" y="992730"/>
                </a:cubicBezTo>
                <a:cubicBezTo>
                  <a:pt x="5960650" y="1144814"/>
                  <a:pt x="5906701" y="1274341"/>
                  <a:pt x="5798799" y="1381311"/>
                </a:cubicBezTo>
                <a:cubicBezTo>
                  <a:pt x="5690899" y="1488281"/>
                  <a:pt x="5561605" y="1541767"/>
                  <a:pt x="5410916" y="1541767"/>
                </a:cubicBezTo>
                <a:cubicBezTo>
                  <a:pt x="5260227" y="1541767"/>
                  <a:pt x="5130817" y="1488398"/>
                  <a:pt x="5022684" y="1381660"/>
                </a:cubicBezTo>
                <a:cubicBezTo>
                  <a:pt x="4914551" y="1274922"/>
                  <a:pt x="4860485" y="1145279"/>
                  <a:pt x="4860485" y="992730"/>
                </a:cubicBezTo>
                <a:cubicBezTo>
                  <a:pt x="4860485" y="839716"/>
                  <a:pt x="4914202" y="709376"/>
                  <a:pt x="5021637" y="601708"/>
                </a:cubicBezTo>
                <a:cubicBezTo>
                  <a:pt x="5129073" y="494040"/>
                  <a:pt x="5258833" y="440206"/>
                  <a:pt x="5410916" y="440206"/>
                </a:cubicBezTo>
                <a:close/>
                <a:moveTo>
                  <a:pt x="2609422" y="374628"/>
                </a:moveTo>
                <a:lnTo>
                  <a:pt x="2799178" y="374628"/>
                </a:lnTo>
                <a:lnTo>
                  <a:pt x="2799178" y="546944"/>
                </a:lnTo>
                <a:lnTo>
                  <a:pt x="2680581" y="546944"/>
                </a:lnTo>
                <a:cubicBezTo>
                  <a:pt x="2748483" y="597638"/>
                  <a:pt x="2802550" y="661937"/>
                  <a:pt x="2842780" y="739839"/>
                </a:cubicBezTo>
                <a:cubicBezTo>
                  <a:pt x="2883010" y="817741"/>
                  <a:pt x="2903125" y="902038"/>
                  <a:pt x="2903125" y="992730"/>
                </a:cubicBezTo>
                <a:cubicBezTo>
                  <a:pt x="2903125" y="1144814"/>
                  <a:pt x="2849175" y="1274341"/>
                  <a:pt x="2741274" y="1381311"/>
                </a:cubicBezTo>
                <a:cubicBezTo>
                  <a:pt x="2633374" y="1488281"/>
                  <a:pt x="2504079" y="1541767"/>
                  <a:pt x="2353391" y="1541767"/>
                </a:cubicBezTo>
                <a:cubicBezTo>
                  <a:pt x="2202703" y="1541767"/>
                  <a:pt x="2073292" y="1488398"/>
                  <a:pt x="1965159" y="1381660"/>
                </a:cubicBezTo>
                <a:cubicBezTo>
                  <a:pt x="1857026" y="1274922"/>
                  <a:pt x="1802960" y="1145279"/>
                  <a:pt x="1802960" y="992730"/>
                </a:cubicBezTo>
                <a:cubicBezTo>
                  <a:pt x="1802960" y="839716"/>
                  <a:pt x="1856677" y="709376"/>
                  <a:pt x="1964113" y="601708"/>
                </a:cubicBezTo>
                <a:cubicBezTo>
                  <a:pt x="2071548" y="494040"/>
                  <a:pt x="2201307" y="440206"/>
                  <a:pt x="2353391" y="440206"/>
                </a:cubicBezTo>
                <a:cubicBezTo>
                  <a:pt x="2378506" y="440206"/>
                  <a:pt x="2401179" y="441369"/>
                  <a:pt x="2421410" y="443694"/>
                </a:cubicBezTo>
                <a:cubicBezTo>
                  <a:pt x="2441641" y="446019"/>
                  <a:pt x="2463385" y="450205"/>
                  <a:pt x="2486639" y="456251"/>
                </a:cubicBezTo>
                <a:cubicBezTo>
                  <a:pt x="2528497" y="466018"/>
                  <a:pt x="2569425" y="481599"/>
                  <a:pt x="2609422" y="502993"/>
                </a:cubicBezTo>
                <a:close/>
                <a:moveTo>
                  <a:pt x="5349525" y="168827"/>
                </a:moveTo>
                <a:lnTo>
                  <a:pt x="5499515" y="168827"/>
                </a:lnTo>
                <a:lnTo>
                  <a:pt x="5708107" y="365559"/>
                </a:lnTo>
                <a:lnTo>
                  <a:pt x="5500911" y="365559"/>
                </a:lnTo>
                <a:lnTo>
                  <a:pt x="5423473" y="274169"/>
                </a:lnTo>
                <a:lnTo>
                  <a:pt x="5345339" y="365559"/>
                </a:lnTo>
                <a:lnTo>
                  <a:pt x="5138142" y="365559"/>
                </a:lnTo>
                <a:close/>
                <a:moveTo>
                  <a:pt x="2355484" y="0"/>
                </a:moveTo>
                <a:cubicBezTo>
                  <a:pt x="2379203" y="0"/>
                  <a:pt x="2400597" y="3953"/>
                  <a:pt x="2419666" y="11860"/>
                </a:cubicBezTo>
                <a:cubicBezTo>
                  <a:pt x="2438735" y="19766"/>
                  <a:pt x="2456175" y="31859"/>
                  <a:pt x="2471989" y="48137"/>
                </a:cubicBezTo>
                <a:cubicBezTo>
                  <a:pt x="2503149" y="79298"/>
                  <a:pt x="2518730" y="117202"/>
                  <a:pt x="2518730" y="161851"/>
                </a:cubicBezTo>
                <a:cubicBezTo>
                  <a:pt x="2518730" y="179524"/>
                  <a:pt x="2513730" y="197430"/>
                  <a:pt x="2503731" y="215568"/>
                </a:cubicBezTo>
                <a:cubicBezTo>
                  <a:pt x="2493731" y="233707"/>
                  <a:pt x="2479430" y="250915"/>
                  <a:pt x="2460827" y="267193"/>
                </a:cubicBezTo>
                <a:cubicBezTo>
                  <a:pt x="2445013" y="282076"/>
                  <a:pt x="2432921" y="297889"/>
                  <a:pt x="2424549" y="314632"/>
                </a:cubicBezTo>
                <a:cubicBezTo>
                  <a:pt x="2416178" y="331375"/>
                  <a:pt x="2411993" y="348584"/>
                  <a:pt x="2411993" y="366257"/>
                </a:cubicBezTo>
                <a:lnTo>
                  <a:pt x="2286419" y="366257"/>
                </a:lnTo>
                <a:cubicBezTo>
                  <a:pt x="2286419" y="349979"/>
                  <a:pt x="2289325" y="333003"/>
                  <a:pt x="2295139" y="315330"/>
                </a:cubicBezTo>
                <a:cubicBezTo>
                  <a:pt x="2300953" y="297656"/>
                  <a:pt x="2309905" y="279751"/>
                  <a:pt x="2321998" y="261612"/>
                </a:cubicBezTo>
                <a:lnTo>
                  <a:pt x="2382691" y="190454"/>
                </a:lnTo>
                <a:cubicBezTo>
                  <a:pt x="2390133" y="183477"/>
                  <a:pt x="2393854" y="172315"/>
                  <a:pt x="2393854" y="156967"/>
                </a:cubicBezTo>
                <a:cubicBezTo>
                  <a:pt x="2393854" y="143015"/>
                  <a:pt x="2389901" y="131620"/>
                  <a:pt x="2381994" y="122783"/>
                </a:cubicBezTo>
                <a:cubicBezTo>
                  <a:pt x="2374087" y="113947"/>
                  <a:pt x="2364553" y="109528"/>
                  <a:pt x="2353391" y="109528"/>
                </a:cubicBezTo>
                <a:cubicBezTo>
                  <a:pt x="2341299" y="109528"/>
                  <a:pt x="2331765" y="113017"/>
                  <a:pt x="2324788" y="119993"/>
                </a:cubicBezTo>
                <a:cubicBezTo>
                  <a:pt x="2318277" y="125109"/>
                  <a:pt x="2313510" y="133015"/>
                  <a:pt x="2310487" y="143712"/>
                </a:cubicBezTo>
                <a:cubicBezTo>
                  <a:pt x="2307464" y="154409"/>
                  <a:pt x="2305952" y="167199"/>
                  <a:pt x="2305952" y="182082"/>
                </a:cubicBezTo>
                <a:lnTo>
                  <a:pt x="2179681" y="182082"/>
                </a:lnTo>
                <a:lnTo>
                  <a:pt x="2179681" y="159060"/>
                </a:lnTo>
                <a:lnTo>
                  <a:pt x="2182471" y="129760"/>
                </a:lnTo>
                <a:lnTo>
                  <a:pt x="2182471" y="129062"/>
                </a:lnTo>
                <a:cubicBezTo>
                  <a:pt x="2182936" y="128597"/>
                  <a:pt x="2183169" y="127899"/>
                  <a:pt x="2183169" y="126969"/>
                </a:cubicBezTo>
                <a:cubicBezTo>
                  <a:pt x="2184099" y="124179"/>
                  <a:pt x="2185145" y="121272"/>
                  <a:pt x="2186308" y="118249"/>
                </a:cubicBezTo>
                <a:cubicBezTo>
                  <a:pt x="2187471" y="115226"/>
                  <a:pt x="2190145" y="110226"/>
                  <a:pt x="2194331" y="103250"/>
                </a:cubicBezTo>
                <a:lnTo>
                  <a:pt x="2193633" y="103250"/>
                </a:lnTo>
                <a:cubicBezTo>
                  <a:pt x="2196889" y="94413"/>
                  <a:pt x="2201540" y="85693"/>
                  <a:pt x="2207586" y="77088"/>
                </a:cubicBezTo>
                <a:cubicBezTo>
                  <a:pt x="2213632" y="68484"/>
                  <a:pt x="2220841" y="59531"/>
                  <a:pt x="2229213" y="50230"/>
                </a:cubicBezTo>
                <a:cubicBezTo>
                  <a:pt x="2235724" y="43718"/>
                  <a:pt x="2243398" y="37556"/>
                  <a:pt x="2252235" y="31742"/>
                </a:cubicBezTo>
                <a:cubicBezTo>
                  <a:pt x="2261071" y="25929"/>
                  <a:pt x="2271535" y="20464"/>
                  <a:pt x="2283628" y="15348"/>
                </a:cubicBezTo>
                <a:cubicBezTo>
                  <a:pt x="2311533" y="5116"/>
                  <a:pt x="2335485" y="0"/>
                  <a:pt x="23554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10503"/>
              </a:lnSpc>
              <a:spcBef>
                <a:spcPct val="0"/>
              </a:spcBef>
            </a:pPr>
            <a:endParaRPr lang="en-US" sz="7502">
              <a:solidFill>
                <a:srgbClr val="FFFFFF"/>
              </a:solidFill>
              <a:latin typeface="#9Slide03 SVN-Avo 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138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C4376917-BC2A-CE45-8B22-E23EF24A6BC1}"/>
              </a:ext>
            </a:extLst>
          </p:cNvPr>
          <p:cNvSpPr txBox="1"/>
          <p:nvPr/>
        </p:nvSpPr>
        <p:spPr>
          <a:xfrm>
            <a:off x="1168400" y="80789"/>
            <a:ext cx="1071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nêu những điều em biết về hai địa danh trong hình 1 và hình 2.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7EBECC86-DDD5-D92C-13AF-C53B44D2E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449" y="1600200"/>
            <a:ext cx="5594503" cy="52624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CC3067D5-3331-EE2F-AB7E-5FB9365FA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6735" y="1575462"/>
            <a:ext cx="5546507" cy="5257800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="" xmlns:a16="http://schemas.microsoft.com/office/drawing/2014/main" id="{D315F8C1-A330-1258-CFDD-B9ED3646BA25}"/>
              </a:ext>
            </a:extLst>
          </p:cNvPr>
          <p:cNvSpPr/>
          <p:nvPr/>
        </p:nvSpPr>
        <p:spPr>
          <a:xfrm>
            <a:off x="304800" y="197730"/>
            <a:ext cx="805246" cy="1052609"/>
          </a:xfrm>
          <a:custGeom>
            <a:avLst/>
            <a:gdLst/>
            <a:ahLst/>
            <a:cxnLst/>
            <a:rect l="l" t="t" r="r" b="b"/>
            <a:pathLst>
              <a:path w="1797982" h="2350303">
                <a:moveTo>
                  <a:pt x="0" y="0"/>
                </a:moveTo>
                <a:lnTo>
                  <a:pt x="1797981" y="0"/>
                </a:lnTo>
                <a:lnTo>
                  <a:pt x="1797981" y="2350304"/>
                </a:lnTo>
                <a:lnTo>
                  <a:pt x="0" y="23503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05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4675901" cy="6845003"/>
            <a:chOff x="0" y="0"/>
            <a:chExt cx="6096000" cy="8923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96000" cy="8923909"/>
            </a:xfrm>
            <a:custGeom>
              <a:avLst/>
              <a:gdLst/>
              <a:ahLst/>
              <a:cxnLst/>
              <a:rect l="l" t="t" r="r" b="b"/>
              <a:pathLst>
                <a:path w="6096000" h="8923909">
                  <a:moveTo>
                    <a:pt x="16891" y="0"/>
                  </a:moveTo>
                  <a:lnTo>
                    <a:pt x="0" y="8923909"/>
                  </a:lnTo>
                  <a:lnTo>
                    <a:pt x="4453509" y="8923909"/>
                  </a:lnTo>
                  <a:lnTo>
                    <a:pt x="6096000" y="2294509"/>
                  </a:lnTo>
                  <a:lnTo>
                    <a:pt x="5096891" y="0"/>
                  </a:lnTo>
                  <a:close/>
                </a:path>
              </a:pathLst>
            </a:custGeom>
            <a:blipFill>
              <a:blip r:embed="rId3"/>
              <a:stretch>
                <a:fillRect l="-46892" r="-72418"/>
              </a:stretch>
            </a:blip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4321451" y="5722440"/>
            <a:ext cx="1126141" cy="1300338"/>
            <a:chOff x="0" y="0"/>
            <a:chExt cx="615926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5926" cy="711200"/>
            </a:xfrm>
            <a:custGeom>
              <a:avLst/>
              <a:gdLst/>
              <a:ahLst/>
              <a:cxnLst/>
              <a:rect l="l" t="t" r="r" b="b"/>
              <a:pathLst>
                <a:path w="615926" h="711200">
                  <a:moveTo>
                    <a:pt x="307963" y="711200"/>
                  </a:moveTo>
                  <a:lnTo>
                    <a:pt x="615926" y="0"/>
                  </a:lnTo>
                  <a:lnTo>
                    <a:pt x="0" y="0"/>
                  </a:lnTo>
                  <a:lnTo>
                    <a:pt x="307963" y="711200"/>
                  </a:lnTo>
                  <a:close/>
                </a:path>
              </a:pathLst>
            </a:custGeom>
            <a:solidFill>
              <a:srgbClr val="4B1111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6238" y="12700"/>
              <a:ext cx="423449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67300" y="1658061"/>
            <a:ext cx="7483649" cy="2913036"/>
            <a:chOff x="0" y="0"/>
            <a:chExt cx="2956503" cy="11508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56503" cy="1150829"/>
            </a:xfrm>
            <a:custGeom>
              <a:avLst/>
              <a:gdLst/>
              <a:ahLst/>
              <a:cxnLst/>
              <a:rect l="l" t="t" r="r" b="b"/>
              <a:pathLst>
                <a:path w="2956503" h="1150829">
                  <a:moveTo>
                    <a:pt x="0" y="0"/>
                  </a:moveTo>
                  <a:lnTo>
                    <a:pt x="2956503" y="0"/>
                  </a:lnTo>
                  <a:lnTo>
                    <a:pt x="2956503" y="1150829"/>
                  </a:lnTo>
                  <a:lnTo>
                    <a:pt x="0" y="1150829"/>
                  </a:lnTo>
                  <a:close/>
                </a:path>
              </a:pathLst>
            </a:custGeom>
            <a:solidFill>
              <a:srgbClr val="AF0000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956503" cy="11889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-4529599">
            <a:off x="827160" y="3631771"/>
            <a:ext cx="9221669" cy="326287"/>
          </a:xfrm>
          <a:custGeom>
            <a:avLst/>
            <a:gdLst/>
            <a:ahLst/>
            <a:cxnLst/>
            <a:rect l="l" t="t" r="r" b="b"/>
            <a:pathLst>
              <a:path w="13832503" h="489430">
                <a:moveTo>
                  <a:pt x="0" y="0"/>
                </a:moveTo>
                <a:lnTo>
                  <a:pt x="13832503" y="0"/>
                </a:lnTo>
                <a:lnTo>
                  <a:pt x="13832503" y="489430"/>
                </a:lnTo>
                <a:lnTo>
                  <a:pt x="0" y="489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123" b="-17123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12" name="Group 12"/>
          <p:cNvGrpSpPr/>
          <p:nvPr/>
        </p:nvGrpSpPr>
        <p:grpSpPr>
          <a:xfrm rot="6236562">
            <a:off x="1882022" y="4028310"/>
            <a:ext cx="6089499" cy="627703"/>
            <a:chOff x="0" y="0"/>
            <a:chExt cx="5913881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13881" cy="609600"/>
            </a:xfrm>
            <a:custGeom>
              <a:avLst/>
              <a:gdLst/>
              <a:ahLst/>
              <a:cxnLst/>
              <a:rect l="l" t="t" r="r" b="b"/>
              <a:pathLst>
                <a:path w="5913881" h="609600">
                  <a:moveTo>
                    <a:pt x="203200" y="0"/>
                  </a:moveTo>
                  <a:lnTo>
                    <a:pt x="5710681" y="0"/>
                  </a:lnTo>
                  <a:lnTo>
                    <a:pt x="591388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000" y="-38100"/>
              <a:ext cx="5659881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-4528048">
            <a:off x="4940881" y="129393"/>
            <a:ext cx="1921264" cy="627703"/>
            <a:chOff x="0" y="0"/>
            <a:chExt cx="1865856" cy="609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65856" cy="609600"/>
            </a:xfrm>
            <a:custGeom>
              <a:avLst/>
              <a:gdLst/>
              <a:ahLst/>
              <a:cxnLst/>
              <a:rect l="l" t="t" r="r" b="b"/>
              <a:pathLst>
                <a:path w="1865856" h="609600">
                  <a:moveTo>
                    <a:pt x="203200" y="0"/>
                  </a:moveTo>
                  <a:lnTo>
                    <a:pt x="1662656" y="0"/>
                  </a:lnTo>
                  <a:lnTo>
                    <a:pt x="18658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-38100"/>
              <a:ext cx="1611856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4529599">
            <a:off x="509514" y="3854723"/>
            <a:ext cx="8278995" cy="393252"/>
          </a:xfrm>
          <a:custGeom>
            <a:avLst/>
            <a:gdLst/>
            <a:ahLst/>
            <a:cxnLst/>
            <a:rect l="l" t="t" r="r" b="b"/>
            <a:pathLst>
              <a:path w="12418493" h="589878">
                <a:moveTo>
                  <a:pt x="0" y="0"/>
                </a:moveTo>
                <a:lnTo>
                  <a:pt x="12418493" y="0"/>
                </a:lnTo>
                <a:lnTo>
                  <a:pt x="12418493" y="589878"/>
                </a:lnTo>
                <a:lnTo>
                  <a:pt x="0" y="589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3888530" y="0"/>
            <a:ext cx="1559063" cy="1800225"/>
            <a:chOff x="0" y="0"/>
            <a:chExt cx="615926" cy="71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5926" cy="711200"/>
            </a:xfrm>
            <a:custGeom>
              <a:avLst/>
              <a:gdLst/>
              <a:ahLst/>
              <a:cxnLst/>
              <a:rect l="l" t="t" r="r" b="b"/>
              <a:pathLst>
                <a:path w="615926" h="711200">
                  <a:moveTo>
                    <a:pt x="307963" y="711200"/>
                  </a:moveTo>
                  <a:lnTo>
                    <a:pt x="615926" y="0"/>
                  </a:lnTo>
                  <a:lnTo>
                    <a:pt x="0" y="0"/>
                  </a:lnTo>
                  <a:lnTo>
                    <a:pt x="307963" y="71120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6238" y="12700"/>
              <a:ext cx="423449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-9964712">
            <a:off x="4144005" y="-497794"/>
            <a:ext cx="575860" cy="8773098"/>
            <a:chOff x="0" y="0"/>
            <a:chExt cx="227500" cy="34659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7500" cy="3465915"/>
            </a:xfrm>
            <a:custGeom>
              <a:avLst/>
              <a:gdLst/>
              <a:ahLst/>
              <a:cxnLst/>
              <a:rect l="l" t="t" r="r" b="b"/>
              <a:pathLst>
                <a:path w="227500" h="3465915">
                  <a:moveTo>
                    <a:pt x="0" y="0"/>
                  </a:moveTo>
                  <a:lnTo>
                    <a:pt x="227500" y="0"/>
                  </a:lnTo>
                  <a:lnTo>
                    <a:pt x="227500" y="3465915"/>
                  </a:lnTo>
                  <a:lnTo>
                    <a:pt x="0" y="3465915"/>
                  </a:lnTo>
                  <a:close/>
                </a:path>
              </a:pathLst>
            </a:custGeom>
            <a:solidFill>
              <a:srgbClr val="AF0000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27500" cy="35040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 rot="-9977152">
            <a:off x="5665605" y="-1431704"/>
            <a:ext cx="598816" cy="5486400"/>
          </a:xfrm>
          <a:custGeom>
            <a:avLst/>
            <a:gdLst/>
            <a:ahLst/>
            <a:cxnLst/>
            <a:rect l="l" t="t" r="r" b="b"/>
            <a:pathLst>
              <a:path w="898224" h="8229600">
                <a:moveTo>
                  <a:pt x="0" y="0"/>
                </a:moveTo>
                <a:lnTo>
                  <a:pt x="898224" y="0"/>
                </a:lnTo>
                <a:lnTo>
                  <a:pt x="8982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2460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" name="Freeform 26"/>
          <p:cNvSpPr/>
          <p:nvPr/>
        </p:nvSpPr>
        <p:spPr>
          <a:xfrm rot="877595">
            <a:off x="4515994" y="4434703"/>
            <a:ext cx="718319" cy="3087787"/>
          </a:xfrm>
          <a:custGeom>
            <a:avLst/>
            <a:gdLst/>
            <a:ahLst/>
            <a:cxnLst/>
            <a:rect l="l" t="t" r="r" b="b"/>
            <a:pathLst>
              <a:path w="1077479" h="4631681">
                <a:moveTo>
                  <a:pt x="0" y="0"/>
                </a:moveTo>
                <a:lnTo>
                  <a:pt x="1077480" y="0"/>
                </a:lnTo>
                <a:lnTo>
                  <a:pt x="1077480" y="4631681"/>
                </a:lnTo>
                <a:lnTo>
                  <a:pt x="0" y="4631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2460" t="-56569" b="-56569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" name="Freeform 27"/>
          <p:cNvSpPr/>
          <p:nvPr/>
        </p:nvSpPr>
        <p:spPr>
          <a:xfrm rot="-4593911">
            <a:off x="3894087" y="724850"/>
            <a:ext cx="2110368" cy="100243"/>
          </a:xfrm>
          <a:custGeom>
            <a:avLst/>
            <a:gdLst/>
            <a:ahLst/>
            <a:cxnLst/>
            <a:rect l="l" t="t" r="r" b="b"/>
            <a:pathLst>
              <a:path w="3165552" h="150364">
                <a:moveTo>
                  <a:pt x="0" y="0"/>
                </a:moveTo>
                <a:lnTo>
                  <a:pt x="3165553" y="0"/>
                </a:lnTo>
                <a:lnTo>
                  <a:pt x="3165553" y="150363"/>
                </a:lnTo>
                <a:lnTo>
                  <a:pt x="0" y="150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6750915" y="4200529"/>
            <a:ext cx="6161320" cy="741135"/>
            <a:chOff x="0" y="0"/>
            <a:chExt cx="5067823" cy="6096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067823" cy="609600"/>
            </a:xfrm>
            <a:custGeom>
              <a:avLst/>
              <a:gdLst/>
              <a:ahLst/>
              <a:cxnLst/>
              <a:rect l="l" t="t" r="r" b="b"/>
              <a:pathLst>
                <a:path w="5067823" h="609600">
                  <a:moveTo>
                    <a:pt x="203200" y="0"/>
                  </a:moveTo>
                  <a:lnTo>
                    <a:pt x="5067823" y="0"/>
                  </a:lnTo>
                  <a:lnTo>
                    <a:pt x="4864623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1E1E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4864623" cy="647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31" name="Freeform 31"/>
          <p:cNvSpPr/>
          <p:nvPr/>
        </p:nvSpPr>
        <p:spPr>
          <a:xfrm>
            <a:off x="6750916" y="4941664"/>
            <a:ext cx="5413762" cy="515362"/>
          </a:xfrm>
          <a:custGeom>
            <a:avLst/>
            <a:gdLst/>
            <a:ahLst/>
            <a:cxnLst/>
            <a:rect l="l" t="t" r="r" b="b"/>
            <a:pathLst>
              <a:path w="8120643" h="773043">
                <a:moveTo>
                  <a:pt x="0" y="0"/>
                </a:moveTo>
                <a:lnTo>
                  <a:pt x="8120643" y="0"/>
                </a:lnTo>
                <a:lnTo>
                  <a:pt x="8120643" y="773043"/>
                </a:lnTo>
                <a:lnTo>
                  <a:pt x="0" y="773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10" b="-1210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096000" y="2334720"/>
            <a:ext cx="5820125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503"/>
              </a:lnSpc>
              <a:spcBef>
                <a:spcPct val="0"/>
              </a:spcBef>
            </a:pPr>
            <a:r>
              <a:rPr lang="en-US" sz="7502">
                <a:solidFill>
                  <a:srgbClr val="FFFFFF"/>
                </a:solidFill>
                <a:latin typeface="Poppins Ultra-Bold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47841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8" y="365124"/>
            <a:ext cx="11204620" cy="62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64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15155"/>
            <a:ext cx="10515600" cy="566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15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4B13D6-6B52-4209-9B99-F872C90A4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30" y="1517106"/>
            <a:ext cx="11043540" cy="2097206"/>
          </a:xfrm>
          <a:prstGeom prst="rect">
            <a:avLst/>
          </a:prstGeom>
        </p:spPr>
      </p:pic>
      <p:pic>
        <p:nvPicPr>
          <p:cNvPr id="5" name="图片 5" descr="图片包含 物体&#10;&#10;描述已自动生成">
            <a:extLst>
              <a:ext uri="{FF2B5EF4-FFF2-40B4-BE49-F238E27FC236}">
                <a16:creationId xmlns:a16="http://schemas.microsoft.com/office/drawing/2014/main" xmlns="" id="{CA9BC962-7E3E-47CE-8C02-4C20971D72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4840600" y="3429000"/>
            <a:ext cx="2808881" cy="256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5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C6FC7C-8214-5BC1-6909-9CC129E7F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046" y="535627"/>
            <a:ext cx="6095999" cy="58495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C8268F-46A1-ECE7-6F74-62E57A09DCFB}"/>
              </a:ext>
            </a:extLst>
          </p:cNvPr>
          <p:cNvSpPr txBox="1"/>
          <p:nvPr/>
        </p:nvSpPr>
        <p:spPr>
          <a:xfrm>
            <a:off x="2228046" y="6472073"/>
            <a:ext cx="595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A5315"/>
                </a:solidFill>
              </a:rPr>
              <a:t>Hình 1: Bản đồ hành chính Việt Nam</a:t>
            </a:r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E267F55-F778-ECB3-73C6-4C9A3B0BE7E0}"/>
              </a:ext>
            </a:extLst>
          </p:cNvPr>
          <p:cNvSpPr txBox="1"/>
          <p:nvPr/>
        </p:nvSpPr>
        <p:spPr>
          <a:xfrm>
            <a:off x="0" y="-55134"/>
            <a:ext cx="8708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1. Vị trí địa lí và phạm vi lãnh thổ</a:t>
            </a:r>
            <a:endParaRPr lang="vi-VN" sz="2800" kern="1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5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403</Words>
  <Application>Microsoft Office PowerPoint</Application>
  <PresentationFormat>Widescreen</PresentationFormat>
  <Paragraphs>27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#9Slide03 SVN-Avo Bold</vt:lpstr>
      <vt:lpstr>#9Slide06 Deepika Sketch</vt:lpstr>
      <vt:lpstr>Arial</vt:lpstr>
      <vt:lpstr>Calibri</vt:lpstr>
      <vt:lpstr>Calibri Light</vt:lpstr>
      <vt:lpstr>Poppins Ultra-Bold</vt:lpstr>
      <vt:lpstr>Segoe Print</vt:lpstr>
      <vt:lpstr>Times New Roman</vt:lpstr>
      <vt:lpstr>UTM Avo</vt:lpstr>
      <vt:lpstr>Wingdings</vt:lpstr>
      <vt:lpstr>Office Theme</vt:lpstr>
      <vt:lpstr>Nature Illustration 16x9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Trọng Đông</dc:creator>
  <cp:lastModifiedBy>THANH KHAP</cp:lastModifiedBy>
  <cp:revision>85</cp:revision>
  <dcterms:created xsi:type="dcterms:W3CDTF">2023-08-27T06:50:35Z</dcterms:created>
  <dcterms:modified xsi:type="dcterms:W3CDTF">2024-09-06T02:58:56Z</dcterms:modified>
</cp:coreProperties>
</file>