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sldIdLst>
    <p:sldId id="257" r:id="rId2"/>
    <p:sldId id="453" r:id="rId3"/>
    <p:sldId id="454" r:id="rId4"/>
    <p:sldId id="455" r:id="rId5"/>
    <p:sldId id="456" r:id="rId6"/>
    <p:sldId id="256" r:id="rId7"/>
    <p:sldId id="289" r:id="rId8"/>
    <p:sldId id="290" r:id="rId9"/>
    <p:sldId id="322" r:id="rId10"/>
    <p:sldId id="313" r:id="rId11"/>
    <p:sldId id="457" r:id="rId12"/>
    <p:sldId id="458" r:id="rId13"/>
    <p:sldId id="463" r:id="rId14"/>
    <p:sldId id="460" r:id="rId15"/>
    <p:sldId id="461" r:id="rId16"/>
    <p:sldId id="301" r:id="rId17"/>
    <p:sldId id="462" r:id="rId18"/>
    <p:sldId id="459" r:id="rId19"/>
    <p:sldId id="464" r:id="rId20"/>
    <p:sldId id="465" r:id="rId21"/>
    <p:sldId id="30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778" autoAdjust="0"/>
  </p:normalViewPr>
  <p:slideViewPr>
    <p:cSldViewPr snapToGrid="0">
      <p:cViewPr varScale="1">
        <p:scale>
          <a:sx n="51" d="100"/>
          <a:sy n="51" d="100"/>
        </p:scale>
        <p:origin x="148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03/09/2024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6</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03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19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045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2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59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359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74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986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40F21-E4E4-9725-E853-1285B57DD3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A041A0-0987-9CFF-C239-8265619066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3A5D81-9E7D-6219-CF05-A4F01E10E754}"/>
              </a:ext>
            </a:extLst>
          </p:cNvPr>
          <p:cNvSpPr>
            <a:spLocks noGrp="1"/>
          </p:cNvSpPr>
          <p:nvPr>
            <p:ph type="dt" sz="half" idx="10"/>
          </p:nvPr>
        </p:nvSpPr>
        <p:spPr/>
        <p:txBody>
          <a:bodyPr/>
          <a:lstStyle/>
          <a:p>
            <a:fld id="{774206F7-DE8B-4E67-B8A7-7D7CCDAC2265}" type="datetimeFigureOut">
              <a:rPr lang="en-US" smtClean="0"/>
              <a:t>03/09/2024</a:t>
            </a:fld>
            <a:endParaRPr lang="en-US"/>
          </a:p>
        </p:txBody>
      </p:sp>
      <p:sp>
        <p:nvSpPr>
          <p:cNvPr id="5" name="Footer Placeholder 4">
            <a:extLst>
              <a:ext uri="{FF2B5EF4-FFF2-40B4-BE49-F238E27FC236}">
                <a16:creationId xmlns:a16="http://schemas.microsoft.com/office/drawing/2014/main" id="{B470769A-CAF7-859A-F77B-E4D8AE4F75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16124-329F-9418-8E8C-626227E008C3}"/>
              </a:ext>
            </a:extLst>
          </p:cNvPr>
          <p:cNvSpPr>
            <a:spLocks noGrp="1"/>
          </p:cNvSpPr>
          <p:nvPr>
            <p:ph type="sldNum" sz="quarter" idx="12"/>
          </p:nvPr>
        </p:nvSpPr>
        <p:spPr/>
        <p:txBody>
          <a:bodyPr/>
          <a:lstStyle/>
          <a:p>
            <a:fld id="{2669D721-55AA-4712-A074-5FC728303929}" type="slidenum">
              <a:rPr lang="en-US" smtClean="0"/>
              <a:t>‹#›</a:t>
            </a:fld>
            <a:endParaRPr lang="en-US"/>
          </a:p>
        </p:txBody>
      </p:sp>
    </p:spTree>
    <p:extLst>
      <p:ext uri="{BB962C8B-B14F-4D97-AF65-F5344CB8AC3E}">
        <p14:creationId xmlns:p14="http://schemas.microsoft.com/office/powerpoint/2010/main" val="4002371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CC2B-1A01-C875-7B46-A6757C4DF7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324A3-14FF-F667-D335-7C4D5B00E4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2E816-93AB-F2B8-32F5-6238D5343313}"/>
              </a:ext>
            </a:extLst>
          </p:cNvPr>
          <p:cNvSpPr>
            <a:spLocks noGrp="1"/>
          </p:cNvSpPr>
          <p:nvPr>
            <p:ph type="dt" sz="half" idx="10"/>
          </p:nvPr>
        </p:nvSpPr>
        <p:spPr/>
        <p:txBody>
          <a:bodyPr/>
          <a:lstStyle/>
          <a:p>
            <a:fld id="{774206F7-DE8B-4E67-B8A7-7D7CCDAC2265}" type="datetimeFigureOut">
              <a:rPr lang="en-US" smtClean="0"/>
              <a:t>03/09/2024</a:t>
            </a:fld>
            <a:endParaRPr lang="en-US"/>
          </a:p>
        </p:txBody>
      </p:sp>
      <p:sp>
        <p:nvSpPr>
          <p:cNvPr id="5" name="Footer Placeholder 4">
            <a:extLst>
              <a:ext uri="{FF2B5EF4-FFF2-40B4-BE49-F238E27FC236}">
                <a16:creationId xmlns:a16="http://schemas.microsoft.com/office/drawing/2014/main" id="{673004F1-54DB-9001-C239-ED28137C2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67359-2F9C-DEF1-8753-D2CCDDD52EDA}"/>
              </a:ext>
            </a:extLst>
          </p:cNvPr>
          <p:cNvSpPr>
            <a:spLocks noGrp="1"/>
          </p:cNvSpPr>
          <p:nvPr>
            <p:ph type="sldNum" sz="quarter" idx="12"/>
          </p:nvPr>
        </p:nvSpPr>
        <p:spPr/>
        <p:txBody>
          <a:bodyPr/>
          <a:lstStyle/>
          <a:p>
            <a:fld id="{2669D721-55AA-4712-A074-5FC728303929}" type="slidenum">
              <a:rPr lang="en-US" smtClean="0"/>
              <a:t>‹#›</a:t>
            </a:fld>
            <a:endParaRPr lang="en-US"/>
          </a:p>
        </p:txBody>
      </p:sp>
    </p:spTree>
    <p:extLst>
      <p:ext uri="{BB962C8B-B14F-4D97-AF65-F5344CB8AC3E}">
        <p14:creationId xmlns:p14="http://schemas.microsoft.com/office/powerpoint/2010/main" val="783138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3F981F-C04F-02A9-015F-3403D5C15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A72195-F1AB-06AD-1E5D-39E322502D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0D8CF-8423-B063-6F87-468EE252A1E9}"/>
              </a:ext>
            </a:extLst>
          </p:cNvPr>
          <p:cNvSpPr>
            <a:spLocks noGrp="1"/>
          </p:cNvSpPr>
          <p:nvPr>
            <p:ph type="dt" sz="half" idx="10"/>
          </p:nvPr>
        </p:nvSpPr>
        <p:spPr/>
        <p:txBody>
          <a:bodyPr/>
          <a:lstStyle/>
          <a:p>
            <a:fld id="{774206F7-DE8B-4E67-B8A7-7D7CCDAC2265}" type="datetimeFigureOut">
              <a:rPr lang="en-US" smtClean="0"/>
              <a:t>03/09/2024</a:t>
            </a:fld>
            <a:endParaRPr lang="en-US"/>
          </a:p>
        </p:txBody>
      </p:sp>
      <p:sp>
        <p:nvSpPr>
          <p:cNvPr id="5" name="Footer Placeholder 4">
            <a:extLst>
              <a:ext uri="{FF2B5EF4-FFF2-40B4-BE49-F238E27FC236}">
                <a16:creationId xmlns:a16="http://schemas.microsoft.com/office/drawing/2014/main" id="{8AD2D516-30AA-A80B-2F6D-C8C1DF1D1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5562B-6281-3B49-5AE3-B7996BA1CD02}"/>
              </a:ext>
            </a:extLst>
          </p:cNvPr>
          <p:cNvSpPr>
            <a:spLocks noGrp="1"/>
          </p:cNvSpPr>
          <p:nvPr>
            <p:ph type="sldNum" sz="quarter" idx="12"/>
          </p:nvPr>
        </p:nvSpPr>
        <p:spPr/>
        <p:txBody>
          <a:bodyPr/>
          <a:lstStyle/>
          <a:p>
            <a:fld id="{2669D721-55AA-4712-A074-5FC728303929}" type="slidenum">
              <a:rPr lang="en-US" smtClean="0"/>
              <a:t>‹#›</a:t>
            </a:fld>
            <a:endParaRPr lang="en-US"/>
          </a:p>
        </p:txBody>
      </p:sp>
    </p:spTree>
    <p:extLst>
      <p:ext uri="{BB962C8B-B14F-4D97-AF65-F5344CB8AC3E}">
        <p14:creationId xmlns:p14="http://schemas.microsoft.com/office/powerpoint/2010/main" val="3082445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FC7E7-B19D-72F7-EBC4-9E1E61C5E9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4CF0B-EEFB-1763-AF14-B0F41B4F05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8A18A-5750-BF3E-4F6A-5BAE9C353771}"/>
              </a:ext>
            </a:extLst>
          </p:cNvPr>
          <p:cNvSpPr>
            <a:spLocks noGrp="1"/>
          </p:cNvSpPr>
          <p:nvPr>
            <p:ph type="dt" sz="half" idx="10"/>
          </p:nvPr>
        </p:nvSpPr>
        <p:spPr/>
        <p:txBody>
          <a:bodyPr/>
          <a:lstStyle/>
          <a:p>
            <a:fld id="{774206F7-DE8B-4E67-B8A7-7D7CCDAC2265}" type="datetimeFigureOut">
              <a:rPr lang="en-US" smtClean="0"/>
              <a:t>03/09/2024</a:t>
            </a:fld>
            <a:endParaRPr lang="en-US"/>
          </a:p>
        </p:txBody>
      </p:sp>
      <p:sp>
        <p:nvSpPr>
          <p:cNvPr id="5" name="Footer Placeholder 4">
            <a:extLst>
              <a:ext uri="{FF2B5EF4-FFF2-40B4-BE49-F238E27FC236}">
                <a16:creationId xmlns:a16="http://schemas.microsoft.com/office/drawing/2014/main" id="{BDEDD462-D988-1E6B-BAE5-F8374AF2C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7F5B1-AA44-19A4-BDE8-8D506E5DE8E2}"/>
              </a:ext>
            </a:extLst>
          </p:cNvPr>
          <p:cNvSpPr>
            <a:spLocks noGrp="1"/>
          </p:cNvSpPr>
          <p:nvPr>
            <p:ph type="sldNum" sz="quarter" idx="12"/>
          </p:nvPr>
        </p:nvSpPr>
        <p:spPr/>
        <p:txBody>
          <a:bodyPr/>
          <a:lstStyle/>
          <a:p>
            <a:fld id="{2669D721-55AA-4712-A074-5FC728303929}" type="slidenum">
              <a:rPr lang="en-US" smtClean="0"/>
              <a:t>‹#›</a:t>
            </a:fld>
            <a:endParaRPr lang="en-US"/>
          </a:p>
        </p:txBody>
      </p:sp>
    </p:spTree>
    <p:extLst>
      <p:ext uri="{BB962C8B-B14F-4D97-AF65-F5344CB8AC3E}">
        <p14:creationId xmlns:p14="http://schemas.microsoft.com/office/powerpoint/2010/main" val="3363898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18D5D-8A74-F86E-3AFC-B8AF61F970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AA9777-DDC8-6EF1-B29C-F9CFA92367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E6CC1A-3E6E-F348-D9C0-0C2039D336A5}"/>
              </a:ext>
            </a:extLst>
          </p:cNvPr>
          <p:cNvSpPr>
            <a:spLocks noGrp="1"/>
          </p:cNvSpPr>
          <p:nvPr>
            <p:ph type="dt" sz="half" idx="10"/>
          </p:nvPr>
        </p:nvSpPr>
        <p:spPr/>
        <p:txBody>
          <a:bodyPr/>
          <a:lstStyle/>
          <a:p>
            <a:fld id="{774206F7-DE8B-4E67-B8A7-7D7CCDAC2265}" type="datetimeFigureOut">
              <a:rPr lang="en-US" smtClean="0"/>
              <a:t>03/09/2024</a:t>
            </a:fld>
            <a:endParaRPr lang="en-US"/>
          </a:p>
        </p:txBody>
      </p:sp>
      <p:sp>
        <p:nvSpPr>
          <p:cNvPr id="5" name="Footer Placeholder 4">
            <a:extLst>
              <a:ext uri="{FF2B5EF4-FFF2-40B4-BE49-F238E27FC236}">
                <a16:creationId xmlns:a16="http://schemas.microsoft.com/office/drawing/2014/main" id="{969EE53A-7FD3-83D6-319E-9E03101F9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FCDA1C-19C0-6817-2EA3-00DBFF43A66A}"/>
              </a:ext>
            </a:extLst>
          </p:cNvPr>
          <p:cNvSpPr>
            <a:spLocks noGrp="1"/>
          </p:cNvSpPr>
          <p:nvPr>
            <p:ph type="sldNum" sz="quarter" idx="12"/>
          </p:nvPr>
        </p:nvSpPr>
        <p:spPr/>
        <p:txBody>
          <a:bodyPr/>
          <a:lstStyle/>
          <a:p>
            <a:fld id="{2669D721-55AA-4712-A074-5FC728303929}" type="slidenum">
              <a:rPr lang="en-US" smtClean="0"/>
              <a:t>‹#›</a:t>
            </a:fld>
            <a:endParaRPr lang="en-US"/>
          </a:p>
        </p:txBody>
      </p:sp>
    </p:spTree>
    <p:extLst>
      <p:ext uri="{BB962C8B-B14F-4D97-AF65-F5344CB8AC3E}">
        <p14:creationId xmlns:p14="http://schemas.microsoft.com/office/powerpoint/2010/main" val="3016838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9DF25-2B85-5FE1-053F-9D7FA1A7A5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C37776-DC4D-222E-683E-E02F705792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32C0FF-53F1-381E-BF06-4298B18104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AECF2B-EA56-9533-8018-BADFF2E2A447}"/>
              </a:ext>
            </a:extLst>
          </p:cNvPr>
          <p:cNvSpPr>
            <a:spLocks noGrp="1"/>
          </p:cNvSpPr>
          <p:nvPr>
            <p:ph type="dt" sz="half" idx="10"/>
          </p:nvPr>
        </p:nvSpPr>
        <p:spPr/>
        <p:txBody>
          <a:bodyPr/>
          <a:lstStyle/>
          <a:p>
            <a:fld id="{774206F7-DE8B-4E67-B8A7-7D7CCDAC2265}" type="datetimeFigureOut">
              <a:rPr lang="en-US" smtClean="0"/>
              <a:t>03/09/2024</a:t>
            </a:fld>
            <a:endParaRPr lang="en-US"/>
          </a:p>
        </p:txBody>
      </p:sp>
      <p:sp>
        <p:nvSpPr>
          <p:cNvPr id="6" name="Footer Placeholder 5">
            <a:extLst>
              <a:ext uri="{FF2B5EF4-FFF2-40B4-BE49-F238E27FC236}">
                <a16:creationId xmlns:a16="http://schemas.microsoft.com/office/drawing/2014/main" id="{E13AAF1B-712E-37EA-518B-FF8B919F1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9D91BC-7486-2339-186C-A0579D0AC56E}"/>
              </a:ext>
            </a:extLst>
          </p:cNvPr>
          <p:cNvSpPr>
            <a:spLocks noGrp="1"/>
          </p:cNvSpPr>
          <p:nvPr>
            <p:ph type="sldNum" sz="quarter" idx="12"/>
          </p:nvPr>
        </p:nvSpPr>
        <p:spPr/>
        <p:txBody>
          <a:bodyPr/>
          <a:lstStyle/>
          <a:p>
            <a:fld id="{2669D721-55AA-4712-A074-5FC728303929}" type="slidenum">
              <a:rPr lang="en-US" smtClean="0"/>
              <a:t>‹#›</a:t>
            </a:fld>
            <a:endParaRPr lang="en-US"/>
          </a:p>
        </p:txBody>
      </p:sp>
    </p:spTree>
    <p:extLst>
      <p:ext uri="{BB962C8B-B14F-4D97-AF65-F5344CB8AC3E}">
        <p14:creationId xmlns:p14="http://schemas.microsoft.com/office/powerpoint/2010/main" val="173312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7012A-B2F0-5F86-90C9-2991E2080C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73C46B-A57E-0C3B-CB14-E4ADBD4A7E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66A2AC-10A1-B855-C902-CC33CF5648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0BDCA3-DBD1-43B7-B94F-28A36421A8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F9BDFF-BB93-F659-A86F-873849AE7D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12B07B-3520-19AC-2734-4FC62807574D}"/>
              </a:ext>
            </a:extLst>
          </p:cNvPr>
          <p:cNvSpPr>
            <a:spLocks noGrp="1"/>
          </p:cNvSpPr>
          <p:nvPr>
            <p:ph type="dt" sz="half" idx="10"/>
          </p:nvPr>
        </p:nvSpPr>
        <p:spPr/>
        <p:txBody>
          <a:bodyPr/>
          <a:lstStyle/>
          <a:p>
            <a:fld id="{774206F7-DE8B-4E67-B8A7-7D7CCDAC2265}" type="datetimeFigureOut">
              <a:rPr lang="en-US" smtClean="0"/>
              <a:t>03/09/2024</a:t>
            </a:fld>
            <a:endParaRPr lang="en-US"/>
          </a:p>
        </p:txBody>
      </p:sp>
      <p:sp>
        <p:nvSpPr>
          <p:cNvPr id="8" name="Footer Placeholder 7">
            <a:extLst>
              <a:ext uri="{FF2B5EF4-FFF2-40B4-BE49-F238E27FC236}">
                <a16:creationId xmlns:a16="http://schemas.microsoft.com/office/drawing/2014/main" id="{6369D338-A921-D9B2-842C-01C5227B9B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A10A07-5F5F-3B8E-2624-3028C89DD3B5}"/>
              </a:ext>
            </a:extLst>
          </p:cNvPr>
          <p:cNvSpPr>
            <a:spLocks noGrp="1"/>
          </p:cNvSpPr>
          <p:nvPr>
            <p:ph type="sldNum" sz="quarter" idx="12"/>
          </p:nvPr>
        </p:nvSpPr>
        <p:spPr/>
        <p:txBody>
          <a:bodyPr/>
          <a:lstStyle/>
          <a:p>
            <a:fld id="{2669D721-55AA-4712-A074-5FC728303929}" type="slidenum">
              <a:rPr lang="en-US" smtClean="0"/>
              <a:t>‹#›</a:t>
            </a:fld>
            <a:endParaRPr lang="en-US"/>
          </a:p>
        </p:txBody>
      </p:sp>
    </p:spTree>
    <p:extLst>
      <p:ext uri="{BB962C8B-B14F-4D97-AF65-F5344CB8AC3E}">
        <p14:creationId xmlns:p14="http://schemas.microsoft.com/office/powerpoint/2010/main" val="2507620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06DD8-5365-F249-8402-A251104386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80AAC1-63E9-C55A-71F9-D13109D7D40B}"/>
              </a:ext>
            </a:extLst>
          </p:cNvPr>
          <p:cNvSpPr>
            <a:spLocks noGrp="1"/>
          </p:cNvSpPr>
          <p:nvPr>
            <p:ph type="dt" sz="half" idx="10"/>
          </p:nvPr>
        </p:nvSpPr>
        <p:spPr/>
        <p:txBody>
          <a:bodyPr/>
          <a:lstStyle/>
          <a:p>
            <a:fld id="{774206F7-DE8B-4E67-B8A7-7D7CCDAC2265}" type="datetimeFigureOut">
              <a:rPr lang="en-US" smtClean="0"/>
              <a:t>03/09/2024</a:t>
            </a:fld>
            <a:endParaRPr lang="en-US"/>
          </a:p>
        </p:txBody>
      </p:sp>
      <p:sp>
        <p:nvSpPr>
          <p:cNvPr id="4" name="Footer Placeholder 3">
            <a:extLst>
              <a:ext uri="{FF2B5EF4-FFF2-40B4-BE49-F238E27FC236}">
                <a16:creationId xmlns:a16="http://schemas.microsoft.com/office/drawing/2014/main" id="{24F2D59D-2E64-C3F2-0801-12819C686E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F68FB7-9328-D2B4-67A4-8B214E6AAE6D}"/>
              </a:ext>
            </a:extLst>
          </p:cNvPr>
          <p:cNvSpPr>
            <a:spLocks noGrp="1"/>
          </p:cNvSpPr>
          <p:nvPr>
            <p:ph type="sldNum" sz="quarter" idx="12"/>
          </p:nvPr>
        </p:nvSpPr>
        <p:spPr/>
        <p:txBody>
          <a:bodyPr/>
          <a:lstStyle/>
          <a:p>
            <a:fld id="{2669D721-55AA-4712-A074-5FC728303929}" type="slidenum">
              <a:rPr lang="en-US" smtClean="0"/>
              <a:t>‹#›</a:t>
            </a:fld>
            <a:endParaRPr lang="en-US"/>
          </a:p>
        </p:txBody>
      </p:sp>
    </p:spTree>
    <p:extLst>
      <p:ext uri="{BB962C8B-B14F-4D97-AF65-F5344CB8AC3E}">
        <p14:creationId xmlns:p14="http://schemas.microsoft.com/office/powerpoint/2010/main" val="3221050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BD1E77-1C01-1697-4A32-C4C2B0935692}"/>
              </a:ext>
            </a:extLst>
          </p:cNvPr>
          <p:cNvSpPr>
            <a:spLocks noGrp="1"/>
          </p:cNvSpPr>
          <p:nvPr>
            <p:ph type="dt" sz="half" idx="10"/>
          </p:nvPr>
        </p:nvSpPr>
        <p:spPr/>
        <p:txBody>
          <a:bodyPr/>
          <a:lstStyle/>
          <a:p>
            <a:fld id="{774206F7-DE8B-4E67-B8A7-7D7CCDAC2265}" type="datetimeFigureOut">
              <a:rPr lang="en-US" smtClean="0"/>
              <a:t>03/09/2024</a:t>
            </a:fld>
            <a:endParaRPr lang="en-US"/>
          </a:p>
        </p:txBody>
      </p:sp>
      <p:sp>
        <p:nvSpPr>
          <p:cNvPr id="3" name="Footer Placeholder 2">
            <a:extLst>
              <a:ext uri="{FF2B5EF4-FFF2-40B4-BE49-F238E27FC236}">
                <a16:creationId xmlns:a16="http://schemas.microsoft.com/office/drawing/2014/main" id="{095F7D0B-5C84-63A2-6C41-D2912C4415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A13B4D-90BE-6FAE-1BF6-6389C590C9F0}"/>
              </a:ext>
            </a:extLst>
          </p:cNvPr>
          <p:cNvSpPr>
            <a:spLocks noGrp="1"/>
          </p:cNvSpPr>
          <p:nvPr>
            <p:ph type="sldNum" sz="quarter" idx="12"/>
          </p:nvPr>
        </p:nvSpPr>
        <p:spPr/>
        <p:txBody>
          <a:bodyPr/>
          <a:lstStyle/>
          <a:p>
            <a:fld id="{2669D721-55AA-4712-A074-5FC728303929}" type="slidenum">
              <a:rPr lang="en-US" smtClean="0"/>
              <a:t>‹#›</a:t>
            </a:fld>
            <a:endParaRPr lang="en-US"/>
          </a:p>
        </p:txBody>
      </p:sp>
    </p:spTree>
    <p:extLst>
      <p:ext uri="{BB962C8B-B14F-4D97-AF65-F5344CB8AC3E}">
        <p14:creationId xmlns:p14="http://schemas.microsoft.com/office/powerpoint/2010/main" val="271982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D794F-503B-2FB9-3B9F-EE5E1BEE33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B8B975-C3B6-D833-4553-04AEA1BDF3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13DC22-56D7-1E7E-CDFF-D40C3D9E1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00AE64-917E-D66F-1582-69EB3CDEEF27}"/>
              </a:ext>
            </a:extLst>
          </p:cNvPr>
          <p:cNvSpPr>
            <a:spLocks noGrp="1"/>
          </p:cNvSpPr>
          <p:nvPr>
            <p:ph type="dt" sz="half" idx="10"/>
          </p:nvPr>
        </p:nvSpPr>
        <p:spPr/>
        <p:txBody>
          <a:bodyPr/>
          <a:lstStyle/>
          <a:p>
            <a:fld id="{774206F7-DE8B-4E67-B8A7-7D7CCDAC2265}" type="datetimeFigureOut">
              <a:rPr lang="en-US" smtClean="0"/>
              <a:t>03/09/2024</a:t>
            </a:fld>
            <a:endParaRPr lang="en-US"/>
          </a:p>
        </p:txBody>
      </p:sp>
      <p:sp>
        <p:nvSpPr>
          <p:cNvPr id="6" name="Footer Placeholder 5">
            <a:extLst>
              <a:ext uri="{FF2B5EF4-FFF2-40B4-BE49-F238E27FC236}">
                <a16:creationId xmlns:a16="http://schemas.microsoft.com/office/drawing/2014/main" id="{74201B76-1A34-4A18-96FB-F711B6CF48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179C-8F4F-BF3F-9116-A05467A01E89}"/>
              </a:ext>
            </a:extLst>
          </p:cNvPr>
          <p:cNvSpPr>
            <a:spLocks noGrp="1"/>
          </p:cNvSpPr>
          <p:nvPr>
            <p:ph type="sldNum" sz="quarter" idx="12"/>
          </p:nvPr>
        </p:nvSpPr>
        <p:spPr/>
        <p:txBody>
          <a:bodyPr/>
          <a:lstStyle/>
          <a:p>
            <a:fld id="{2669D721-55AA-4712-A074-5FC728303929}" type="slidenum">
              <a:rPr lang="en-US" smtClean="0"/>
              <a:t>‹#›</a:t>
            </a:fld>
            <a:endParaRPr lang="en-US"/>
          </a:p>
        </p:txBody>
      </p:sp>
    </p:spTree>
    <p:extLst>
      <p:ext uri="{BB962C8B-B14F-4D97-AF65-F5344CB8AC3E}">
        <p14:creationId xmlns:p14="http://schemas.microsoft.com/office/powerpoint/2010/main" val="1673456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47AFF-9E79-7C2B-6E89-10132214B5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1DEFB7-80C8-F200-1830-6334C454E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0E725F-1890-5C26-7666-F12B0593C5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610098-DE3F-3AAB-DBE4-FEA0EC6EFE84}"/>
              </a:ext>
            </a:extLst>
          </p:cNvPr>
          <p:cNvSpPr>
            <a:spLocks noGrp="1"/>
          </p:cNvSpPr>
          <p:nvPr>
            <p:ph type="dt" sz="half" idx="10"/>
          </p:nvPr>
        </p:nvSpPr>
        <p:spPr/>
        <p:txBody>
          <a:bodyPr/>
          <a:lstStyle/>
          <a:p>
            <a:fld id="{774206F7-DE8B-4E67-B8A7-7D7CCDAC2265}" type="datetimeFigureOut">
              <a:rPr lang="en-US" smtClean="0"/>
              <a:t>03/09/2024</a:t>
            </a:fld>
            <a:endParaRPr lang="en-US"/>
          </a:p>
        </p:txBody>
      </p:sp>
      <p:sp>
        <p:nvSpPr>
          <p:cNvPr id="6" name="Footer Placeholder 5">
            <a:extLst>
              <a:ext uri="{FF2B5EF4-FFF2-40B4-BE49-F238E27FC236}">
                <a16:creationId xmlns:a16="http://schemas.microsoft.com/office/drawing/2014/main" id="{F54211E8-54F5-3E08-CFDB-ADC6243E8C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1D3FA-96C1-951A-5DBD-8104B2A25BBD}"/>
              </a:ext>
            </a:extLst>
          </p:cNvPr>
          <p:cNvSpPr>
            <a:spLocks noGrp="1"/>
          </p:cNvSpPr>
          <p:nvPr>
            <p:ph type="sldNum" sz="quarter" idx="12"/>
          </p:nvPr>
        </p:nvSpPr>
        <p:spPr/>
        <p:txBody>
          <a:bodyPr/>
          <a:lstStyle/>
          <a:p>
            <a:fld id="{2669D721-55AA-4712-A074-5FC728303929}" type="slidenum">
              <a:rPr lang="en-US" smtClean="0"/>
              <a:t>‹#›</a:t>
            </a:fld>
            <a:endParaRPr lang="en-US"/>
          </a:p>
        </p:txBody>
      </p:sp>
    </p:spTree>
    <p:extLst>
      <p:ext uri="{BB962C8B-B14F-4D97-AF65-F5344CB8AC3E}">
        <p14:creationId xmlns:p14="http://schemas.microsoft.com/office/powerpoint/2010/main" val="1892411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7FECD21-0071-EAF9-6D01-34C65ECF93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3321B7D-760A-AFAC-38B3-B04CE5F994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7A064-5E9C-CA5E-322D-FA55EB76B9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C39A-75DC-FE55-2EFB-AC1C73E71D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4206F7-DE8B-4E67-B8A7-7D7CCDAC2265}" type="datetimeFigureOut">
              <a:rPr lang="en-US" smtClean="0"/>
              <a:t>03/09/2024</a:t>
            </a:fld>
            <a:endParaRPr lang="en-US"/>
          </a:p>
        </p:txBody>
      </p:sp>
      <p:sp>
        <p:nvSpPr>
          <p:cNvPr id="5" name="Footer Placeholder 4">
            <a:extLst>
              <a:ext uri="{FF2B5EF4-FFF2-40B4-BE49-F238E27FC236}">
                <a16:creationId xmlns:a16="http://schemas.microsoft.com/office/drawing/2014/main" id="{E2686B0C-4638-C969-CC61-372567F222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1E8B103-BEC1-74BE-F312-F0D86E897D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69D721-55AA-4712-A074-5FC728303929}" type="slidenum">
              <a:rPr lang="en-US" smtClean="0"/>
              <a:t>‹#›</a:t>
            </a:fld>
            <a:endParaRPr lang="en-US"/>
          </a:p>
        </p:txBody>
      </p:sp>
    </p:spTree>
    <p:extLst>
      <p:ext uri="{BB962C8B-B14F-4D97-AF65-F5344CB8AC3E}">
        <p14:creationId xmlns:p14="http://schemas.microsoft.com/office/powerpoint/2010/main" val="9355361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4.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xml"/><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xml"/><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xml"/><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401205"/>
          </a:xfrm>
          <a:prstGeom prst="rect">
            <a:avLst/>
          </a:prstGeom>
          <a:noFill/>
        </p:spPr>
        <p:txBody>
          <a:bodyPr wrap="square" rtlCol="0">
            <a:spAutoFit/>
          </a:bodyPr>
          <a:lstStyle/>
          <a:p>
            <a:pPr lvl="0" algn="just" defTabSz="609630"/>
            <a:r>
              <a:rPr lang="vi-VN" sz="2800" b="1" dirty="0">
                <a:solidFill>
                  <a:prstClr val="black"/>
                </a:solidFill>
                <a:latin typeface="Cambria" panose="02040503050406030204" pitchFamily="18" charset="0"/>
                <a:ea typeface="Cambria" panose="02040503050406030204" pitchFamily="18" charset="0"/>
              </a:rPr>
              <a:t>Từ rất sớm, cư dân Văn Lang, Âu Lạc đã phải đấu tranh chống giặc ngoại xâm. Trong đó:</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Văn Lang đã phải tiến hành cuộc kháng chiến chống quân Tần, chống giặc Man (phản ánh trong </a:t>
            </a:r>
            <a:r>
              <a:rPr lang="vi-VN" sz="2800" b="1" dirty="0">
                <a:solidFill>
                  <a:prstClr val="black"/>
                </a:solidFill>
                <a:latin typeface="Cambria" panose="02040503050406030204" pitchFamily="18" charset="0"/>
                <a:ea typeface="Cambria" panose="02040503050406030204" pitchFamily="18" charset="0"/>
              </a:rPr>
              <a:t>truyền thuyết Thánh Gióng</a:t>
            </a:r>
            <a:r>
              <a:rPr lang="vi-VN" sz="2800" dirty="0">
                <a:solidFill>
                  <a:prstClr val="black"/>
                </a:solidFill>
                <a:latin typeface="Cambria" panose="02040503050406030204" pitchFamily="18" charset="0"/>
                <a:ea typeface="Cambria" panose="02040503050406030204" pitchFamily="18" charset="0"/>
              </a:rPr>
              <a:t>) và đều giành thắng lợi, bảo vệ vững </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chắc nền độc lập dân tộc.</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Âu Lạc cũng phải tiến hành cuộc kháng chiến chống quân Triệu nhưng bị thất bại (phản ánh trong </a:t>
            </a:r>
            <a:r>
              <a:rPr lang="vi-VN" sz="2800" b="1" dirty="0">
                <a:solidFill>
                  <a:prstClr val="black"/>
                </a:solidFill>
                <a:latin typeface="Cambria" panose="02040503050406030204" pitchFamily="18" charset="0"/>
                <a:ea typeface="Cambria" panose="02040503050406030204" pitchFamily="18" charset="0"/>
              </a:rPr>
              <a:t>Sự tích nỏ thần</a:t>
            </a:r>
            <a:r>
              <a:rPr lang="vi-VN" sz="2800" dirty="0">
                <a:solidFill>
                  <a:prstClr val="black"/>
                </a:solidFill>
                <a:latin typeface="Cambria" panose="02040503050406030204" pitchFamily="18" charset="0"/>
                <a:ea typeface="Cambria" panose="02040503050406030204" pitchFamily="18" charset="0"/>
              </a:rPr>
              <a:t>). Từ đây, đất nước rơi vào ách đô hộ của các triều đại phong kiến phương Bắc trong hơn một nghìn năm</a:t>
            </a:r>
          </a:p>
        </p:txBody>
      </p:sp>
    </p:spTree>
    <p:extLst>
      <p:ext uri="{BB962C8B-B14F-4D97-AF65-F5344CB8AC3E}">
        <p14:creationId xmlns:p14="http://schemas.microsoft.com/office/powerpoint/2010/main" val="348465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hần thoại sử Việt  Truyền thuyết Thánh Gióng_720pFH">
            <a:hlinkClick r:id="" action="ppaction://media"/>
            <a:extLst>
              <a:ext uri="{FF2B5EF4-FFF2-40B4-BE49-F238E27FC236}">
                <a16:creationId xmlns:a16="http://schemas.microsoft.com/office/drawing/2014/main" id="{3A347B10-CD76-DBDA-C35D-65A498158A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5470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những câu chuyện chống giặc ngoại xâm của Nhà nước Văn Lang và Nhà nước Âu Lạc.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04CC0804-1505-8B78-A08C-025E4D7B33B5}"/>
              </a:ext>
            </a:extLst>
          </p:cNvPr>
          <p:cNvSpPr txBox="1"/>
          <p:nvPr/>
        </p:nvSpPr>
        <p:spPr>
          <a:xfrm>
            <a:off x="4146697" y="3040912"/>
            <a:ext cx="7729869"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Thánh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Gióng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Sự</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thần</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85492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và kể lại một câu chuyện chống giặc ngoại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xâm của Nhà nước Văn Lang và Nhà nước Âu Lạc</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9664413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5EB7BDCB-0F81-7D21-C6FC-40EAF038C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729" y="1849107"/>
            <a:ext cx="7959852" cy="4560937"/>
          </a:xfrm>
          <a:prstGeom prst="rect">
            <a:avLst/>
          </a:prstGeom>
        </p:spPr>
      </p:pic>
      <p:sp>
        <p:nvSpPr>
          <p:cNvPr id="3" name="TextBox 2">
            <a:extLst>
              <a:ext uri="{FF2B5EF4-FFF2-40B4-BE49-F238E27FC236}">
                <a16:creationId xmlns:a16="http://schemas.microsoft.com/office/drawing/2014/main" id="{6152526C-5B82-ED7D-CA3A-76043B6129E6}"/>
              </a:ext>
            </a:extLst>
          </p:cNvPr>
          <p:cNvSpPr txBox="1"/>
          <p:nvPr/>
        </p:nvSpPr>
        <p:spPr>
          <a:xfrm>
            <a:off x="1956391" y="1265275"/>
            <a:ext cx="7963786" cy="1015663"/>
          </a:xfrm>
          <a:prstGeom prst="rect">
            <a:avLst/>
          </a:prstGeom>
          <a:noFill/>
        </p:spPr>
        <p:txBody>
          <a:bodyPr wrap="square" rtlCol="0">
            <a:spAutoFit/>
          </a:bodyPr>
          <a:lstStyle/>
          <a:p>
            <a:r>
              <a:rPr lang="en-US" sz="6000" b="1" dirty="0">
                <a:solidFill>
                  <a:srgbClr val="FF0000"/>
                </a:solidFill>
              </a:rPr>
              <a:t>KỂ CHUYỆN TRƯỚC LỚP</a:t>
            </a:r>
          </a:p>
        </p:txBody>
      </p:sp>
    </p:spTree>
    <p:extLst>
      <p:ext uri="{BB962C8B-B14F-4D97-AF65-F5344CB8AC3E}">
        <p14:creationId xmlns:p14="http://schemas.microsoft.com/office/powerpoint/2010/main" val="3646589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031873"/>
          </a:xfrm>
          <a:prstGeom prst="rect">
            <a:avLst/>
          </a:prstGeom>
          <a:noFill/>
        </p:spPr>
        <p:txBody>
          <a:bodyPr wrap="square" rtlCol="0">
            <a:spAutoFit/>
          </a:bodyPr>
          <a:lstStyle/>
          <a:p>
            <a:pPr lvl="0" algn="just" defTabSz="609630"/>
            <a:r>
              <a:rPr lang="vi-VN" sz="3200" dirty="0">
                <a:solidFill>
                  <a:prstClr val="black"/>
                </a:solidFill>
                <a:latin typeface="Cambria" panose="02040503050406030204" pitchFamily="18" charset="0"/>
                <a:ea typeface="Cambria" panose="02040503050406030204" pitchFamily="18" charset="0"/>
              </a:rPr>
              <a:t>Nhà nước Văn Lang, Nhà nước Âu Lạc đã tiến hành nhiều cuộc đấu tranh chống ngoại xâm giành thắng lợi. Tuy nhiên, cuộc kháng chiến chống Triệu Đà của An Dương Vương thất bại. Từ đây, đất nước rơi vào ách đô hộ của các triều đại phong kiến phương Bắc kéo dài hơn một nghìn năm. Câu chuyện </a:t>
            </a:r>
            <a:r>
              <a:rPr lang="vi-VN" sz="3200" b="1" dirty="0">
                <a:solidFill>
                  <a:prstClr val="black"/>
                </a:solidFill>
                <a:latin typeface="Cambria" panose="02040503050406030204" pitchFamily="18" charset="0"/>
                <a:ea typeface="Cambria" panose="02040503050406030204" pitchFamily="18" charset="0"/>
              </a:rPr>
              <a:t>Sự tích nỏ thần </a:t>
            </a:r>
            <a:r>
              <a:rPr lang="vi-VN" sz="3200" dirty="0">
                <a:solidFill>
                  <a:prstClr val="black"/>
                </a:solidFill>
                <a:latin typeface="Cambria" panose="02040503050406030204" pitchFamily="18" charset="0"/>
                <a:ea typeface="Cambria" panose="02040503050406030204" pitchFamily="18" charset="0"/>
              </a:rPr>
              <a:t>để lại cho chúng ta bài học về sự cảnh giác đối với kẻ thù, không được chủ quan, lơ là trước kẻ địch</a:t>
            </a:r>
          </a:p>
        </p:txBody>
      </p:sp>
    </p:spTree>
    <p:extLst>
      <p:ext uri="{BB962C8B-B14F-4D97-AF65-F5344CB8AC3E}">
        <p14:creationId xmlns:p14="http://schemas.microsoft.com/office/powerpoint/2010/main" val="867631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232639" y="1584252"/>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5500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một số hoạt động kinh tế có từ thời Văn Lang – Âu Lạc còn đến ngày nay.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2019559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T</a:t>
            </a:r>
            <a:r>
              <a:rPr lang="vi-VN" sz="3600" b="1" dirty="0">
                <a:solidFill>
                  <a:srgbClr val="FF0000"/>
                </a:solidFill>
                <a:latin typeface="Cambria" panose="02040503050406030204" pitchFamily="18" charset="0"/>
                <a:ea typeface="Cambria" panose="02040503050406030204" pitchFamily="18" charset="0"/>
              </a:rPr>
              <a:t>rồng lúa nước</a:t>
            </a:r>
            <a:endParaRPr lang="en-US" sz="3600" b="1" dirty="0">
              <a:solidFill>
                <a:srgbClr val="FF0000"/>
              </a:solidFill>
              <a:latin typeface="Cambria" panose="02040503050406030204" pitchFamily="18" charset="0"/>
              <a:ea typeface="Cambria" panose="02040503050406030204" pitchFamily="18" charset="0"/>
            </a:endParaRPr>
          </a:p>
        </p:txBody>
      </p:sp>
      <p:pic>
        <p:nvPicPr>
          <p:cNvPr id="1026" name="Picture 2" descr="Ngành kinh tế chủ yếu của cư dân văn lang Âu Lạc là">
            <a:extLst>
              <a:ext uri="{FF2B5EF4-FFF2-40B4-BE49-F238E27FC236}">
                <a16:creationId xmlns:a16="http://schemas.microsoft.com/office/drawing/2014/main" id="{213E7607-987D-3958-599D-AF521C9E0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9280" y="439478"/>
            <a:ext cx="6607249" cy="440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68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mbria" panose="02040503050406030204" pitchFamily="18" charset="0"/>
                <a:ea typeface="Cambria" panose="02040503050406030204" pitchFamily="18" charset="0"/>
              </a:rPr>
              <a:t>Đúc</a:t>
            </a:r>
            <a:r>
              <a:rPr lang="en-US" sz="3600" b="1" dirty="0">
                <a:solidFill>
                  <a:srgbClr val="FF0000"/>
                </a:solidFill>
                <a:latin typeface="Cambria" panose="02040503050406030204" pitchFamily="18" charset="0"/>
                <a:ea typeface="Cambria" panose="02040503050406030204" pitchFamily="18" charset="0"/>
              </a:rPr>
              <a:t> </a:t>
            </a:r>
            <a:r>
              <a:rPr lang="en-US" sz="3600" b="1">
                <a:solidFill>
                  <a:srgbClr val="FF0000"/>
                </a:solidFill>
                <a:latin typeface="Cambria" panose="02040503050406030204" pitchFamily="18" charset="0"/>
                <a:ea typeface="Cambria" panose="02040503050406030204" pitchFamily="18" charset="0"/>
              </a:rPr>
              <a:t>đồng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050" name="Picture 2" descr="342. Nghề luyện kim đúc đồng trong văn hóa Đông Sơn – Lược Sử Tộc Việt">
            <a:extLst>
              <a:ext uri="{FF2B5EF4-FFF2-40B4-BE49-F238E27FC236}">
                <a16:creationId xmlns:a16="http://schemas.microsoft.com/office/drawing/2014/main" id="{FF78FF1E-E3C4-02CD-7D37-E5863478C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698" y="604800"/>
            <a:ext cx="8280698" cy="438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851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Sky wallpaper - Hình nền bầu trời đẹp - Hình nền máy tính đẹp nhấ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649200" cy="7115176"/>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p:cNvSpPr/>
          <p:nvPr/>
        </p:nvSpPr>
        <p:spPr>
          <a:xfrm>
            <a:off x="3729859" y="4992694"/>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7" name="Isosceles Triangle 6"/>
          <p:cNvSpPr/>
          <p:nvPr/>
        </p:nvSpPr>
        <p:spPr>
          <a:xfrm>
            <a:off x="2702"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1" name="TextBox 10"/>
          <p:cNvSpPr txBox="1"/>
          <p:nvPr/>
        </p:nvSpPr>
        <p:spPr>
          <a:xfrm>
            <a:off x="2593236" y="925546"/>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1</a:t>
            </a:r>
          </a:p>
        </p:txBody>
      </p:sp>
      <p:sp>
        <p:nvSpPr>
          <p:cNvPr id="12" name="5-Point Star 11">
            <a:hlinkClick r:id="rId3" action="ppaction://hlinksldjump"/>
          </p:cNvPr>
          <p:cNvSpPr/>
          <p:nvPr/>
        </p:nvSpPr>
        <p:spPr>
          <a:xfrm>
            <a:off x="2360194" y="1359823"/>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3" name="TextBox 12"/>
          <p:cNvSpPr txBox="1"/>
          <p:nvPr/>
        </p:nvSpPr>
        <p:spPr>
          <a:xfrm>
            <a:off x="6029849" y="1614555"/>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2</a:t>
            </a:r>
          </a:p>
        </p:txBody>
      </p:sp>
      <p:sp>
        <p:nvSpPr>
          <p:cNvPr id="14" name="5-Point Star 13">
            <a:hlinkClick r:id="rId4" action="ppaction://hlinksldjump"/>
          </p:cNvPr>
          <p:cNvSpPr/>
          <p:nvPr/>
        </p:nvSpPr>
        <p:spPr>
          <a:xfrm>
            <a:off x="5796807" y="2048832"/>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7" name="TextBox 16"/>
          <p:cNvSpPr txBox="1"/>
          <p:nvPr/>
        </p:nvSpPr>
        <p:spPr>
          <a:xfrm>
            <a:off x="10325605" y="243379"/>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3</a:t>
            </a:r>
          </a:p>
        </p:txBody>
      </p:sp>
      <p:sp>
        <p:nvSpPr>
          <p:cNvPr id="18" name="5-Point Star 17">
            <a:hlinkClick r:id="rId5" action="ppaction://hlinksldjump"/>
          </p:cNvPr>
          <p:cNvSpPr/>
          <p:nvPr/>
        </p:nvSpPr>
        <p:spPr>
          <a:xfrm>
            <a:off x="10092563" y="677656"/>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27" name="Pentagon 26">
            <a:hlinkClick r:id="rId6"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2800" dirty="0" err="1">
                <a:solidFill>
                  <a:prstClr val="black"/>
                </a:solidFill>
                <a:latin typeface="Arial" panose="020B0604020202020204" pitchFamily="34" charset="0"/>
              </a:rPr>
              <a:t>Bài</a:t>
            </a:r>
            <a:r>
              <a:rPr lang="vi-VN" sz="2800" dirty="0">
                <a:solidFill>
                  <a:prstClr val="black"/>
                </a:solidFill>
                <a:latin typeface="Arial" panose="020B0604020202020204" pitchFamily="34" charset="0"/>
              </a:rPr>
              <a:t> </a:t>
            </a:r>
            <a:r>
              <a:rPr lang="vi-VN" sz="2800" dirty="0" err="1">
                <a:solidFill>
                  <a:prstClr val="black"/>
                </a:solidFill>
                <a:latin typeface="Arial" panose="020B0604020202020204" pitchFamily="34" charset="0"/>
              </a:rPr>
              <a:t>học</a:t>
            </a:r>
            <a:endParaRPr lang="en-US" sz="2800" dirty="0">
              <a:solidFill>
                <a:prstClr val="black"/>
              </a:solidFill>
              <a:latin typeface="Calibri" panose="020F0502020204030204"/>
            </a:endParaRPr>
          </a:p>
        </p:txBody>
      </p:sp>
      <p:sp>
        <p:nvSpPr>
          <p:cNvPr id="28" name="Rectangle 27"/>
          <p:cNvSpPr/>
          <p:nvPr/>
        </p:nvSpPr>
        <p:spPr>
          <a:xfrm>
            <a:off x="1047940" y="3461541"/>
            <a:ext cx="10008445" cy="1446550"/>
          </a:xfrm>
          <a:prstGeom prst="rect">
            <a:avLst/>
          </a:prstGeom>
          <a:noFill/>
        </p:spPr>
        <p:txBody>
          <a:bodyPr wrap="none" lIns="91440" tIns="45720" rIns="91440" bIns="45720">
            <a:spAutoFit/>
          </a:bodyPr>
          <a:lstStyle/>
          <a:p>
            <a:pPr algn="ctr" defTabSz="914377"/>
            <a:r>
              <a:rPr lang="en-US" sz="88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NGÔI SAO MAY MẮN</a:t>
            </a:r>
          </a:p>
        </p:txBody>
      </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7167" y="1866181"/>
            <a:ext cx="206475" cy="182651"/>
          </a:xfrm>
          <a:prstGeom prst="rect">
            <a:avLst/>
          </a:prstGeom>
        </p:spPr>
      </p:pic>
    </p:spTree>
    <p:extLst>
      <p:ext uri="{BB962C8B-B14F-4D97-AF65-F5344CB8AC3E}">
        <p14:creationId xmlns:p14="http://schemas.microsoft.com/office/powerpoint/2010/main" val="167566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16667E-6 4.81481E-6 L -4.16667E-6 -0.07223 " pathEditMode="relative" rAng="0" ptsTypes="AA">
                                      <p:cBhvr>
                                        <p:cTn id="6" dur="250" accel="50000" decel="50000" autoRev="1" fill="hold">
                                          <p:stCondLst>
                                            <p:cond delay="0"/>
                                          </p:stCondLst>
                                        </p:cTn>
                                        <p:tgtEl>
                                          <p:spTgt spid="28"/>
                                        </p:tgtEl>
                                        <p:attrNameLst>
                                          <p:attrName>ppt_x</p:attrName>
                                          <p:attrName>ppt_y</p:attrName>
                                        </p:attrNameLst>
                                      </p:cBhvr>
                                      <p:rCtr x="0" y="-3611"/>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250" fill="hold"/>
                                        <p:tgtEl>
                                          <p:spTgt spid="12"/>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1000" fill="hold"/>
                                        <p:tgtEl>
                                          <p:spTgt spid="14"/>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15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3" presetClass="exit" presetSubtype="544" fill="hold" grpId="0" nodeType="clickEffect">
                                  <p:stCondLst>
                                    <p:cond delay="0"/>
                                  </p:stCondLst>
                                  <p:childTnLst>
                                    <p:anim calcmode="lin" valueType="num">
                                      <p:cBhvr>
                                        <p:cTn id="21" dur="500"/>
                                        <p:tgtEl>
                                          <p:spTgt spid="12"/>
                                        </p:tgtEl>
                                        <p:attrNameLst>
                                          <p:attrName>ppt_w</p:attrName>
                                        </p:attrNameLst>
                                      </p:cBhvr>
                                      <p:tavLst>
                                        <p:tav tm="0">
                                          <p:val>
                                            <p:strVal val="ppt_w"/>
                                          </p:val>
                                        </p:tav>
                                        <p:tav tm="100000">
                                          <p:val>
                                            <p:fltVal val="0"/>
                                          </p:val>
                                        </p:tav>
                                      </p:tavLst>
                                    </p:anim>
                                    <p:anim calcmode="lin" valueType="num">
                                      <p:cBhvr>
                                        <p:cTn id="22" dur="500"/>
                                        <p:tgtEl>
                                          <p:spTgt spid="12"/>
                                        </p:tgtEl>
                                        <p:attrNameLst>
                                          <p:attrName>ppt_h</p:attrName>
                                        </p:attrNameLst>
                                      </p:cBhvr>
                                      <p:tavLst>
                                        <p:tav tm="0">
                                          <p:val>
                                            <p:strVal val="ppt_h"/>
                                          </p:val>
                                        </p:tav>
                                        <p:tav tm="100000">
                                          <p:val>
                                            <p:fltVal val="0"/>
                                          </p:val>
                                        </p:tav>
                                      </p:tavLst>
                                    </p:anim>
                                    <p:anim calcmode="lin" valueType="num">
                                      <p:cBhvr>
                                        <p:cTn id="23" dur="500"/>
                                        <p:tgtEl>
                                          <p:spTgt spid="12"/>
                                        </p:tgtEl>
                                        <p:attrNameLst>
                                          <p:attrName>ppt_x</p:attrName>
                                        </p:attrNameLst>
                                      </p:cBhvr>
                                      <p:tavLst>
                                        <p:tav tm="0">
                                          <p:val>
                                            <p:strVal val="ppt_x"/>
                                          </p:val>
                                        </p:tav>
                                        <p:tav tm="100000">
                                          <p:val>
                                            <p:fltVal val="0.5"/>
                                          </p:val>
                                        </p:tav>
                                      </p:tavLst>
                                    </p:anim>
                                    <p:anim calcmode="lin" valueType="num">
                                      <p:cBhvr>
                                        <p:cTn id="24" dur="500"/>
                                        <p:tgtEl>
                                          <p:spTgt spid="12"/>
                                        </p:tgtEl>
                                        <p:attrNameLst>
                                          <p:attrName>ppt_y</p:attrName>
                                        </p:attrNameLst>
                                      </p:cBhvr>
                                      <p:tavLst>
                                        <p:tav tm="0">
                                          <p:val>
                                            <p:strVal val="ppt_y"/>
                                          </p:val>
                                        </p:tav>
                                        <p:tav tm="100000">
                                          <p:val>
                                            <p:fltVal val="0.5"/>
                                          </p:val>
                                        </p:tav>
                                      </p:tavLst>
                                    </p:anim>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
                                        <p:tgtEl>
                                          <p:spTgt spid="11"/>
                                        </p:tgtEl>
                                      </p:cBhvr>
                                    </p:animEffect>
                                    <p:set>
                                      <p:cBhvr>
                                        <p:cTn id="28" dur="1" fill="hold">
                                          <p:stCondLst>
                                            <p:cond delay="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3" presetClass="exit" presetSubtype="544" fill="hold" grpId="0" nodeType="click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anim calcmode="lin" valueType="num">
                                      <p:cBhvr>
                                        <p:cTn id="35" dur="500"/>
                                        <p:tgtEl>
                                          <p:spTgt spid="14"/>
                                        </p:tgtEl>
                                        <p:attrNameLst>
                                          <p:attrName>ppt_x</p:attrName>
                                        </p:attrNameLst>
                                      </p:cBhvr>
                                      <p:tavLst>
                                        <p:tav tm="0">
                                          <p:val>
                                            <p:strVal val="ppt_x"/>
                                          </p:val>
                                        </p:tav>
                                        <p:tav tm="100000">
                                          <p:val>
                                            <p:fltVal val="0.5"/>
                                          </p:val>
                                        </p:tav>
                                      </p:tavLst>
                                    </p:anim>
                                    <p:anim calcmode="lin" valueType="num">
                                      <p:cBhvr>
                                        <p:cTn id="36" dur="500"/>
                                        <p:tgtEl>
                                          <p:spTgt spid="14"/>
                                        </p:tgtEl>
                                        <p:attrNameLst>
                                          <p:attrName>ppt_y</p:attrName>
                                        </p:attrNameLst>
                                      </p:cBhvr>
                                      <p:tavLst>
                                        <p:tav tm="0">
                                          <p:val>
                                            <p:strVal val="ppt_y"/>
                                          </p:val>
                                        </p:tav>
                                        <p:tav tm="100000">
                                          <p:val>
                                            <p:fltVal val="0.5"/>
                                          </p:val>
                                        </p:tav>
                                      </p:tavLst>
                                    </p:anim>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
                                        <p:tgtEl>
                                          <p:spTgt spid="13"/>
                                        </p:tgtEl>
                                      </p:cBhvr>
                                    </p:animEffect>
                                    <p:set>
                                      <p:cBhvr>
                                        <p:cTn id="40"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3" presetClass="exit" presetSubtype="544" fill="hold" grpId="0" nodeType="clickEffect">
                                  <p:stCondLst>
                                    <p:cond delay="0"/>
                                  </p:stCondLst>
                                  <p:childTnLst>
                                    <p:anim calcmode="lin" valueType="num">
                                      <p:cBhvr>
                                        <p:cTn id="45" dur="500"/>
                                        <p:tgtEl>
                                          <p:spTgt spid="18"/>
                                        </p:tgtEl>
                                        <p:attrNameLst>
                                          <p:attrName>ppt_w</p:attrName>
                                        </p:attrNameLst>
                                      </p:cBhvr>
                                      <p:tavLst>
                                        <p:tav tm="0">
                                          <p:val>
                                            <p:strVal val="ppt_w"/>
                                          </p:val>
                                        </p:tav>
                                        <p:tav tm="100000">
                                          <p:val>
                                            <p:fltVal val="0"/>
                                          </p:val>
                                        </p:tav>
                                      </p:tavLst>
                                    </p:anim>
                                    <p:anim calcmode="lin" valueType="num">
                                      <p:cBhvr>
                                        <p:cTn id="46" dur="500"/>
                                        <p:tgtEl>
                                          <p:spTgt spid="18"/>
                                        </p:tgtEl>
                                        <p:attrNameLst>
                                          <p:attrName>ppt_h</p:attrName>
                                        </p:attrNameLst>
                                      </p:cBhvr>
                                      <p:tavLst>
                                        <p:tav tm="0">
                                          <p:val>
                                            <p:strVal val="ppt_h"/>
                                          </p:val>
                                        </p:tav>
                                        <p:tav tm="100000">
                                          <p:val>
                                            <p:fltVal val="0"/>
                                          </p:val>
                                        </p:tav>
                                      </p:tavLst>
                                    </p:anim>
                                    <p:anim calcmode="lin" valueType="num">
                                      <p:cBhvr>
                                        <p:cTn id="47" dur="500"/>
                                        <p:tgtEl>
                                          <p:spTgt spid="18"/>
                                        </p:tgtEl>
                                        <p:attrNameLst>
                                          <p:attrName>ppt_x</p:attrName>
                                        </p:attrNameLst>
                                      </p:cBhvr>
                                      <p:tavLst>
                                        <p:tav tm="0">
                                          <p:val>
                                            <p:strVal val="ppt_x"/>
                                          </p:val>
                                        </p:tav>
                                        <p:tav tm="100000">
                                          <p:val>
                                            <p:fltVal val="0.5"/>
                                          </p:val>
                                        </p:tav>
                                      </p:tavLst>
                                    </p:anim>
                                    <p:anim calcmode="lin" valueType="num">
                                      <p:cBhvr>
                                        <p:cTn id="48" dur="500"/>
                                        <p:tgtEl>
                                          <p:spTgt spid="18"/>
                                        </p:tgtEl>
                                        <p:attrNameLst>
                                          <p:attrName>ppt_y</p:attrName>
                                        </p:attrNameLst>
                                      </p:cBhvr>
                                      <p:tavLst>
                                        <p:tav tm="0">
                                          <p:val>
                                            <p:strVal val="ppt_y"/>
                                          </p:val>
                                        </p:tav>
                                        <p:tav tm="100000">
                                          <p:val>
                                            <p:fltVal val="0.5"/>
                                          </p:val>
                                        </p:tav>
                                      </p:tavLst>
                                    </p:anim>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
                                        <p:tgtEl>
                                          <p:spTgt spid="17"/>
                                        </p:tgtEl>
                                      </p:cBhvr>
                                    </p:animEffect>
                                    <p:set>
                                      <p:cBhvr>
                                        <p:cTn id="52" dur="1" fill="hold">
                                          <p:stCondLst>
                                            <p:cond delay="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p:bldP spid="12" grpId="0" animBg="1"/>
      <p:bldP spid="12" grpId="1" animBg="1"/>
      <p:bldP spid="13" grpId="0"/>
      <p:bldP spid="14" grpId="0" animBg="1"/>
      <p:bldP spid="14" grpId="1" animBg="1"/>
      <p:bldP spid="17" grpId="0"/>
      <p:bldP spid="18" grpId="0" animBg="1"/>
      <p:bldP spid="18" grpId="1"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gốm</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Ý nghĩa của nghề gốm trong đời sống xã hội người việt - Gốm Sứ Bát Tràng">
            <a:extLst>
              <a:ext uri="{FF2B5EF4-FFF2-40B4-BE49-F238E27FC236}">
                <a16:creationId xmlns:a16="http://schemas.microsoft.com/office/drawing/2014/main" id="{C5765078-F231-2346-8D4B-B8D6BB4CD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467" y="325843"/>
            <a:ext cx="704850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5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7" name="Pentagon 6">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black"/>
                </a:solidFill>
                <a:latin typeface="Times New Roman" panose="02020603050405020304" pitchFamily="18" charset="0"/>
                <a:cs typeface="Times New Roman" panose="02020603050405020304" pitchFamily="18" charset="0"/>
                <a:hlinkClick r:id="rId9" action="ppaction://hlinksldjump"/>
              </a:rPr>
              <a:t>TIẾP</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Snip Diagonal Corner Rectangle 7"/>
          <p:cNvSpPr/>
          <p:nvPr/>
        </p:nvSpPr>
        <p:spPr>
          <a:xfrm>
            <a:off x="1493553" y="1128938"/>
            <a:ext cx="9375819" cy="1875151"/>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b="1" dirty="0">
                <a:solidFill>
                  <a:prstClr val="white"/>
                </a:solidFill>
                <a:latin typeface="Times New Roman" panose="02020603050405020304" pitchFamily="18" charset="0"/>
                <a:cs typeface="Times New Roman" panose="02020603050405020304" pitchFamily="18" charset="0"/>
              </a:rPr>
              <a:t>Nghề chính của cư dân Văn Lang, Âu Lạc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2203823" y="3834738"/>
            <a:ext cx="7955280"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dirty="0" err="1">
                <a:solidFill>
                  <a:srgbClr val="70AD47">
                    <a:lumMod val="50000"/>
                  </a:srgbClr>
                </a:solidFill>
                <a:latin typeface="Times New Roman" panose="02020603050405020304" pitchFamily="18" charset="0"/>
                <a:cs typeface="Times New Roman" panose="02020603050405020304" pitchFamily="18" charset="0"/>
              </a:rPr>
              <a:t>Làm</a:t>
            </a:r>
            <a:r>
              <a:rPr lang="en-US" sz="5400" dirty="0">
                <a:solidFill>
                  <a:srgbClr val="70AD47">
                    <a:lumMod val="50000"/>
                  </a:srgbClr>
                </a:solidFill>
                <a:latin typeface="Times New Roman" panose="02020603050405020304" pitchFamily="18" charset="0"/>
                <a:cs typeface="Times New Roman" panose="02020603050405020304" pitchFamily="18" charset="0"/>
              </a:rPr>
              <a:t> </a:t>
            </a:r>
            <a:r>
              <a:rPr lang="en-US" sz="5400" dirty="0" err="1">
                <a:solidFill>
                  <a:srgbClr val="70AD47">
                    <a:lumMod val="50000"/>
                  </a:srgbClr>
                </a:solidFill>
                <a:latin typeface="Times New Roman" panose="02020603050405020304" pitchFamily="18" charset="0"/>
                <a:cs typeface="Times New Roman" panose="02020603050405020304" pitchFamily="18" charset="0"/>
              </a:rPr>
              <a:t>ruộng</a:t>
            </a:r>
            <a:endParaRPr lang="en-US" sz="5400"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11" name="j0214098.wav">
            <a:hlinkClick r:id="" action="ppaction://media"/>
            <a:extLst>
              <a:ext uri="{FF2B5EF4-FFF2-40B4-BE49-F238E27FC236}">
                <a16:creationId xmlns:a16="http://schemas.microsoft.com/office/drawing/2014/main" id="{C275107F-F958-4D8E-BF6C-590117A75212}"/>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984448" y="4028723"/>
            <a:ext cx="1083733" cy="1083733"/>
          </a:xfrm>
          <a:prstGeom prst="rect">
            <a:avLst/>
          </a:prstGeom>
        </p:spPr>
      </p:pic>
    </p:spTree>
    <p:extLst>
      <p:ext uri="{BB962C8B-B14F-4D97-AF65-F5344CB8AC3E}">
        <p14:creationId xmlns:p14="http://schemas.microsoft.com/office/powerpoint/2010/main" val="792735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 presetClass="mediacall" presetSubtype="0" fill="hold" nodeType="withEffect">
                                  <p:stCondLst>
                                    <p:cond delay="0"/>
                                  </p:stCondLst>
                                  <p:childTnLst>
                                    <p:cmd type="call" cmd="playFrom(0.0)">
                                      <p:cBhvr>
                                        <p:cTn id="34" dur="4715" fill="hold"/>
                                        <p:tgtEl>
                                          <p:spTgt spid="11"/>
                                        </p:tgtEl>
                                      </p:cBhvr>
                                    </p:cmd>
                                  </p:childTnLst>
                                </p:cTn>
                              </p:par>
                            </p:childTnLst>
                          </p:cTn>
                        </p:par>
                      </p:childTnLst>
                    </p:cTn>
                  </p:par>
                </p:childTnLst>
              </p:cTn>
              <p:nextCondLst>
                <p:cond evt="onClick" delay="0">
                  <p:tgtEl>
                    <p:spTgt spid="5"/>
                  </p:tgtEl>
                </p:cond>
              </p:nextCondLst>
            </p:seq>
            <p:audio>
              <p:cMediaNode vol="80000">
                <p:cTn id="35" fill="hold" display="0">
                  <p:stCondLst>
                    <p:cond delay="indefinite"/>
                  </p:stCondLst>
                  <p:endCondLst>
                    <p:cond evt="onStopAudio" delay="0">
                      <p:tgtEl>
                        <p:sldTgt/>
                      </p:tgtEl>
                    </p:cond>
                  </p:endCondLst>
                </p:cTn>
                <p:tgtEl>
                  <p:spTgt spid="11"/>
                </p:tgtEl>
              </p:cMediaNode>
            </p:audio>
          </p:childTnLst>
        </p:cTn>
      </p:par>
    </p:tnLst>
    <p:bldLst>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3" name="Pentagon 12">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black"/>
                </a:solidFill>
                <a:latin typeface="Calibri" panose="020F0502020204030204"/>
                <a:hlinkClick r:id="rId9" action="ppaction://hlinksldjump"/>
              </a:rPr>
              <a:t>GO</a:t>
            </a:r>
            <a:r>
              <a:rPr lang="en-US" sz="2800" dirty="0">
                <a:solidFill>
                  <a:prstClr val="black"/>
                </a:solidFill>
                <a:latin typeface="Calibri" panose="020F0502020204030204"/>
              </a:rPr>
              <a:t> </a:t>
            </a:r>
            <a:r>
              <a:rPr lang="en-US" sz="2800" dirty="0">
                <a:solidFill>
                  <a:prstClr val="black"/>
                </a:solidFill>
                <a:latin typeface="Calibri" panose="020F0502020204030204"/>
                <a:hlinkClick r:id="rId9" action="ppaction://hlinksldjump"/>
              </a:rPr>
              <a:t>HOME</a:t>
            </a:r>
            <a:endParaRPr lang="en-US" sz="2800" dirty="0">
              <a:solidFill>
                <a:prstClr val="black"/>
              </a:solidFill>
              <a:latin typeface="Calibri" panose="020F0502020204030204"/>
            </a:endParaRPr>
          </a:p>
        </p:txBody>
      </p:sp>
      <p:sp>
        <p:nvSpPr>
          <p:cNvPr id="14" name="Snip Diagonal Corner Rectangle 13"/>
          <p:cNvSpPr/>
          <p:nvPr/>
        </p:nvSpPr>
        <p:spPr>
          <a:xfrm>
            <a:off x="1623849" y="965200"/>
            <a:ext cx="9375819" cy="1445515"/>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prstClr val="white"/>
                </a:solidFill>
                <a:latin typeface="Times New Roman" panose="02020603050405020304" pitchFamily="18" charset="0"/>
                <a:cs typeface="Times New Roman" panose="02020603050405020304" pitchFamily="18" charset="0"/>
              </a:rPr>
              <a:t>2. </a:t>
            </a:r>
            <a:r>
              <a:rPr lang="vi-VN" sz="3200" b="1" dirty="0">
                <a:solidFill>
                  <a:prstClr val="white"/>
                </a:solidFill>
                <a:latin typeface="Times New Roman" panose="02020603050405020304" pitchFamily="18" charset="0"/>
                <a:cs typeface="Times New Roman" panose="02020603050405020304" pitchFamily="18" charset="0"/>
              </a:rPr>
              <a:t>Cư dân Văn Lang, Âu Lạc biết đúc đồng để làm</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623851" y="3757374"/>
            <a:ext cx="9846789"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400" dirty="0" err="1">
                <a:solidFill>
                  <a:srgbClr val="70AD47">
                    <a:lumMod val="50000"/>
                  </a:srgbClr>
                </a:solidFill>
                <a:latin typeface="Times New Roman" panose="02020603050405020304" pitchFamily="18" charset="0"/>
                <a:cs typeface="Times New Roman" panose="02020603050405020304" pitchFamily="18" charset="0"/>
              </a:rPr>
              <a:t>Công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cụ</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lao</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động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vũ</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khí</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và</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đồ</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trang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sức</a:t>
            </a:r>
            <a:r>
              <a:rPr lang="en-US" sz="4400" dirty="0">
                <a:solidFill>
                  <a:srgbClr val="70AD47">
                    <a:lumMod val="50000"/>
                  </a:srgbClr>
                </a:solidFill>
                <a:latin typeface="Times New Roman" panose="02020603050405020304" pitchFamily="18" charset="0"/>
                <a:cs typeface="Times New Roman" panose="02020603050405020304" pitchFamily="18" charset="0"/>
              </a:rPr>
              <a:t>. </a:t>
            </a:r>
          </a:p>
        </p:txBody>
      </p:sp>
      <p:pic>
        <p:nvPicPr>
          <p:cNvPr id="9" name="j0214098.wav">
            <a:hlinkClick r:id="" action="ppaction://media"/>
            <a:extLst>
              <a:ext uri="{FF2B5EF4-FFF2-40B4-BE49-F238E27FC236}">
                <a16:creationId xmlns:a16="http://schemas.microsoft.com/office/drawing/2014/main" id="{CFE770C2-3BE5-4469-A4FF-6CF2043637E5}"/>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010816" y="2983298"/>
            <a:ext cx="1083733" cy="1083733"/>
          </a:xfrm>
          <a:prstGeom prst="rect">
            <a:avLst/>
          </a:prstGeom>
        </p:spPr>
      </p:pic>
    </p:spTree>
    <p:extLst>
      <p:ext uri="{BB962C8B-B14F-4D97-AF65-F5344CB8AC3E}">
        <p14:creationId xmlns:p14="http://schemas.microsoft.com/office/powerpoint/2010/main" val="332406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 presetClass="mediacall" presetSubtype="0" fill="hold" nodeType="withEffect">
                                  <p:stCondLst>
                                    <p:cond delay="0"/>
                                  </p:stCondLst>
                                  <p:childTnLst>
                                    <p:cmd type="call" cmd="playFrom(0.0)">
                                      <p:cBhvr>
                                        <p:cTn id="23" dur="47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bldLst>
      <p:bldP spid="14" grpId="0" animBg="1"/>
      <p:bldP spid="14" grpId="1"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6" name="Pentagon 5">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black"/>
                </a:solidFill>
                <a:latin typeface="Calibri" panose="020F0502020204030204"/>
              </a:rPr>
              <a:t>GO</a:t>
            </a:r>
            <a:r>
              <a:rPr lang="en-US" sz="2800" dirty="0">
                <a:solidFill>
                  <a:prstClr val="black"/>
                </a:solidFill>
                <a:latin typeface="Calibri" panose="020F0502020204030204"/>
                <a:hlinkClick r:id="rId9" action="ppaction://hlinksldjump"/>
              </a:rPr>
              <a:t>Slide 6</a:t>
            </a:r>
            <a:r>
              <a:rPr lang="en-US" sz="2800" dirty="0">
                <a:solidFill>
                  <a:prstClr val="black"/>
                </a:solidFill>
                <a:latin typeface="Calibri" panose="020F0502020204030204"/>
              </a:rPr>
              <a:t> HOME</a:t>
            </a:r>
          </a:p>
        </p:txBody>
      </p:sp>
      <p:sp>
        <p:nvSpPr>
          <p:cNvPr id="7" name="Snip Diagonal Corner Rectangle 6"/>
          <p:cNvSpPr/>
          <p:nvPr/>
        </p:nvSpPr>
        <p:spPr>
          <a:xfrm>
            <a:off x="1117601" y="1128938"/>
            <a:ext cx="10209751" cy="1875151"/>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prstClr val="white"/>
                </a:solidFill>
                <a:latin typeface="Times New Roman" panose="02020603050405020304" pitchFamily="18" charset="0"/>
                <a:cs typeface="Times New Roman" panose="02020603050405020304" pitchFamily="18" charset="0"/>
              </a:rPr>
              <a:t>3. </a:t>
            </a:r>
            <a:r>
              <a:rPr lang="en-US" sz="3200" b="1" dirty="0" err="1">
                <a:solidFill>
                  <a:prstClr val="white"/>
                </a:solidFill>
                <a:latin typeface="Times New Roman" panose="02020603050405020304" pitchFamily="18" charset="0"/>
                <a:cs typeface="Times New Roman" panose="02020603050405020304" pitchFamily="18" charset="0"/>
              </a:rPr>
              <a:t>Kể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tích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gắn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với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thời</a:t>
            </a:r>
            <a:r>
              <a:rPr lang="en-US" sz="3200" b="1" dirty="0">
                <a:solidFill>
                  <a:prstClr val="white"/>
                </a:solidFill>
                <a:latin typeface="Times New Roman" panose="02020603050405020304" pitchFamily="18" charset="0"/>
                <a:cs typeface="Times New Roman" panose="02020603050405020304" pitchFamily="18" charset="0"/>
              </a:rPr>
              <a:t> Văn Lang – </a:t>
            </a:r>
            <a:r>
              <a:rPr lang="en-US" sz="3200" b="1" dirty="0" err="1">
                <a:solidFill>
                  <a:prstClr val="white"/>
                </a:solidFill>
                <a:latin typeface="Times New Roman" panose="02020603050405020304" pitchFamily="18" charset="0"/>
                <a:cs typeface="Times New Roman" panose="02020603050405020304" pitchFamily="18" charset="0"/>
              </a:rPr>
              <a:t>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Lạc</a:t>
            </a:r>
            <a:r>
              <a:rPr lang="en-US" sz="3200" b="1" dirty="0">
                <a:solidFill>
                  <a:prstClr val="white"/>
                </a:solidFill>
                <a:latin typeface="Times New Roman" panose="02020603050405020304" pitchFamily="18" charset="0"/>
                <a:cs typeface="Times New Roman" panose="02020603050405020304" pitchFamily="18" charset="0"/>
              </a:rPr>
              <a:t>?</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73200" y="3834738"/>
            <a:ext cx="9837451"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dirty="0">
                <a:solidFill>
                  <a:srgbClr val="70AD47">
                    <a:lumMod val="50000"/>
                  </a:srgbClr>
                </a:solidFill>
                <a:latin typeface="Times New Roman" panose="02020603050405020304" pitchFamily="18" charset="0"/>
                <a:cs typeface="Times New Roman" panose="02020603050405020304" pitchFamily="18" charset="0"/>
              </a:rPr>
              <a:t>Con </a:t>
            </a:r>
            <a:r>
              <a:rPr lang="en-US" sz="3200" dirty="0" err="1">
                <a:solidFill>
                  <a:srgbClr val="70AD47">
                    <a:lumMod val="50000"/>
                  </a:srgbClr>
                </a:solidFill>
                <a:latin typeface="Times New Roman" panose="02020603050405020304" pitchFamily="18" charset="0"/>
                <a:cs typeface="Times New Roman" panose="02020603050405020304" pitchFamily="18" charset="0"/>
              </a:rPr>
              <a:t>Rồng</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cháu</a:t>
            </a:r>
            <a:r>
              <a:rPr lang="en-US" sz="3200" dirty="0">
                <a:solidFill>
                  <a:srgbClr val="70AD47">
                    <a:lumMod val="50000"/>
                  </a:srgbClr>
                </a:solidFill>
                <a:latin typeface="Times New Roman" panose="02020603050405020304" pitchFamily="18" charset="0"/>
                <a:cs typeface="Times New Roman" panose="02020603050405020304" pitchFamily="18" charset="0"/>
              </a:rPr>
              <a:t> Tiên, </a:t>
            </a:r>
            <a:r>
              <a:rPr lang="en-US" sz="3200" dirty="0" err="1">
                <a:solidFill>
                  <a:srgbClr val="70AD47">
                    <a:lumMod val="50000"/>
                  </a:srgbClr>
                </a:solidFill>
                <a:latin typeface="Times New Roman" panose="02020603050405020304" pitchFamily="18" charset="0"/>
                <a:cs typeface="Times New Roman" panose="02020603050405020304" pitchFamily="18" charset="0"/>
              </a:rPr>
              <a:t>Sơn</a:t>
            </a:r>
            <a:r>
              <a:rPr lang="en-US" sz="3200" dirty="0">
                <a:solidFill>
                  <a:srgbClr val="70AD47">
                    <a:lumMod val="50000"/>
                  </a:srgbClr>
                </a:solidFill>
                <a:latin typeface="Times New Roman" panose="02020603050405020304" pitchFamily="18" charset="0"/>
                <a:cs typeface="Times New Roman" panose="02020603050405020304" pitchFamily="18" charset="0"/>
              </a:rPr>
              <a:t> Tinh, </a:t>
            </a:r>
            <a:r>
              <a:rPr lang="en-US" sz="3200" dirty="0" err="1">
                <a:solidFill>
                  <a:srgbClr val="70AD47">
                    <a:lumMod val="50000"/>
                  </a:srgbClr>
                </a:solidFill>
                <a:latin typeface="Times New Roman" panose="02020603050405020304" pitchFamily="18" charset="0"/>
                <a:cs typeface="Times New Roman" panose="02020603050405020304" pitchFamily="18" charset="0"/>
              </a:rPr>
              <a:t>Thuỷ</a:t>
            </a:r>
            <a:r>
              <a:rPr lang="en-US" sz="3200" dirty="0">
                <a:solidFill>
                  <a:srgbClr val="70AD47">
                    <a:lumMod val="50000"/>
                  </a:srgbClr>
                </a:solidFill>
                <a:latin typeface="Times New Roman" panose="02020603050405020304" pitchFamily="18" charset="0"/>
                <a:cs typeface="Times New Roman" panose="02020603050405020304" pitchFamily="18" charset="0"/>
              </a:rPr>
              <a:t> Tinh; </a:t>
            </a:r>
            <a:r>
              <a:rPr lang="en-US" sz="3200" dirty="0" err="1">
                <a:solidFill>
                  <a:srgbClr val="70AD47">
                    <a:lumMod val="50000"/>
                  </a:srgbClr>
                </a:solidFill>
                <a:latin typeface="Times New Roman" panose="02020603050405020304" pitchFamily="18" charset="0"/>
                <a:cs typeface="Times New Roman" panose="02020603050405020304" pitchFamily="18" charset="0"/>
              </a:rPr>
              <a:t>Sự</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tích</a:t>
            </a:r>
            <a:r>
              <a:rPr lang="en-US" sz="3200" dirty="0">
                <a:solidFill>
                  <a:srgbClr val="70AD47">
                    <a:lumMod val="50000"/>
                  </a:srgbClr>
                </a:solidFill>
                <a:latin typeface="Times New Roman" panose="02020603050405020304" pitchFamily="18" charset="0"/>
                <a:cs typeface="Times New Roman" panose="02020603050405020304" pitchFamily="18" charset="0"/>
              </a:rPr>
              <a:t> bánh </a:t>
            </a:r>
            <a:r>
              <a:rPr lang="en-US" sz="3200" dirty="0" err="1">
                <a:solidFill>
                  <a:srgbClr val="70AD47">
                    <a:lumMod val="50000"/>
                  </a:srgbClr>
                </a:solidFill>
                <a:latin typeface="Times New Roman" panose="02020603050405020304" pitchFamily="18" charset="0"/>
                <a:cs typeface="Times New Roman" panose="02020603050405020304" pitchFamily="18" charset="0"/>
              </a:rPr>
              <a:t>chưng</a:t>
            </a:r>
            <a:r>
              <a:rPr lang="en-US" sz="3200" dirty="0">
                <a:solidFill>
                  <a:srgbClr val="70AD47">
                    <a:lumMod val="50000"/>
                  </a:srgbClr>
                </a:solidFill>
                <a:latin typeface="Times New Roman" panose="02020603050405020304" pitchFamily="18" charset="0"/>
                <a:cs typeface="Times New Roman" panose="02020603050405020304" pitchFamily="18" charset="0"/>
              </a:rPr>
              <a:t>, bánh </a:t>
            </a:r>
            <a:r>
              <a:rPr lang="en-US" sz="3200" dirty="0" err="1">
                <a:solidFill>
                  <a:srgbClr val="70AD47">
                    <a:lumMod val="50000"/>
                  </a:srgbClr>
                </a:solidFill>
                <a:latin typeface="Times New Roman" panose="02020603050405020304" pitchFamily="18" charset="0"/>
                <a:cs typeface="Times New Roman" panose="02020603050405020304" pitchFamily="18" charset="0"/>
              </a:rPr>
              <a:t>giầy</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Thánh</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Gióng</a:t>
            </a:r>
            <a:r>
              <a:rPr lang="en-US" sz="3200" dirty="0">
                <a:solidFill>
                  <a:srgbClr val="70AD47">
                    <a:lumMod val="50000"/>
                  </a:srgbClr>
                </a:solidFill>
                <a:latin typeface="Times New Roman" panose="02020603050405020304" pitchFamily="18" charset="0"/>
                <a:cs typeface="Times New Roman" panose="02020603050405020304" pitchFamily="18" charset="0"/>
              </a:rPr>
              <a:t>….</a:t>
            </a:r>
          </a:p>
        </p:txBody>
      </p:sp>
      <p:pic>
        <p:nvPicPr>
          <p:cNvPr id="10" name="j0214098.wav">
            <a:hlinkClick r:id="" action="ppaction://media"/>
            <a:extLst>
              <a:ext uri="{FF2B5EF4-FFF2-40B4-BE49-F238E27FC236}">
                <a16:creationId xmlns:a16="http://schemas.microsoft.com/office/drawing/2014/main" id="{F26A806D-637A-47B8-802F-7E26709D4308}"/>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3292871"/>
            <a:ext cx="1083733" cy="1083733"/>
          </a:xfrm>
          <a:prstGeom prst="rect">
            <a:avLst/>
          </a:prstGeom>
        </p:spPr>
      </p:pic>
    </p:spTree>
    <p:extLst>
      <p:ext uri="{BB962C8B-B14F-4D97-AF65-F5344CB8AC3E}">
        <p14:creationId xmlns:p14="http://schemas.microsoft.com/office/powerpoint/2010/main" val="2316657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47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pic>
        <p:nvPicPr>
          <p:cNvPr id="4" name="Picture 3">
            <a:extLst>
              <a:ext uri="{FF2B5EF4-FFF2-40B4-BE49-F238E27FC236}">
                <a16:creationId xmlns:a16="http://schemas.microsoft.com/office/drawing/2014/main" id="{7711409D-2DD8-6F77-AF58-7EF9C24AC448}"/>
              </a:ext>
            </a:extLst>
          </p:cNvPr>
          <p:cNvPicPr>
            <a:picLocks noChangeAspect="1"/>
          </p:cNvPicPr>
          <p:nvPr/>
        </p:nvPicPr>
        <p:blipFill>
          <a:blip r:embed="rId6"/>
          <a:stretch>
            <a:fillRect/>
          </a:stretch>
        </p:blipFill>
        <p:spPr>
          <a:xfrm>
            <a:off x="4990531" y="3424133"/>
            <a:ext cx="2487384" cy="1072989"/>
          </a:xfrm>
          <a:prstGeom prst="rect">
            <a:avLst/>
          </a:prstGeom>
        </p:spPr>
      </p:pic>
    </p:spTree>
    <p:extLst>
      <p:ext uri="{BB962C8B-B14F-4D97-AF65-F5344CB8AC3E}">
        <p14:creationId xmlns:p14="http://schemas.microsoft.com/office/powerpoint/2010/main" val="51670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554545"/>
          </a:xfrm>
          <a:prstGeom prst="rect">
            <a:avLst/>
          </a:prstGeom>
          <a:noFill/>
        </p:spPr>
        <p:txBody>
          <a:bodyPr wrap="square" rtlCol="0">
            <a:spAutoFit/>
          </a:bodyPr>
          <a:lstStyle/>
          <a:p>
            <a:pPr algn="ctr" defTabSz="609630"/>
            <a:r>
              <a:rPr lang="vi-VN" sz="4000" b="1" dirty="0">
                <a:solidFill>
                  <a:prstClr val="black"/>
                </a:solidFill>
                <a:latin typeface="Cambria" panose="02040503050406030204" pitchFamily="18" charset="0"/>
                <a:ea typeface="Cambria" panose="02040503050406030204" pitchFamily="18" charset="0"/>
              </a:rPr>
              <a:t>Hoạt động 3. Tìm hiểu về công cuộc đấu tranh chống ngoại xâm của Nhà nước Văn Lang và Nhà nước Âu Lạc</a:t>
            </a:r>
            <a:endParaRPr lang="en-US" sz="40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194738"/>
            <a:chOff x="1370858" y="952500"/>
            <a:chExt cx="4163167" cy="912139"/>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52661"/>
            </a:xfrm>
            <a:prstGeom prst="rect">
              <a:avLst/>
            </a:prstGeom>
            <a:noFill/>
          </p:spPr>
          <p:txBody>
            <a:bodyPr wrap="square">
              <a:spAutoFit/>
            </a:bodyPr>
            <a:lstStyle/>
            <a:p>
              <a:pPr lvl="0" algn="ctr"/>
              <a:r>
                <a:rPr lang="vi-VN" sz="3600" b="1" dirty="0">
                  <a:solidFill>
                    <a:srgbClr val="002060"/>
                  </a:solidFill>
                  <a:latin typeface="Calibri" panose="020F0502020204030204" pitchFamily="34" charset="0"/>
                  <a:cs typeface="Calibri" panose="020F0502020204030204" pitchFamily="34" charset="0"/>
                </a:rPr>
                <a:t>Hãy kể tên những cuộc đấu tranh chống ngoại xâm của Nhà nước Văn Lang và Nhà nước Âu Lạc mà em biết.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5241188"/>
      </p:ext>
    </p:extLst>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298</TotalTime>
  <Words>447</Words>
  <Application>Microsoft Office PowerPoint</Application>
  <PresentationFormat>Widescreen</PresentationFormat>
  <Paragraphs>40</Paragraphs>
  <Slides>21</Slides>
  <Notes>11</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Aptos</vt:lpstr>
      <vt:lpstr>Aptos Display</vt:lpstr>
      <vt:lpstr>Arial</vt:lpstr>
      <vt:lpstr>Calibri</vt:lpstr>
      <vt:lpstr>Cambria</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71</cp:revision>
  <dcterms:created xsi:type="dcterms:W3CDTF">2024-08-02T11:27:06Z</dcterms:created>
  <dcterms:modified xsi:type="dcterms:W3CDTF">2024-09-03T03:55:20Z</dcterms:modified>
  <cp:category>9Slide.vn</cp:category>
</cp:coreProperties>
</file>