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1" r:id="rId2"/>
    <p:sldId id="278" r:id="rId3"/>
    <p:sldId id="269" r:id="rId4"/>
    <p:sldId id="270" r:id="rId5"/>
    <p:sldId id="271" r:id="rId6"/>
    <p:sldId id="272" r:id="rId7"/>
    <p:sldId id="273" r:id="rId8"/>
    <p:sldId id="263" r:id="rId9"/>
    <p:sldId id="267" r:id="rId10"/>
    <p:sldId id="262" r:id="rId11"/>
    <p:sldId id="257" r:id="rId12"/>
    <p:sldId id="279" r:id="rId13"/>
    <p:sldId id="276" r:id="rId14"/>
    <p:sldId id="286" r:id="rId15"/>
    <p:sldId id="280" r:id="rId16"/>
    <p:sldId id="287" r:id="rId17"/>
    <p:sldId id="283" r:id="rId18"/>
    <p:sldId id="284" r:id="rId19"/>
    <p:sldId id="285" r:id="rId20"/>
    <p:sldId id="288" r:id="rId21"/>
    <p:sldId id="289" r:id="rId22"/>
  </p:sldIdLst>
  <p:sldSz cx="18288000" cy="10287000"/>
  <p:notesSz cx="6858000" cy="9144000"/>
  <p:embeddedFontLst>
    <p:embeddedFont>
      <p:font typeface="Calibri" pitchFamily="34" charset="0"/>
      <p:regular r:id="rId24"/>
      <p:bold r:id="rId25"/>
      <p:italic r:id="rId26"/>
      <p:boldItalic r:id="rId27"/>
    </p:embeddedFont>
    <p:embeddedFont>
      <p:font typeface="Mango AC" charset="0"/>
      <p:regular r:id="rId28"/>
    </p:embeddedFont>
    <p:embeddedFont>
      <p:font typeface="Jua" charset="-127"/>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4FAABE-FEB3-4E48-A473-44024F362BA2}">
          <p14:sldIdLst>
            <p14:sldId id="261"/>
            <p14:sldId id="278"/>
            <p14:sldId id="269"/>
            <p14:sldId id="270"/>
            <p14:sldId id="271"/>
            <p14:sldId id="272"/>
            <p14:sldId id="273"/>
          </p14:sldIdLst>
        </p14:section>
        <p14:section name="Untitled Section" id="{14D3E164-61D7-4C98-9A0D-3B0FBB8D9537}">
          <p14:sldIdLst>
            <p14:sldId id="263"/>
            <p14:sldId id="267"/>
            <p14:sldId id="262"/>
            <p14:sldId id="257"/>
            <p14:sldId id="279"/>
            <p14:sldId id="276"/>
            <p14:sldId id="286"/>
            <p14:sldId id="280"/>
            <p14:sldId id="287"/>
            <p14:sldId id="283"/>
            <p14:sldId id="284"/>
            <p14:sldId id="285"/>
            <p14:sldId id="288"/>
            <p14:sldId id="289"/>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22" autoAdjust="0"/>
  </p:normalViewPr>
  <p:slideViewPr>
    <p:cSldViewPr>
      <p:cViewPr>
        <p:scale>
          <a:sx n="41" d="100"/>
          <a:sy n="41" d="100"/>
        </p:scale>
        <p:origin x="-114" y="-3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D565C-BDDA-4623-B098-34E130229CB0}"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A6BCA-7A80-4811-A795-3874F2F01402}" type="slidenum">
              <a:rPr lang="en-US" smtClean="0"/>
              <a:t>‹#›</a:t>
            </a:fld>
            <a:endParaRPr lang="en-US"/>
          </a:p>
        </p:txBody>
      </p:sp>
    </p:spTree>
    <p:extLst>
      <p:ext uri="{BB962C8B-B14F-4D97-AF65-F5344CB8AC3E}">
        <p14:creationId xmlns:p14="http://schemas.microsoft.com/office/powerpoint/2010/main" val="36564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4</a:t>
            </a:fld>
            <a:endParaRPr lang="en-US"/>
          </a:p>
        </p:txBody>
      </p:sp>
    </p:spTree>
    <p:extLst>
      <p:ext uri="{BB962C8B-B14F-4D97-AF65-F5344CB8AC3E}">
        <p14:creationId xmlns:p14="http://schemas.microsoft.com/office/powerpoint/2010/main" val="225643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5</a:t>
            </a:fld>
            <a:endParaRPr lang="en-US"/>
          </a:p>
        </p:txBody>
      </p:sp>
    </p:spTree>
    <p:extLst>
      <p:ext uri="{BB962C8B-B14F-4D97-AF65-F5344CB8AC3E}">
        <p14:creationId xmlns:p14="http://schemas.microsoft.com/office/powerpoint/2010/main" val="285733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6</a:t>
            </a:fld>
            <a:endParaRPr lang="en-US"/>
          </a:p>
        </p:txBody>
      </p:sp>
    </p:spTree>
    <p:extLst>
      <p:ext uri="{BB962C8B-B14F-4D97-AF65-F5344CB8AC3E}">
        <p14:creationId xmlns:p14="http://schemas.microsoft.com/office/powerpoint/2010/main" val="326863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7</a:t>
            </a:fld>
            <a:endParaRPr lang="en-US"/>
          </a:p>
        </p:txBody>
      </p:sp>
    </p:spTree>
    <p:extLst>
      <p:ext uri="{BB962C8B-B14F-4D97-AF65-F5344CB8AC3E}">
        <p14:creationId xmlns:p14="http://schemas.microsoft.com/office/powerpoint/2010/main" val="1508239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9</a:t>
            </a:fld>
            <a:endParaRPr lang="en-US"/>
          </a:p>
        </p:txBody>
      </p:sp>
    </p:spTree>
    <p:extLst>
      <p:ext uri="{BB962C8B-B14F-4D97-AF65-F5344CB8AC3E}">
        <p14:creationId xmlns:p14="http://schemas.microsoft.com/office/powerpoint/2010/main" val="81488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14</a:t>
            </a:fld>
            <a:endParaRPr lang="en-US"/>
          </a:p>
        </p:txBody>
      </p:sp>
    </p:spTree>
    <p:extLst>
      <p:ext uri="{BB962C8B-B14F-4D97-AF65-F5344CB8AC3E}">
        <p14:creationId xmlns:p14="http://schemas.microsoft.com/office/powerpoint/2010/main" val="94059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AA6BCA-7A80-4811-A795-3874F2F01402}" type="slidenum">
              <a:rPr lang="en-US" smtClean="0"/>
              <a:t>16</a:t>
            </a:fld>
            <a:endParaRPr lang="en-US"/>
          </a:p>
        </p:txBody>
      </p:sp>
    </p:spTree>
    <p:extLst>
      <p:ext uri="{BB962C8B-B14F-4D97-AF65-F5344CB8AC3E}">
        <p14:creationId xmlns:p14="http://schemas.microsoft.com/office/powerpoint/2010/main" val="4198187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16.png"/><Relationship Id="rId2" Type="http://schemas.openxmlformats.org/officeDocument/2006/relationships/image" Target="../media/image8.jpe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 Id="rId1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6.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75.sv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7.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75.svg"/><Relationship Id="rId9" Type="http://schemas.openxmlformats.org/officeDocument/2006/relationships/image" Target="../media/image57.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4.jpe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4.jpeg"/><Relationship Id="rId7" Type="http://schemas.openxmlformats.org/officeDocument/2006/relationships/image" Target="../media/image81.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4.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8.svg"/><Relationship Id="rId17" Type="http://schemas.openxmlformats.org/officeDocument/2006/relationships/image" Target="../media/image16.png"/><Relationship Id="rId2" Type="http://schemas.openxmlformats.org/officeDocument/2006/relationships/image" Target="../media/image8.jpe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2.png"/><Relationship Id="rId14"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8.jp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image" Target="../media/image25.png"/><Relationship Id="rId10" Type="http://schemas.microsoft.com/office/2007/relationships/hdphoto" Target="../media/hdphoto1.wdp"/><Relationship Id="rId4" Type="http://schemas.openxmlformats.org/officeDocument/2006/relationships/image" Target="../media/image26.sv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png"/><Relationship Id="rId7" Type="http://schemas.openxmlformats.org/officeDocument/2006/relationships/image" Target="../media/image27.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6.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25.png"/><Relationship Id="rId10" Type="http://schemas.microsoft.com/office/2007/relationships/hdphoto" Target="../media/hdphoto5.wdp"/><Relationship Id="rId4" Type="http://schemas.openxmlformats.org/officeDocument/2006/relationships/image" Target="../media/image26.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1.svg"/><Relationship Id="rId18" Type="http://schemas.openxmlformats.org/officeDocument/2006/relationships/image" Target="../media/image49.png"/><Relationship Id="rId3" Type="http://schemas.openxmlformats.org/officeDocument/2006/relationships/image" Target="../media/image51.svg"/><Relationship Id="rId21" Type="http://schemas.openxmlformats.org/officeDocument/2006/relationships/image" Target="../media/image69.svg"/><Relationship Id="rId7" Type="http://schemas.openxmlformats.org/officeDocument/2006/relationships/image" Target="../media/image55.svg"/><Relationship Id="rId12" Type="http://schemas.openxmlformats.org/officeDocument/2006/relationships/image" Target="../media/image46.pn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image" Target="../media/image41.png"/><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9.svg"/><Relationship Id="rId24" Type="http://schemas.openxmlformats.org/officeDocument/2006/relationships/image" Target="../media/image52.png"/><Relationship Id="rId5" Type="http://schemas.openxmlformats.org/officeDocument/2006/relationships/image" Target="../media/image53.svg"/><Relationship Id="rId15" Type="http://schemas.openxmlformats.org/officeDocument/2006/relationships/image" Target="../media/image63.svg"/><Relationship Id="rId23" Type="http://schemas.openxmlformats.org/officeDocument/2006/relationships/image" Target="../media/image71.svg"/><Relationship Id="rId10" Type="http://schemas.openxmlformats.org/officeDocument/2006/relationships/image" Target="../media/image45.png"/><Relationship Id="rId19" Type="http://schemas.openxmlformats.org/officeDocument/2006/relationships/image" Target="../media/image67.svg"/><Relationship Id="rId4" Type="http://schemas.openxmlformats.org/officeDocument/2006/relationships/image" Target="../media/image42.png"/><Relationship Id="rId9" Type="http://schemas.openxmlformats.org/officeDocument/2006/relationships/image" Target="../media/image57.svg"/><Relationship Id="rId14" Type="http://schemas.openxmlformats.org/officeDocument/2006/relationships/image" Target="../media/image47.png"/><Relationship Id="rId22"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75.svg"/><Relationship Id="rId9" Type="http://schemas.openxmlformats.org/officeDocument/2006/relationships/image" Target="../media/image57.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0931" y="-947078"/>
            <a:ext cx="18951441" cy="11583207"/>
          </a:xfrm>
          <a:custGeom>
            <a:avLst/>
            <a:gdLst/>
            <a:ahLst/>
            <a:cxnLst/>
            <a:rect l="l" t="t" r="r" b="b"/>
            <a:pathLst>
              <a:path w="18951441" h="11583207">
                <a:moveTo>
                  <a:pt x="0" y="0"/>
                </a:moveTo>
                <a:lnTo>
                  <a:pt x="18951441" y="0"/>
                </a:lnTo>
                <a:lnTo>
                  <a:pt x="18951441" y="11583207"/>
                </a:lnTo>
                <a:lnTo>
                  <a:pt x="0" y="11583207"/>
                </a:lnTo>
                <a:lnTo>
                  <a:pt x="0" y="0"/>
                </a:lnTo>
                <a:close/>
              </a:path>
            </a:pathLst>
          </a:custGeom>
          <a:blipFill>
            <a:blip r:embed="rId2"/>
            <a:stretch>
              <a:fillRect t="-98868" b="-29958"/>
            </a:stretch>
          </a:blipFill>
        </p:spPr>
        <p:txBody>
          <a:bodyPr/>
          <a:lstStyle/>
          <a:p>
            <a:r>
              <a:rPr lang="en-US" dirty="0">
                <a:ln w="0"/>
                <a:effectLst>
                  <a:outerShdw blurRad="38100" dist="19050" dir="2700000" algn="tl" rotWithShape="0">
                    <a:schemeClr val="dk1">
                      <a:alpha val="40000"/>
                    </a:schemeClr>
                  </a:outerShdw>
                </a:effectLst>
              </a:rPr>
              <a:t>Your text here</a:t>
            </a:r>
          </a:p>
          <a:p>
            <a:endParaRPr lang="en-US" dirty="0"/>
          </a:p>
        </p:txBody>
      </p:sp>
      <p:sp>
        <p:nvSpPr>
          <p:cNvPr id="3" name="Freeform 3"/>
          <p:cNvSpPr/>
          <p:nvPr/>
        </p:nvSpPr>
        <p:spPr>
          <a:xfrm>
            <a:off x="338606" y="2078231"/>
            <a:ext cx="4562668" cy="6155370"/>
          </a:xfrm>
          <a:custGeom>
            <a:avLst/>
            <a:gdLst/>
            <a:ahLst/>
            <a:cxnLst/>
            <a:rect l="l" t="t" r="r" b="b"/>
            <a:pathLst>
              <a:path w="4562668" h="6155370">
                <a:moveTo>
                  <a:pt x="0" y="0"/>
                </a:moveTo>
                <a:lnTo>
                  <a:pt x="4562668" y="0"/>
                </a:lnTo>
                <a:lnTo>
                  <a:pt x="4562668" y="6155370"/>
                </a:lnTo>
                <a:lnTo>
                  <a:pt x="0" y="6155370"/>
                </a:lnTo>
                <a:lnTo>
                  <a:pt x="0" y="0"/>
                </a:lnTo>
                <a:close/>
              </a:path>
            </a:pathLst>
          </a:custGeom>
          <a:blipFill>
            <a:blip r:embed="rId3"/>
            <a:stretch>
              <a:fillRect/>
            </a:stretch>
          </a:blipFill>
        </p:spPr>
      </p:sp>
      <p:sp>
        <p:nvSpPr>
          <p:cNvPr id="4" name="Freeform 4"/>
          <p:cNvSpPr/>
          <p:nvPr/>
        </p:nvSpPr>
        <p:spPr>
          <a:xfrm>
            <a:off x="916524" y="4882376"/>
            <a:ext cx="7476828" cy="4439367"/>
          </a:xfrm>
          <a:custGeom>
            <a:avLst/>
            <a:gdLst/>
            <a:ahLst/>
            <a:cxnLst/>
            <a:rect l="l" t="t" r="r" b="b"/>
            <a:pathLst>
              <a:path w="7476828" h="4439367">
                <a:moveTo>
                  <a:pt x="0" y="0"/>
                </a:moveTo>
                <a:lnTo>
                  <a:pt x="7476829" y="0"/>
                </a:lnTo>
                <a:lnTo>
                  <a:pt x="7476829" y="4439367"/>
                </a:lnTo>
                <a:lnTo>
                  <a:pt x="0" y="4439367"/>
                </a:lnTo>
                <a:lnTo>
                  <a:pt x="0" y="0"/>
                </a:lnTo>
                <a:close/>
              </a:path>
            </a:pathLst>
          </a:custGeom>
          <a:blipFill>
            <a:blip r:embed="rId4"/>
            <a:stretch>
              <a:fillRect/>
            </a:stretch>
          </a:blipFill>
        </p:spPr>
      </p:sp>
      <p:sp>
        <p:nvSpPr>
          <p:cNvPr id="5" name="Freeform 5"/>
          <p:cNvSpPr/>
          <p:nvPr/>
        </p:nvSpPr>
        <p:spPr>
          <a:xfrm>
            <a:off x="-389482" y="8302949"/>
            <a:ext cx="18677482" cy="8334827"/>
          </a:xfrm>
          <a:custGeom>
            <a:avLst/>
            <a:gdLst/>
            <a:ahLst/>
            <a:cxnLst/>
            <a:rect l="l" t="t" r="r" b="b"/>
            <a:pathLst>
              <a:path w="18677482" h="8334827">
                <a:moveTo>
                  <a:pt x="0" y="0"/>
                </a:moveTo>
                <a:lnTo>
                  <a:pt x="18677482" y="0"/>
                </a:lnTo>
                <a:lnTo>
                  <a:pt x="18677482" y="8334826"/>
                </a:lnTo>
                <a:lnTo>
                  <a:pt x="0" y="8334826"/>
                </a:lnTo>
                <a:lnTo>
                  <a:pt x="0" y="0"/>
                </a:lnTo>
                <a:close/>
              </a:path>
            </a:pathLst>
          </a:custGeom>
          <a:blipFill>
            <a:blip r:embed="rId5"/>
            <a:stretch>
              <a:fillRect/>
            </a:stretch>
          </a:blipFill>
        </p:spPr>
      </p:sp>
      <p:sp>
        <p:nvSpPr>
          <p:cNvPr id="6" name="Freeform 6"/>
          <p:cNvSpPr/>
          <p:nvPr/>
        </p:nvSpPr>
        <p:spPr>
          <a:xfrm flipH="1">
            <a:off x="14707355" y="1266477"/>
            <a:ext cx="2775353" cy="1484814"/>
          </a:xfrm>
          <a:custGeom>
            <a:avLst/>
            <a:gdLst/>
            <a:ahLst/>
            <a:cxnLst/>
            <a:rect l="l" t="t" r="r" b="b"/>
            <a:pathLst>
              <a:path w="2775353" h="1484814">
                <a:moveTo>
                  <a:pt x="2775353" y="0"/>
                </a:moveTo>
                <a:lnTo>
                  <a:pt x="0" y="0"/>
                </a:lnTo>
                <a:lnTo>
                  <a:pt x="0" y="1484813"/>
                </a:lnTo>
                <a:lnTo>
                  <a:pt x="2775353" y="1484813"/>
                </a:lnTo>
                <a:lnTo>
                  <a:pt x="2775353" y="0"/>
                </a:lnTo>
                <a:close/>
              </a:path>
            </a:pathLst>
          </a:custGeom>
          <a:blipFill>
            <a:blip r:embed="rId6"/>
            <a:stretch>
              <a:fillRect/>
            </a:stretch>
          </a:blipFill>
        </p:spPr>
      </p:sp>
      <p:grpSp>
        <p:nvGrpSpPr>
          <p:cNvPr id="7" name="Group 7"/>
          <p:cNvGrpSpPr/>
          <p:nvPr/>
        </p:nvGrpSpPr>
        <p:grpSpPr>
          <a:xfrm>
            <a:off x="15221126" y="4527907"/>
            <a:ext cx="3609503" cy="4858986"/>
            <a:chOff x="0" y="0"/>
            <a:chExt cx="4812670" cy="6478648"/>
          </a:xfrm>
        </p:grpSpPr>
        <p:sp>
          <p:nvSpPr>
            <p:cNvPr id="8" name="Freeform 8"/>
            <p:cNvSpPr/>
            <p:nvPr/>
          </p:nvSpPr>
          <p:spPr>
            <a:xfrm>
              <a:off x="0" y="3978076"/>
              <a:ext cx="4812670" cy="2500572"/>
            </a:xfrm>
            <a:custGeom>
              <a:avLst/>
              <a:gdLst/>
              <a:ahLst/>
              <a:cxnLst/>
              <a:rect l="l" t="t" r="r" b="b"/>
              <a:pathLst>
                <a:path w="4812670" h="2500572">
                  <a:moveTo>
                    <a:pt x="0" y="0"/>
                  </a:moveTo>
                  <a:lnTo>
                    <a:pt x="4812670" y="0"/>
                  </a:lnTo>
                  <a:lnTo>
                    <a:pt x="4812670" y="2500572"/>
                  </a:lnTo>
                  <a:lnTo>
                    <a:pt x="0" y="2500572"/>
                  </a:lnTo>
                  <a:lnTo>
                    <a:pt x="0" y="0"/>
                  </a:lnTo>
                  <a:close/>
                </a:path>
              </a:pathLst>
            </a:custGeom>
            <a:blipFill>
              <a:blip r:embed="rId3"/>
              <a:stretch>
                <a:fillRect t="-159646"/>
              </a:stretch>
            </a:blipFill>
          </p:spPr>
        </p:sp>
        <p:sp>
          <p:nvSpPr>
            <p:cNvPr id="9" name="Freeform 9"/>
            <p:cNvSpPr/>
            <p:nvPr/>
          </p:nvSpPr>
          <p:spPr>
            <a:xfrm>
              <a:off x="569619" y="0"/>
              <a:ext cx="3673432" cy="5651434"/>
            </a:xfrm>
            <a:custGeom>
              <a:avLst/>
              <a:gdLst/>
              <a:ahLst/>
              <a:cxnLst/>
              <a:rect l="l" t="t" r="r" b="b"/>
              <a:pathLst>
                <a:path w="3673432" h="5651434">
                  <a:moveTo>
                    <a:pt x="0" y="0"/>
                  </a:moveTo>
                  <a:lnTo>
                    <a:pt x="3673432" y="0"/>
                  </a:lnTo>
                  <a:lnTo>
                    <a:pt x="3673432" y="5651434"/>
                  </a:lnTo>
                  <a:lnTo>
                    <a:pt x="0" y="5651434"/>
                  </a:lnTo>
                  <a:lnTo>
                    <a:pt x="0" y="0"/>
                  </a:lnTo>
                  <a:close/>
                </a:path>
              </a:pathLst>
            </a:custGeom>
            <a:blipFill>
              <a:blip r:embed="rId7"/>
              <a:stretch>
                <a:fillRect/>
              </a:stretch>
            </a:blipFill>
          </p:spPr>
        </p:sp>
      </p:grpSp>
      <p:sp>
        <p:nvSpPr>
          <p:cNvPr id="10" name="Freeform 10"/>
          <p:cNvSpPr/>
          <p:nvPr/>
        </p:nvSpPr>
        <p:spPr>
          <a:xfrm>
            <a:off x="5568024" y="3570575"/>
            <a:ext cx="2381217" cy="1273951"/>
          </a:xfrm>
          <a:custGeom>
            <a:avLst/>
            <a:gdLst/>
            <a:ahLst/>
            <a:cxnLst/>
            <a:rect l="l" t="t" r="r" b="b"/>
            <a:pathLst>
              <a:path w="2381217" h="1273951">
                <a:moveTo>
                  <a:pt x="0" y="0"/>
                </a:moveTo>
                <a:lnTo>
                  <a:pt x="2381217" y="0"/>
                </a:lnTo>
                <a:lnTo>
                  <a:pt x="2381217" y="1273951"/>
                </a:lnTo>
                <a:lnTo>
                  <a:pt x="0" y="1273951"/>
                </a:lnTo>
                <a:lnTo>
                  <a:pt x="0" y="0"/>
                </a:lnTo>
                <a:close/>
              </a:path>
            </a:pathLst>
          </a:custGeom>
          <a:blipFill>
            <a:blip r:embed="rId6"/>
            <a:stretch>
              <a:fillRect/>
            </a:stretch>
          </a:blipFill>
        </p:spPr>
      </p:sp>
      <p:sp>
        <p:nvSpPr>
          <p:cNvPr id="11" name="Freeform 11"/>
          <p:cNvSpPr/>
          <p:nvPr/>
        </p:nvSpPr>
        <p:spPr>
          <a:xfrm>
            <a:off x="11860146" y="7494447"/>
            <a:ext cx="6010779" cy="2434365"/>
          </a:xfrm>
          <a:custGeom>
            <a:avLst/>
            <a:gdLst/>
            <a:ahLst/>
            <a:cxnLst/>
            <a:rect l="l" t="t" r="r" b="b"/>
            <a:pathLst>
              <a:path w="6010779" h="2434365">
                <a:moveTo>
                  <a:pt x="0" y="0"/>
                </a:moveTo>
                <a:lnTo>
                  <a:pt x="6010779" y="0"/>
                </a:lnTo>
                <a:lnTo>
                  <a:pt x="6010779" y="2434366"/>
                </a:lnTo>
                <a:lnTo>
                  <a:pt x="0" y="2434366"/>
                </a:lnTo>
                <a:lnTo>
                  <a:pt x="0" y="0"/>
                </a:lnTo>
                <a:close/>
              </a:path>
            </a:pathLst>
          </a:custGeom>
          <a:blipFill>
            <a:blip r:embed="rId8"/>
            <a:stretch>
              <a:fillRect/>
            </a:stretch>
          </a:blipFill>
        </p:spPr>
      </p:sp>
      <p:sp>
        <p:nvSpPr>
          <p:cNvPr id="12" name="Freeform 12"/>
          <p:cNvSpPr/>
          <p:nvPr/>
        </p:nvSpPr>
        <p:spPr>
          <a:xfrm flipH="1">
            <a:off x="4901274" y="990089"/>
            <a:ext cx="2683073" cy="1435444"/>
          </a:xfrm>
          <a:custGeom>
            <a:avLst/>
            <a:gdLst/>
            <a:ahLst/>
            <a:cxnLst/>
            <a:rect l="l" t="t" r="r" b="b"/>
            <a:pathLst>
              <a:path w="2683073" h="1435444">
                <a:moveTo>
                  <a:pt x="2683073" y="0"/>
                </a:moveTo>
                <a:lnTo>
                  <a:pt x="0" y="0"/>
                </a:lnTo>
                <a:lnTo>
                  <a:pt x="0" y="1435444"/>
                </a:lnTo>
                <a:lnTo>
                  <a:pt x="2683073" y="1435444"/>
                </a:lnTo>
                <a:lnTo>
                  <a:pt x="2683073" y="0"/>
                </a:lnTo>
                <a:close/>
              </a:path>
            </a:pathLst>
          </a:custGeom>
          <a:blipFill>
            <a:blip r:embed="rId6"/>
            <a:stretch>
              <a:fillRect/>
            </a:stretch>
          </a:blipFill>
        </p:spPr>
      </p:sp>
      <p:sp>
        <p:nvSpPr>
          <p:cNvPr id="14" name="TextBox 14"/>
          <p:cNvSpPr txBox="1"/>
          <p:nvPr/>
        </p:nvSpPr>
        <p:spPr>
          <a:xfrm>
            <a:off x="0" y="358188"/>
            <a:ext cx="17949394" cy="5242512"/>
          </a:xfrm>
          <a:prstGeom prst="rect">
            <a:avLst/>
          </a:prstGeom>
        </p:spPr>
        <p:txBody>
          <a:bodyPr wrap="square" lIns="0" tIns="0" rIns="0" bIns="0" rtlCol="0" anchor="t">
            <a:prstTxWarp prst="textDeflateBottom">
              <a:avLst/>
            </a:prstTxWarp>
            <a:spAutoFit/>
          </a:bodyPr>
          <a:lstStyle/>
          <a:p>
            <a:pPr algn="ctr">
              <a:lnSpc>
                <a:spcPts val="7840"/>
              </a:lnSpc>
            </a:pPr>
            <a:r>
              <a:rPr lang="vi-VN" sz="66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rPr>
              <a:t>Chào mừng </a:t>
            </a:r>
            <a:r>
              <a:rPr lang="vi-VN" sz="80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rPr>
              <a:t>các</a:t>
            </a:r>
            <a:r>
              <a:rPr lang="vi-VN" sz="66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rPr>
              <a:t> thầy cô về dự giờ</a:t>
            </a:r>
            <a:r>
              <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rPr>
              <a:t> </a:t>
            </a:r>
            <a:r>
              <a:rPr lang="vi-VN" sz="66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rPr>
              <a:t>tiết học</a:t>
            </a:r>
            <a:endParaRPr lang="en-US" sz="6600" b="1" dirty="0">
              <a:ln w="22225">
                <a:solidFill>
                  <a:schemeClr val="accent2"/>
                </a:solidFill>
                <a:prstDash val="solid"/>
              </a:ln>
              <a:solidFill>
                <a:schemeClr val="accent2">
                  <a:lumMod val="40000"/>
                  <a:lumOff val="60000"/>
                </a:schemeClr>
              </a:solidFill>
              <a:latin typeface="Times New Roman" panose="02020603050405020304" pitchFamily="18" charset="0"/>
              <a:ea typeface="Jua"/>
              <a:cs typeface="Times New Roman" panose="02020603050405020304" pitchFamily="18" charset="0"/>
              <a:sym typeface="Jua"/>
            </a:endParaRPr>
          </a:p>
        </p:txBody>
      </p:sp>
      <p:sp>
        <p:nvSpPr>
          <p:cNvPr id="17" name="Rectangle 16">
            <a:extLst>
              <a:ext uri="{FF2B5EF4-FFF2-40B4-BE49-F238E27FC236}">
                <a16:creationId xmlns:a16="http://schemas.microsoft.com/office/drawing/2014/main" xmlns="" id="{1CA35BBD-1809-407C-9041-DFC7C698D291}"/>
              </a:ext>
            </a:extLst>
          </p:cNvPr>
          <p:cNvSpPr/>
          <p:nvPr/>
        </p:nvSpPr>
        <p:spPr>
          <a:xfrm>
            <a:off x="6787234" y="3703530"/>
            <a:ext cx="5707012" cy="1107996"/>
          </a:xfrm>
          <a:prstGeom prst="rect">
            <a:avLst/>
          </a:prstGeom>
          <a:noFill/>
        </p:spPr>
        <p:txBody>
          <a:bodyPr wrap="none" lIns="91440" tIns="45720" rIns="91440" bIns="45720">
            <a:spAutoFit/>
          </a:bodyPr>
          <a:lstStyle/>
          <a:p>
            <a:pPr algn="ctr"/>
            <a:r>
              <a:rPr lang="vi-VN" sz="6600" b="0" cap="none" spc="0" dirty="0">
                <a:ln w="0"/>
                <a:solidFill>
                  <a:srgbClr val="C00000"/>
                </a:solidFill>
                <a:effectLst>
                  <a:outerShdw blurRad="38100" dist="19050" dir="2700000" algn="tl" rotWithShape="0">
                    <a:schemeClr val="dk1">
                      <a:alpha val="40000"/>
                    </a:schemeClr>
                  </a:outerShdw>
                </a:effectLst>
                <a:latin typeface="+mj-lt"/>
              </a:rPr>
              <a:t>Môn : Khoa học</a:t>
            </a:r>
            <a:endParaRPr lang="en-US" sz="6600" b="0" cap="none" spc="0" dirty="0">
              <a:ln w="0"/>
              <a:solidFill>
                <a:srgbClr val="C00000"/>
              </a:solidFill>
              <a:effectLst>
                <a:outerShdw blurRad="38100" dist="19050" dir="2700000" algn="tl" rotWithShape="0">
                  <a:schemeClr val="dk1">
                    <a:alpha val="40000"/>
                  </a:schemeClr>
                </a:outerShdw>
              </a:effectLst>
            </a:endParaRPr>
          </a:p>
        </p:txBody>
      </p:sp>
      <p:sp>
        <p:nvSpPr>
          <p:cNvPr id="19" name="Rectangle 18">
            <a:extLst>
              <a:ext uri="{FF2B5EF4-FFF2-40B4-BE49-F238E27FC236}">
                <a16:creationId xmlns:a16="http://schemas.microsoft.com/office/drawing/2014/main" xmlns="" id="{921439F7-227C-4C59-A66D-427FA379C09E}"/>
              </a:ext>
            </a:extLst>
          </p:cNvPr>
          <p:cNvSpPr/>
          <p:nvPr/>
        </p:nvSpPr>
        <p:spPr>
          <a:xfrm>
            <a:off x="7904657" y="4608926"/>
            <a:ext cx="386462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rgbClr val="FF0000"/>
                </a:solidFill>
              </a:rPr>
              <a:t>Lớp : 5A</a:t>
            </a:r>
            <a:endParaRPr lang="en-US" sz="5400" b="1" dirty="0">
              <a:ln/>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92702" y="845600"/>
            <a:ext cx="15961253" cy="8229600"/>
            <a:chOff x="0" y="0"/>
            <a:chExt cx="4203787" cy="2167467"/>
          </a:xfrm>
        </p:grpSpPr>
        <p:sp>
          <p:nvSpPr>
            <p:cNvPr id="4" name="Freeform 4"/>
            <p:cNvSpPr/>
            <p:nvPr/>
          </p:nvSpPr>
          <p:spPr>
            <a:xfrm>
              <a:off x="0" y="0"/>
              <a:ext cx="4203787" cy="2167467"/>
            </a:xfrm>
            <a:custGeom>
              <a:avLst/>
              <a:gdLst/>
              <a:ahLst/>
              <a:cxnLst/>
              <a:rect l="l" t="t" r="r" b="b"/>
              <a:pathLst>
                <a:path w="4203787" h="2167467">
                  <a:moveTo>
                    <a:pt x="24737" y="0"/>
                  </a:moveTo>
                  <a:lnTo>
                    <a:pt x="4179050" y="0"/>
                  </a:lnTo>
                  <a:cubicBezTo>
                    <a:pt x="4185610" y="0"/>
                    <a:pt x="4191902" y="2606"/>
                    <a:pt x="4196542" y="7245"/>
                  </a:cubicBezTo>
                  <a:cubicBezTo>
                    <a:pt x="4201181" y="11885"/>
                    <a:pt x="4203787" y="18177"/>
                    <a:pt x="4203787" y="24737"/>
                  </a:cubicBezTo>
                  <a:lnTo>
                    <a:pt x="4203787" y="2142729"/>
                  </a:lnTo>
                  <a:cubicBezTo>
                    <a:pt x="4203787" y="2156391"/>
                    <a:pt x="4192712" y="2167467"/>
                    <a:pt x="4179050" y="2167467"/>
                  </a:cubicBezTo>
                  <a:lnTo>
                    <a:pt x="24737" y="2167467"/>
                  </a:lnTo>
                  <a:cubicBezTo>
                    <a:pt x="18177" y="2167467"/>
                    <a:pt x="11885" y="2164860"/>
                    <a:pt x="7245" y="2160221"/>
                  </a:cubicBezTo>
                  <a:cubicBezTo>
                    <a:pt x="2606" y="2155582"/>
                    <a:pt x="0" y="2149290"/>
                    <a:pt x="0" y="2142729"/>
                  </a:cubicBezTo>
                  <a:lnTo>
                    <a:pt x="0" y="24737"/>
                  </a:lnTo>
                  <a:cubicBezTo>
                    <a:pt x="0" y="18177"/>
                    <a:pt x="2606" y="11885"/>
                    <a:pt x="7245" y="7245"/>
                  </a:cubicBezTo>
                  <a:cubicBezTo>
                    <a:pt x="11885" y="2606"/>
                    <a:pt x="18177" y="0"/>
                    <a:pt x="24737" y="0"/>
                  </a:cubicBezTo>
                  <a:close/>
                </a:path>
              </a:pathLst>
            </a:custGeom>
            <a:solidFill>
              <a:srgbClr val="FFF9F5"/>
            </a:solidFill>
            <a:ln w="47625" cap="rnd">
              <a:solidFill>
                <a:srgbClr val="9F4D4F"/>
              </a:solidFill>
              <a:prstDash val="lgDash"/>
              <a:round/>
            </a:ln>
          </p:spPr>
        </p:sp>
        <p:sp>
          <p:nvSpPr>
            <p:cNvPr id="5" name="TextBox 5"/>
            <p:cNvSpPr txBox="1"/>
            <p:nvPr/>
          </p:nvSpPr>
          <p:spPr>
            <a:xfrm>
              <a:off x="0" y="-38100"/>
              <a:ext cx="4203787" cy="2205567"/>
            </a:xfrm>
            <a:prstGeom prst="rect">
              <a:avLst/>
            </a:prstGeom>
          </p:spPr>
          <p:txBody>
            <a:bodyPr lIns="50800" tIns="50800" rIns="50800" bIns="50800" rtlCol="0" anchor="ctr"/>
            <a:lstStyle/>
            <a:p>
              <a:pPr algn="ctr">
                <a:lnSpc>
                  <a:spcPts val="2659"/>
                </a:lnSpc>
              </a:pPr>
              <a:endParaRPr/>
            </a:p>
          </p:txBody>
        </p:sp>
      </p:grpSp>
      <p:sp>
        <p:nvSpPr>
          <p:cNvPr id="13" name="Rectangle 12">
            <a:extLst>
              <a:ext uri="{FF2B5EF4-FFF2-40B4-BE49-F238E27FC236}">
                <a16:creationId xmlns:a16="http://schemas.microsoft.com/office/drawing/2014/main" xmlns="" id="{B2796269-2799-46C3-BA98-3B7BFEF85830}"/>
              </a:ext>
            </a:extLst>
          </p:cNvPr>
          <p:cNvSpPr/>
          <p:nvPr/>
        </p:nvSpPr>
        <p:spPr>
          <a:xfrm>
            <a:off x="2362200" y="1637018"/>
            <a:ext cx="13783428" cy="1846659"/>
          </a:xfrm>
          <a:prstGeom prst="rect">
            <a:avLst/>
          </a:prstGeom>
        </p:spPr>
        <p:txBody>
          <a:bodyPr wrap="square">
            <a:spAutoFit/>
          </a:bodyPr>
          <a:lstStyle/>
          <a:p>
            <a:r>
              <a:rPr lang="vi-VN" sz="3200" dirty="0">
                <a:solidFill>
                  <a:schemeClr val="tx2"/>
                </a:solidFill>
                <a:latin typeface="+mj-lt"/>
              </a:rPr>
              <a:t>1.Cơ quan sinh sản của thực vật có hoa</a:t>
            </a:r>
          </a:p>
          <a:p>
            <a:r>
              <a:rPr lang="vi-VN" sz="3200" dirty="0"/>
              <a:t>Những quả trong hình 1 và hình 2 được hình thành từ cơ quan nào của cây? Cơ quan sinh sản của thực vật có hoa là gì?</a:t>
            </a:r>
          </a:p>
          <a:p>
            <a:endParaRPr lang="vi-VN" dirty="0"/>
          </a:p>
        </p:txBody>
      </p:sp>
      <p:pic>
        <p:nvPicPr>
          <p:cNvPr id="14" name="Picture 13">
            <a:extLst>
              <a:ext uri="{FF2B5EF4-FFF2-40B4-BE49-F238E27FC236}">
                <a16:creationId xmlns:a16="http://schemas.microsoft.com/office/drawing/2014/main" xmlns="" id="{C71CB555-E348-4056-AB7D-84030D5F95C4}"/>
              </a:ext>
            </a:extLst>
          </p:cNvPr>
          <p:cNvPicPr>
            <a:picLocks noChangeAspect="1"/>
          </p:cNvPicPr>
          <p:nvPr/>
        </p:nvPicPr>
        <p:blipFill>
          <a:blip r:embed="rId3"/>
          <a:stretch>
            <a:fillRect/>
          </a:stretch>
        </p:blipFill>
        <p:spPr>
          <a:xfrm>
            <a:off x="1980627" y="3341705"/>
            <a:ext cx="14326746" cy="48984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492726" y="-54096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321015" y="1982408"/>
            <a:ext cx="7876569" cy="10591964"/>
          </a:xfrm>
          <a:custGeom>
            <a:avLst/>
            <a:gdLst/>
            <a:ahLst/>
            <a:cxnLst/>
            <a:rect l="l" t="t" r="r" b="b"/>
            <a:pathLst>
              <a:path w="7876569" h="10591964">
                <a:moveTo>
                  <a:pt x="0" y="0"/>
                </a:moveTo>
                <a:lnTo>
                  <a:pt x="7876570" y="0"/>
                </a:lnTo>
                <a:lnTo>
                  <a:pt x="7876570" y="10591964"/>
                </a:lnTo>
                <a:lnTo>
                  <a:pt x="0" y="105919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714100" y="511156"/>
            <a:ext cx="14812251" cy="9722223"/>
          </a:xfrm>
          <a:custGeom>
            <a:avLst/>
            <a:gdLst/>
            <a:ahLst/>
            <a:cxnLst/>
            <a:rect l="l" t="t" r="r" b="b"/>
            <a:pathLst>
              <a:path w="14812251" h="9722223">
                <a:moveTo>
                  <a:pt x="0" y="0"/>
                </a:moveTo>
                <a:lnTo>
                  <a:pt x="14812252" y="0"/>
                </a:lnTo>
                <a:lnTo>
                  <a:pt x="14812252" y="9722224"/>
                </a:lnTo>
                <a:lnTo>
                  <a:pt x="0" y="97222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493198" y="-1954671"/>
            <a:ext cx="7876569" cy="10591964"/>
          </a:xfrm>
          <a:custGeom>
            <a:avLst/>
            <a:gdLst/>
            <a:ahLst/>
            <a:cxnLst/>
            <a:rect l="l" t="t" r="r" b="b"/>
            <a:pathLst>
              <a:path w="7876569" h="10591964">
                <a:moveTo>
                  <a:pt x="0" y="0"/>
                </a:moveTo>
                <a:lnTo>
                  <a:pt x="7876569" y="0"/>
                </a:lnTo>
                <a:lnTo>
                  <a:pt x="7876569" y="10591963"/>
                </a:lnTo>
                <a:lnTo>
                  <a:pt x="0" y="10591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856341">
            <a:off x="14534522" y="1006629"/>
            <a:ext cx="2519617" cy="1951558"/>
          </a:xfrm>
          <a:custGeom>
            <a:avLst/>
            <a:gdLst/>
            <a:ahLst/>
            <a:cxnLst/>
            <a:rect l="l" t="t" r="r" b="b"/>
            <a:pathLst>
              <a:path w="2519617" h="1951558">
                <a:moveTo>
                  <a:pt x="0" y="0"/>
                </a:moveTo>
                <a:lnTo>
                  <a:pt x="2519617" y="0"/>
                </a:lnTo>
                <a:lnTo>
                  <a:pt x="2519617" y="1951559"/>
                </a:lnTo>
                <a:lnTo>
                  <a:pt x="0" y="19515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028700" y="7661513"/>
            <a:ext cx="2519617" cy="1951558"/>
          </a:xfrm>
          <a:custGeom>
            <a:avLst/>
            <a:gdLst/>
            <a:ahLst/>
            <a:cxnLst/>
            <a:rect l="l" t="t" r="r" b="b"/>
            <a:pathLst>
              <a:path w="2519617" h="1951558">
                <a:moveTo>
                  <a:pt x="0" y="0"/>
                </a:moveTo>
                <a:lnTo>
                  <a:pt x="2519617" y="0"/>
                </a:lnTo>
                <a:lnTo>
                  <a:pt x="2519617" y="1951558"/>
                </a:lnTo>
                <a:lnTo>
                  <a:pt x="0" y="19515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4851002" y="4903800"/>
            <a:ext cx="2016320" cy="1918103"/>
          </a:xfrm>
          <a:custGeom>
            <a:avLst/>
            <a:gdLst/>
            <a:ahLst/>
            <a:cxnLst/>
            <a:rect l="l" t="t" r="r" b="b"/>
            <a:pathLst>
              <a:path w="2016320" h="1918103">
                <a:moveTo>
                  <a:pt x="0" y="0"/>
                </a:moveTo>
                <a:lnTo>
                  <a:pt x="2016320" y="0"/>
                </a:lnTo>
                <a:lnTo>
                  <a:pt x="2016320" y="1918103"/>
                </a:lnTo>
                <a:lnTo>
                  <a:pt x="0" y="19181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2112295" y="6310921"/>
            <a:ext cx="2016320" cy="1918103"/>
          </a:xfrm>
          <a:custGeom>
            <a:avLst/>
            <a:gdLst/>
            <a:ahLst/>
            <a:cxnLst/>
            <a:rect l="l" t="t" r="r" b="b"/>
            <a:pathLst>
              <a:path w="2016320" h="1918103">
                <a:moveTo>
                  <a:pt x="0" y="0"/>
                </a:moveTo>
                <a:lnTo>
                  <a:pt x="2016320" y="0"/>
                </a:lnTo>
                <a:lnTo>
                  <a:pt x="2016320" y="1918103"/>
                </a:lnTo>
                <a:lnTo>
                  <a:pt x="0" y="19181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772919" y="260192"/>
            <a:ext cx="2775398" cy="2858556"/>
          </a:xfrm>
          <a:custGeom>
            <a:avLst/>
            <a:gdLst/>
            <a:ahLst/>
            <a:cxnLst/>
            <a:rect l="l" t="t" r="r" b="b"/>
            <a:pathLst>
              <a:path w="2775398" h="2858556">
                <a:moveTo>
                  <a:pt x="0" y="0"/>
                </a:moveTo>
                <a:lnTo>
                  <a:pt x="2775398" y="0"/>
                </a:lnTo>
                <a:lnTo>
                  <a:pt x="2775398" y="2858556"/>
                </a:lnTo>
                <a:lnTo>
                  <a:pt x="0" y="285855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4992017" y="6821903"/>
            <a:ext cx="1924387" cy="1997006"/>
          </a:xfrm>
          <a:custGeom>
            <a:avLst/>
            <a:gdLst/>
            <a:ahLst/>
            <a:cxnLst/>
            <a:rect l="l" t="t" r="r" b="b"/>
            <a:pathLst>
              <a:path w="1924387" h="1997006">
                <a:moveTo>
                  <a:pt x="0" y="0"/>
                </a:moveTo>
                <a:lnTo>
                  <a:pt x="1924387" y="0"/>
                </a:lnTo>
                <a:lnTo>
                  <a:pt x="1924387" y="1997006"/>
                </a:lnTo>
                <a:lnTo>
                  <a:pt x="0" y="19970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5" name="Rectangle 14">
            <a:extLst>
              <a:ext uri="{FF2B5EF4-FFF2-40B4-BE49-F238E27FC236}">
                <a16:creationId xmlns:a16="http://schemas.microsoft.com/office/drawing/2014/main" xmlns="" id="{697E5A28-EEC2-4363-8342-C2085F02B5F9}"/>
              </a:ext>
            </a:extLst>
          </p:cNvPr>
          <p:cNvSpPr/>
          <p:nvPr/>
        </p:nvSpPr>
        <p:spPr>
          <a:xfrm>
            <a:off x="2778026" y="3948591"/>
            <a:ext cx="13300174" cy="707886"/>
          </a:xfrm>
          <a:prstGeom prst="rect">
            <a:avLst/>
          </a:prstGeom>
          <a:noFill/>
        </p:spPr>
        <p:txBody>
          <a:bodyPr wrap="square" lIns="91440" tIns="45720" rIns="91440" bIns="45720">
            <a:spAutoFit/>
          </a:bodyPr>
          <a:lstStyle/>
          <a:p>
            <a:pPr algn="ctr"/>
            <a:r>
              <a:rPr lang="vi-VN" sz="4000" b="0" cap="none" spc="0" dirty="0">
                <a:ln w="0"/>
                <a:solidFill>
                  <a:srgbClr val="FF0000"/>
                </a:solidFill>
                <a:effectLst>
                  <a:outerShdw blurRad="38100" dist="19050" dir="2700000" algn="tl" rotWithShape="0">
                    <a:schemeClr val="dk1">
                      <a:alpha val="40000"/>
                    </a:schemeClr>
                  </a:outerShdw>
                </a:effectLst>
                <a:latin typeface="+mj-lt"/>
              </a:rPr>
              <a:t>Cơ quan sinh sản của thực vật có hoa là hoa</a:t>
            </a:r>
            <a:endParaRPr lang="en-US" sz="4000" b="0" cap="none" spc="0" dirty="0">
              <a:ln w="0"/>
              <a:solidFill>
                <a:srgbClr val="FF0000"/>
              </a:solidFill>
              <a:effectLst>
                <a:outerShdw blurRad="38100" dist="19050" dir="2700000" algn="tl" rotWithShape="0">
                  <a:schemeClr val="dk1">
                    <a:alpha val="40000"/>
                  </a:schemeClr>
                </a:outerShdw>
              </a:effectLst>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723900" y="17318"/>
            <a:ext cx="17678400" cy="9925050"/>
            <a:chOff x="0" y="-38100"/>
            <a:chExt cx="4203787" cy="2205567"/>
          </a:xfrm>
        </p:grpSpPr>
        <p:sp>
          <p:nvSpPr>
            <p:cNvPr id="4" name="Freeform 4"/>
            <p:cNvSpPr/>
            <p:nvPr/>
          </p:nvSpPr>
          <p:spPr>
            <a:xfrm>
              <a:off x="0" y="50800"/>
              <a:ext cx="4058829" cy="2116667"/>
            </a:xfrm>
            <a:custGeom>
              <a:avLst/>
              <a:gdLst/>
              <a:ahLst/>
              <a:cxnLst/>
              <a:rect l="l" t="t" r="r" b="b"/>
              <a:pathLst>
                <a:path w="4203787" h="2167467">
                  <a:moveTo>
                    <a:pt x="24737" y="0"/>
                  </a:moveTo>
                  <a:lnTo>
                    <a:pt x="4179050" y="0"/>
                  </a:lnTo>
                  <a:cubicBezTo>
                    <a:pt x="4185610" y="0"/>
                    <a:pt x="4191902" y="2606"/>
                    <a:pt x="4196542" y="7245"/>
                  </a:cubicBezTo>
                  <a:cubicBezTo>
                    <a:pt x="4201181" y="11885"/>
                    <a:pt x="4203787" y="18177"/>
                    <a:pt x="4203787" y="24737"/>
                  </a:cubicBezTo>
                  <a:lnTo>
                    <a:pt x="4203787" y="2142729"/>
                  </a:lnTo>
                  <a:cubicBezTo>
                    <a:pt x="4203787" y="2156391"/>
                    <a:pt x="4192712" y="2167467"/>
                    <a:pt x="4179050" y="2167467"/>
                  </a:cubicBezTo>
                  <a:lnTo>
                    <a:pt x="24737" y="2167467"/>
                  </a:lnTo>
                  <a:cubicBezTo>
                    <a:pt x="18177" y="2167467"/>
                    <a:pt x="11885" y="2164860"/>
                    <a:pt x="7245" y="2160221"/>
                  </a:cubicBezTo>
                  <a:cubicBezTo>
                    <a:pt x="2606" y="2155582"/>
                    <a:pt x="0" y="2149290"/>
                    <a:pt x="0" y="2142729"/>
                  </a:cubicBezTo>
                  <a:lnTo>
                    <a:pt x="0" y="24737"/>
                  </a:lnTo>
                  <a:cubicBezTo>
                    <a:pt x="0" y="18177"/>
                    <a:pt x="2606" y="11885"/>
                    <a:pt x="7245" y="7245"/>
                  </a:cubicBezTo>
                  <a:cubicBezTo>
                    <a:pt x="11885" y="2606"/>
                    <a:pt x="18177" y="0"/>
                    <a:pt x="24737" y="0"/>
                  </a:cubicBezTo>
                  <a:close/>
                </a:path>
              </a:pathLst>
            </a:custGeom>
            <a:solidFill>
              <a:srgbClr val="FFF9F5"/>
            </a:solidFill>
            <a:ln w="47625" cap="rnd">
              <a:solidFill>
                <a:srgbClr val="9F4D4F"/>
              </a:solidFill>
              <a:prstDash val="lgDash"/>
              <a:round/>
            </a:ln>
          </p:spPr>
        </p:sp>
        <p:sp>
          <p:nvSpPr>
            <p:cNvPr id="5" name="TextBox 5"/>
            <p:cNvSpPr txBox="1"/>
            <p:nvPr/>
          </p:nvSpPr>
          <p:spPr>
            <a:xfrm>
              <a:off x="0" y="-38100"/>
              <a:ext cx="4203787" cy="2205567"/>
            </a:xfrm>
            <a:prstGeom prst="rect">
              <a:avLst/>
            </a:prstGeom>
          </p:spPr>
          <p:txBody>
            <a:bodyPr lIns="50800" tIns="50800" rIns="50800" bIns="50800" rtlCol="0" anchor="ctr"/>
            <a:lstStyle/>
            <a:p>
              <a:pPr algn="ctr">
                <a:lnSpc>
                  <a:spcPts val="2659"/>
                </a:lnSpc>
              </a:pPr>
              <a:endParaRPr/>
            </a:p>
          </p:txBody>
        </p:sp>
      </p:grpSp>
      <p:sp>
        <p:nvSpPr>
          <p:cNvPr id="6" name="Rectangle 5">
            <a:extLst>
              <a:ext uri="{FF2B5EF4-FFF2-40B4-BE49-F238E27FC236}">
                <a16:creationId xmlns:a16="http://schemas.microsoft.com/office/drawing/2014/main" xmlns="" id="{22DD4BF0-28DE-4B6F-A11A-5DEA96DA8A35}"/>
              </a:ext>
            </a:extLst>
          </p:cNvPr>
          <p:cNvSpPr/>
          <p:nvPr/>
        </p:nvSpPr>
        <p:spPr>
          <a:xfrm>
            <a:off x="2667000" y="1075243"/>
            <a:ext cx="13792200" cy="1446550"/>
          </a:xfrm>
          <a:prstGeom prst="rect">
            <a:avLst/>
          </a:prstGeom>
        </p:spPr>
        <p:txBody>
          <a:bodyPr wrap="square">
            <a:spAutoFit/>
          </a:bodyPr>
          <a:lstStyle/>
          <a:p>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3, 4, 5. </a:t>
            </a:r>
            <a:r>
              <a:rPr lang="en-US" sz="4400" dirty="0" err="1">
                <a:solidFill>
                  <a:srgbClr val="000000"/>
                </a:solidFill>
                <a:latin typeface="Times New Roman" panose="02020603050405020304" pitchFamily="18" charset="0"/>
                <a:cs typeface="Times New Roman" panose="02020603050405020304" pitchFamily="18" charset="0"/>
              </a:rPr>
              <a:t>Hoa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nhụy</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1A94E117-C463-4460-9A0C-94F3EBECE4B7}"/>
              </a:ext>
            </a:extLst>
          </p:cNvPr>
          <p:cNvPicPr>
            <a:picLocks noChangeAspect="1"/>
          </p:cNvPicPr>
          <p:nvPr/>
        </p:nvPicPr>
        <p:blipFill>
          <a:blip r:embed="rId3"/>
          <a:stretch>
            <a:fillRect/>
          </a:stretch>
        </p:blipFill>
        <p:spPr>
          <a:xfrm>
            <a:off x="2667000" y="2582480"/>
            <a:ext cx="12344400" cy="4611178"/>
          </a:xfrm>
          <a:prstGeom prst="rect">
            <a:avLst/>
          </a:prstGeom>
        </p:spPr>
      </p:pic>
      <p:sp>
        <p:nvSpPr>
          <p:cNvPr id="8" name="Rectangle 7">
            <a:extLst>
              <a:ext uri="{FF2B5EF4-FFF2-40B4-BE49-F238E27FC236}">
                <a16:creationId xmlns:a16="http://schemas.microsoft.com/office/drawing/2014/main" xmlns="" id="{F8DE7A7F-4630-492C-9C68-32E0E532776E}"/>
              </a:ext>
            </a:extLst>
          </p:cNvPr>
          <p:cNvSpPr/>
          <p:nvPr/>
        </p:nvSpPr>
        <p:spPr>
          <a:xfrm>
            <a:off x="2706475" y="8047931"/>
            <a:ext cx="10665049" cy="707886"/>
          </a:xfrm>
          <a:prstGeom prst="rect">
            <a:avLst/>
          </a:prstGeom>
          <a:noFill/>
        </p:spPr>
        <p:txBody>
          <a:bodyPr wrap="square" lIns="91440" tIns="45720" rIns="91440" bIns="45720">
            <a:spAutoFit/>
          </a:bodyPr>
          <a:lstStyle/>
          <a:p>
            <a:pPr algn="ctr"/>
            <a:r>
              <a:rPr lang="vi-VN" sz="4000" b="0" cap="none" spc="0" dirty="0">
                <a:ln w="0"/>
                <a:solidFill>
                  <a:schemeClr val="tx1"/>
                </a:solidFill>
                <a:effectLst>
                  <a:outerShdw blurRad="38100" dist="19050" dir="2700000" algn="tl" rotWithShape="0">
                    <a:schemeClr val="dk1">
                      <a:alpha val="40000"/>
                    </a:schemeClr>
                  </a:outerShdw>
                </a:effectLst>
              </a:rPr>
              <a:t>+ Bộ phận nào là cơ quan sinh dục đực?</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xmlns="" id="{4EDCCEA0-DD15-491E-AF31-262084CE8AB2}"/>
              </a:ext>
            </a:extLst>
          </p:cNvPr>
          <p:cNvSpPr/>
          <p:nvPr/>
        </p:nvSpPr>
        <p:spPr>
          <a:xfrm>
            <a:off x="2784220" y="8806700"/>
            <a:ext cx="10263298" cy="707886"/>
          </a:xfrm>
          <a:prstGeom prst="rect">
            <a:avLst/>
          </a:prstGeom>
          <a:noFill/>
        </p:spPr>
        <p:txBody>
          <a:bodyPr wrap="square" lIns="91440" tIns="45720" rIns="91440" bIns="45720">
            <a:spAutoFit/>
          </a:bodyPr>
          <a:lstStyle/>
          <a:p>
            <a:pPr algn="ctr"/>
            <a:r>
              <a:rPr lang="vi-VN" sz="4000" b="0" cap="none" spc="0" dirty="0">
                <a:ln w="0"/>
                <a:solidFill>
                  <a:schemeClr val="tx1"/>
                </a:solidFill>
                <a:effectLst>
                  <a:outerShdw blurRad="38100" dist="19050" dir="2700000" algn="tl" rotWithShape="0">
                    <a:schemeClr val="dk1">
                      <a:alpha val="40000"/>
                    </a:schemeClr>
                  </a:outerShdw>
                </a:effectLst>
              </a:rPr>
              <a:t>+ Bộ phận nào là cơ quan sinh dục cái?</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9" name="TextBox 8">
            <a:extLst>
              <a:ext uri="{FF2B5EF4-FFF2-40B4-BE49-F238E27FC236}">
                <a16:creationId xmlns:a16="http://schemas.microsoft.com/office/drawing/2014/main" xmlns="" id="{03620D17-D466-4B61-B179-D8D9D46DCDBB}"/>
              </a:ext>
            </a:extLst>
          </p:cNvPr>
          <p:cNvSpPr txBox="1"/>
          <p:nvPr/>
        </p:nvSpPr>
        <p:spPr>
          <a:xfrm>
            <a:off x="12702242" y="7915521"/>
            <a:ext cx="2438400" cy="923330"/>
          </a:xfrm>
          <a:prstGeom prst="rect">
            <a:avLst/>
          </a:prstGeom>
          <a:noFill/>
        </p:spPr>
        <p:txBody>
          <a:bodyPr wrap="square" rtlCol="0">
            <a:spAutoFit/>
          </a:bodyPr>
          <a:lstStyle/>
          <a:p>
            <a:r>
              <a:rPr lang="vi-VN" sz="5400" dirty="0">
                <a:solidFill>
                  <a:srgbClr val="FF0000"/>
                </a:solidFill>
              </a:rPr>
              <a:t>nhị</a:t>
            </a:r>
            <a:endParaRPr lang="en-US" sz="5400" dirty="0">
              <a:solidFill>
                <a:srgbClr val="FF0000"/>
              </a:solidFill>
            </a:endParaRPr>
          </a:p>
        </p:txBody>
      </p:sp>
      <p:sp>
        <p:nvSpPr>
          <p:cNvPr id="15" name="TextBox 14">
            <a:extLst>
              <a:ext uri="{FF2B5EF4-FFF2-40B4-BE49-F238E27FC236}">
                <a16:creationId xmlns:a16="http://schemas.microsoft.com/office/drawing/2014/main" xmlns="" id="{7620BDF1-DCA1-4914-B863-F55B520D67C8}"/>
              </a:ext>
            </a:extLst>
          </p:cNvPr>
          <p:cNvSpPr txBox="1"/>
          <p:nvPr/>
        </p:nvSpPr>
        <p:spPr>
          <a:xfrm>
            <a:off x="12684380" y="8633319"/>
            <a:ext cx="2819400" cy="830997"/>
          </a:xfrm>
          <a:prstGeom prst="rect">
            <a:avLst/>
          </a:prstGeom>
          <a:noFill/>
        </p:spPr>
        <p:txBody>
          <a:bodyPr wrap="square" rtlCol="0">
            <a:spAutoFit/>
          </a:bodyPr>
          <a:lstStyle/>
          <a:p>
            <a:r>
              <a:rPr lang="vi-VN" sz="4800" dirty="0">
                <a:solidFill>
                  <a:srgbClr val="FF0000"/>
                </a:solidFill>
              </a:rPr>
              <a:t>nhụy</a:t>
            </a:r>
            <a:endParaRPr lang="en-US" sz="4800" dirty="0">
              <a:solidFill>
                <a:srgbClr val="FF0000"/>
              </a:solidFill>
            </a:endParaRPr>
          </a:p>
        </p:txBody>
      </p:sp>
      <p:sp>
        <p:nvSpPr>
          <p:cNvPr id="17" name="Rectangle 16">
            <a:extLst>
              <a:ext uri="{FF2B5EF4-FFF2-40B4-BE49-F238E27FC236}">
                <a16:creationId xmlns:a16="http://schemas.microsoft.com/office/drawing/2014/main" xmlns="" id="{89349953-F461-4CAA-B379-469D4A32866D}"/>
              </a:ext>
            </a:extLst>
          </p:cNvPr>
          <p:cNvSpPr/>
          <p:nvPr/>
        </p:nvSpPr>
        <p:spPr>
          <a:xfrm>
            <a:off x="3030483" y="7203570"/>
            <a:ext cx="8856718" cy="707886"/>
          </a:xfrm>
          <a:prstGeom prst="rect">
            <a:avLst/>
          </a:prstGeom>
          <a:noFill/>
        </p:spPr>
        <p:txBody>
          <a:bodyPr wrap="square" lIns="91440" tIns="45720" rIns="91440" bIns="45720">
            <a:spAutoFit/>
          </a:bodyPr>
          <a:lstStyle/>
          <a:p>
            <a:pPr algn="ctr"/>
            <a:r>
              <a:rPr lang="vi-VN" sz="4000" b="0" cap="none" spc="0" dirty="0">
                <a:ln w="0"/>
                <a:solidFill>
                  <a:schemeClr val="tx1"/>
                </a:solidFill>
                <a:effectLst>
                  <a:outerShdw blurRad="38100" dist="19050" dir="2700000" algn="tl" rotWithShape="0">
                    <a:schemeClr val="dk1">
                      <a:alpha val="40000"/>
                    </a:schemeClr>
                  </a:outerShdw>
                </a:effectLst>
              </a:rPr>
              <a:t>+ </a:t>
            </a:r>
            <a:r>
              <a:rPr lang="vi-VN" sz="4000" dirty="0">
                <a:ln w="0"/>
                <a:effectLst>
                  <a:outerShdw blurRad="38100" dist="19050" dir="2700000" algn="tl" rotWithShape="0">
                    <a:schemeClr val="dk1">
                      <a:alpha val="40000"/>
                    </a:schemeClr>
                  </a:outerShdw>
                </a:effectLst>
              </a:rPr>
              <a:t>Theo em hoa có những loại nào?</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xmlns="" id="{0C188057-A1EC-4922-9979-97101E2A6382}"/>
              </a:ext>
            </a:extLst>
          </p:cNvPr>
          <p:cNvSpPr txBox="1"/>
          <p:nvPr/>
        </p:nvSpPr>
        <p:spPr>
          <a:xfrm>
            <a:off x="12159020" y="6796100"/>
            <a:ext cx="5013087" cy="1323439"/>
          </a:xfrm>
          <a:prstGeom prst="rect">
            <a:avLst/>
          </a:prstGeom>
          <a:noFill/>
        </p:spPr>
        <p:txBody>
          <a:bodyPr wrap="square" rtlCol="0">
            <a:spAutoFit/>
          </a:bodyPr>
          <a:lstStyle/>
          <a:p>
            <a:r>
              <a:rPr lang="vi-VN" sz="4000" dirty="0">
                <a:solidFill>
                  <a:srgbClr val="FF0000"/>
                </a:solidFill>
              </a:rPr>
              <a:t>Hoa đơn tính và </a:t>
            </a:r>
          </a:p>
          <a:p>
            <a:r>
              <a:rPr lang="vi-VN" sz="4000" dirty="0">
                <a:solidFill>
                  <a:srgbClr val="FF0000"/>
                </a:solidFill>
              </a:rPr>
              <a:t>hoa lưỡng  tính</a:t>
            </a:r>
            <a:endParaRPr lang="en-US" sz="4000" dirty="0">
              <a:solidFill>
                <a:srgbClr val="FF0000"/>
              </a:solidFill>
            </a:endParaRPr>
          </a:p>
        </p:txBody>
      </p:sp>
    </p:spTree>
    <p:extLst>
      <p:ext uri="{BB962C8B-B14F-4D97-AF65-F5344CB8AC3E}">
        <p14:creationId xmlns:p14="http://schemas.microsoft.com/office/powerpoint/2010/main" val="39851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5" grpId="0"/>
      <p:bldP spid="1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pic>
        <p:nvPicPr>
          <p:cNvPr id="6" name="Picture 5">
            <a:extLst>
              <a:ext uri="{FF2B5EF4-FFF2-40B4-BE49-F238E27FC236}">
                <a16:creationId xmlns:a16="http://schemas.microsoft.com/office/drawing/2014/main" xmlns="" id="{92852B69-6792-4A21-8EE6-0BAEDD1005BB}"/>
              </a:ext>
            </a:extLst>
          </p:cNvPr>
          <p:cNvPicPr>
            <a:picLocks noChangeAspect="1"/>
          </p:cNvPicPr>
          <p:nvPr/>
        </p:nvPicPr>
        <p:blipFill>
          <a:blip r:embed="rId3"/>
          <a:stretch>
            <a:fillRect/>
          </a:stretch>
        </p:blipFill>
        <p:spPr>
          <a:xfrm>
            <a:off x="1136210" y="2140960"/>
            <a:ext cx="16015580" cy="6005080"/>
          </a:xfrm>
          <a:prstGeom prst="rect">
            <a:avLst/>
          </a:prstGeom>
        </p:spPr>
      </p:pic>
      <p:sp>
        <p:nvSpPr>
          <p:cNvPr id="7" name="TextBox 6">
            <a:extLst>
              <a:ext uri="{FF2B5EF4-FFF2-40B4-BE49-F238E27FC236}">
                <a16:creationId xmlns:a16="http://schemas.microsoft.com/office/drawing/2014/main" xmlns="" id="{67DA4E5F-39C2-4353-A15E-90FBE8CAEADB}"/>
              </a:ext>
            </a:extLst>
          </p:cNvPr>
          <p:cNvSpPr txBox="1"/>
          <p:nvPr/>
        </p:nvSpPr>
        <p:spPr>
          <a:xfrm>
            <a:off x="2743200" y="3131127"/>
            <a:ext cx="14173200" cy="3416320"/>
          </a:xfrm>
          <a:prstGeom prst="rect">
            <a:avLst/>
          </a:prstGeom>
          <a:noFill/>
        </p:spPr>
        <p:txBody>
          <a:bodyPr wrap="square" rtlCol="0">
            <a:spAutoFit/>
          </a:bodyPr>
          <a:lstStyle/>
          <a:p>
            <a:r>
              <a:rPr lang="vi-VN" sz="5400" dirty="0">
                <a:solidFill>
                  <a:schemeClr val="tx2"/>
                </a:solidFill>
                <a:latin typeface="+mj-lt"/>
              </a:rPr>
              <a:t>Hoa là cơ quan sinh sản của thực vật có hoa.Nhị hoa là cơ quan sinh dục đực, nhụy hoa là cơ quan sinh dục cái.Hoa lưỡng tính có cả nhị và nhụy, hoa đơn tính có nhị (ở hoa đực) hoặc nhụy ở hoa cái.</a:t>
            </a:r>
            <a:endParaRPr lang="en-US" sz="5400" dirty="0">
              <a:solidFill>
                <a:schemeClr val="tx2"/>
              </a:solidFill>
              <a:latin typeface="+mj-lt"/>
            </a:endParaRPr>
          </a:p>
        </p:txBody>
      </p:sp>
    </p:spTree>
    <p:extLst>
      <p:ext uri="{BB962C8B-B14F-4D97-AF65-F5344CB8AC3E}">
        <p14:creationId xmlns:p14="http://schemas.microsoft.com/office/powerpoint/2010/main" val="34192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mt="6999"/>
            <a:extLst>
              <a:ext uri="{96DAC541-7B7A-43D3-8B79-37D633B846F1}">
                <asvg:svgBlip xmlns:asvg="http://schemas.microsoft.com/office/drawing/2016/SVG/main" xmlns="" r:embed="rId4"/>
              </a:ext>
            </a:extLst>
          </a:blip>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42693" y="-36361"/>
            <a:ext cx="10323361" cy="10323361"/>
          </a:xfrm>
          <a:custGeom>
            <a:avLst/>
            <a:gdLst/>
            <a:ahLst/>
            <a:cxnLst/>
            <a:rect l="l" t="t" r="r" b="b"/>
            <a:pathLst>
              <a:path w="10323361" h="10323361">
                <a:moveTo>
                  <a:pt x="0" y="0"/>
                </a:moveTo>
                <a:lnTo>
                  <a:pt x="10323360" y="0"/>
                </a:lnTo>
                <a:lnTo>
                  <a:pt x="10323360"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394628" y="-36361"/>
            <a:ext cx="10323361" cy="10323361"/>
          </a:xfrm>
          <a:custGeom>
            <a:avLst/>
            <a:gdLst/>
            <a:ahLst/>
            <a:cxnLst/>
            <a:rect l="l" t="t" r="r" b="b"/>
            <a:pathLst>
              <a:path w="10323361" h="10323361">
                <a:moveTo>
                  <a:pt x="0" y="0"/>
                </a:moveTo>
                <a:lnTo>
                  <a:pt x="10323361" y="0"/>
                </a:lnTo>
                <a:lnTo>
                  <a:pt x="10323361"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836186" flipH="1">
            <a:off x="13574054" y="1018380"/>
            <a:ext cx="1869534" cy="1945233"/>
          </a:xfrm>
          <a:custGeom>
            <a:avLst/>
            <a:gdLst/>
            <a:ahLst/>
            <a:cxnLst/>
            <a:rect l="l" t="t" r="r" b="b"/>
            <a:pathLst>
              <a:path w="1869534" h="1945233">
                <a:moveTo>
                  <a:pt x="1869534" y="0"/>
                </a:moveTo>
                <a:lnTo>
                  <a:pt x="0" y="0"/>
                </a:lnTo>
                <a:lnTo>
                  <a:pt x="0" y="1945232"/>
                </a:lnTo>
                <a:lnTo>
                  <a:pt x="1869534" y="1945232"/>
                </a:lnTo>
                <a:lnTo>
                  <a:pt x="186953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707882">
            <a:off x="699393" y="5864481"/>
            <a:ext cx="1344116" cy="1398540"/>
          </a:xfrm>
          <a:custGeom>
            <a:avLst/>
            <a:gdLst/>
            <a:ahLst/>
            <a:cxnLst/>
            <a:rect l="l" t="t" r="r" b="b"/>
            <a:pathLst>
              <a:path w="1344116" h="1398540">
                <a:moveTo>
                  <a:pt x="0" y="0"/>
                </a:moveTo>
                <a:lnTo>
                  <a:pt x="1344116" y="0"/>
                </a:lnTo>
                <a:lnTo>
                  <a:pt x="1344116" y="1398541"/>
                </a:lnTo>
                <a:lnTo>
                  <a:pt x="0" y="13985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7772451" flipH="1">
            <a:off x="16406771" y="5612312"/>
            <a:ext cx="1344116" cy="1398540"/>
          </a:xfrm>
          <a:custGeom>
            <a:avLst/>
            <a:gdLst/>
            <a:ahLst/>
            <a:cxnLst/>
            <a:rect l="l" t="t" r="r" b="b"/>
            <a:pathLst>
              <a:path w="1344116" h="1398540">
                <a:moveTo>
                  <a:pt x="1344116" y="0"/>
                </a:moveTo>
                <a:lnTo>
                  <a:pt x="0" y="0"/>
                </a:lnTo>
                <a:lnTo>
                  <a:pt x="0" y="1398540"/>
                </a:lnTo>
                <a:lnTo>
                  <a:pt x="1344116" y="1398540"/>
                </a:lnTo>
                <a:lnTo>
                  <a:pt x="134411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9411936" flipH="1">
            <a:off x="16635841" y="240409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7231341" flipH="1">
            <a:off x="554017" y="273057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8836186" flipH="1">
            <a:off x="10176766" y="187137"/>
            <a:ext cx="1869534" cy="1945233"/>
          </a:xfrm>
          <a:custGeom>
            <a:avLst/>
            <a:gdLst/>
            <a:ahLst/>
            <a:cxnLst/>
            <a:rect l="l" t="t" r="r" b="b"/>
            <a:pathLst>
              <a:path w="1869534" h="1945233">
                <a:moveTo>
                  <a:pt x="1869533" y="0"/>
                </a:moveTo>
                <a:lnTo>
                  <a:pt x="0" y="0"/>
                </a:lnTo>
                <a:lnTo>
                  <a:pt x="0" y="1945232"/>
                </a:lnTo>
                <a:lnTo>
                  <a:pt x="1869533" y="1945232"/>
                </a:lnTo>
                <a:lnTo>
                  <a:pt x="18695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6579327" flipH="1">
            <a:off x="2174315" y="532279"/>
            <a:ext cx="1933113" cy="2011386"/>
          </a:xfrm>
          <a:custGeom>
            <a:avLst/>
            <a:gdLst/>
            <a:ahLst/>
            <a:cxnLst/>
            <a:rect l="l" t="t" r="r" b="b"/>
            <a:pathLst>
              <a:path w="1933113" h="2011386">
                <a:moveTo>
                  <a:pt x="1933112" y="0"/>
                </a:moveTo>
                <a:lnTo>
                  <a:pt x="0" y="0"/>
                </a:lnTo>
                <a:lnTo>
                  <a:pt x="0" y="2011386"/>
                </a:lnTo>
                <a:lnTo>
                  <a:pt x="1933112" y="2011386"/>
                </a:lnTo>
                <a:lnTo>
                  <a:pt x="193311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7926166" flipH="1">
            <a:off x="6384301" y="221866"/>
            <a:ext cx="1933113" cy="2011386"/>
          </a:xfrm>
          <a:custGeom>
            <a:avLst/>
            <a:gdLst/>
            <a:ahLst/>
            <a:cxnLst/>
            <a:rect l="l" t="t" r="r" b="b"/>
            <a:pathLst>
              <a:path w="1933113" h="2011386">
                <a:moveTo>
                  <a:pt x="1933113" y="0"/>
                </a:moveTo>
                <a:lnTo>
                  <a:pt x="0" y="0"/>
                </a:lnTo>
                <a:lnTo>
                  <a:pt x="0" y="2011386"/>
                </a:lnTo>
                <a:lnTo>
                  <a:pt x="1933113" y="2011386"/>
                </a:lnTo>
                <a:lnTo>
                  <a:pt x="193311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6419331">
            <a:off x="1896401" y="8077336"/>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7265694">
            <a:off x="3805790" y="8802566"/>
            <a:ext cx="1464294" cy="1523584"/>
          </a:xfrm>
          <a:custGeom>
            <a:avLst/>
            <a:gdLst/>
            <a:ahLst/>
            <a:cxnLst/>
            <a:rect l="l" t="t" r="r" b="b"/>
            <a:pathLst>
              <a:path w="1464294" h="1523584">
                <a:moveTo>
                  <a:pt x="0" y="0"/>
                </a:moveTo>
                <a:lnTo>
                  <a:pt x="1464293" y="0"/>
                </a:lnTo>
                <a:lnTo>
                  <a:pt x="1464293" y="1523584"/>
                </a:lnTo>
                <a:lnTo>
                  <a:pt x="0" y="1523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9722719">
            <a:off x="14451235" y="8266420"/>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282947">
            <a:off x="12498285" y="8819949"/>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8282947">
            <a:off x="9972054" y="8720961"/>
            <a:ext cx="1808068" cy="1881278"/>
          </a:xfrm>
          <a:custGeom>
            <a:avLst/>
            <a:gdLst/>
            <a:ahLst/>
            <a:cxnLst/>
            <a:rect l="l" t="t" r="r" b="b"/>
            <a:pathLst>
              <a:path w="1808068" h="1881278">
                <a:moveTo>
                  <a:pt x="0" y="0"/>
                </a:moveTo>
                <a:lnTo>
                  <a:pt x="1808068" y="0"/>
                </a:lnTo>
                <a:lnTo>
                  <a:pt x="1808068" y="1881278"/>
                </a:lnTo>
                <a:lnTo>
                  <a:pt x="0" y="188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7659438">
            <a:off x="6081783" y="8551068"/>
            <a:ext cx="1978499" cy="2058611"/>
          </a:xfrm>
          <a:custGeom>
            <a:avLst/>
            <a:gdLst/>
            <a:ahLst/>
            <a:cxnLst/>
            <a:rect l="l" t="t" r="r" b="b"/>
            <a:pathLst>
              <a:path w="1978499" h="2058611">
                <a:moveTo>
                  <a:pt x="0" y="0"/>
                </a:moveTo>
                <a:lnTo>
                  <a:pt x="1978500" y="0"/>
                </a:lnTo>
                <a:lnTo>
                  <a:pt x="1978500" y="2058611"/>
                </a:lnTo>
                <a:lnTo>
                  <a:pt x="0" y="2058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8423554" y="139281"/>
            <a:ext cx="1472114" cy="1851715"/>
          </a:xfrm>
          <a:custGeom>
            <a:avLst/>
            <a:gdLst/>
            <a:ahLst/>
            <a:cxnLst/>
            <a:rect l="l" t="t" r="r" b="b"/>
            <a:pathLst>
              <a:path w="1472114" h="1851715">
                <a:moveTo>
                  <a:pt x="0" y="0"/>
                </a:moveTo>
                <a:lnTo>
                  <a:pt x="1472114" y="0"/>
                </a:lnTo>
                <a:lnTo>
                  <a:pt x="1472114" y="1851715"/>
                </a:lnTo>
                <a:lnTo>
                  <a:pt x="0" y="1851715"/>
                </a:lnTo>
                <a:lnTo>
                  <a:pt x="0" y="0"/>
                </a:lnTo>
                <a:close/>
              </a:path>
            </a:pathLst>
          </a:custGeom>
          <a:blipFill>
            <a:blip r:embed="rId7"/>
            <a:stretch>
              <a:fillRect/>
            </a:stretch>
          </a:blipFill>
        </p:spPr>
      </p:sp>
      <p:sp>
        <p:nvSpPr>
          <p:cNvPr id="19" name="Freeform 19"/>
          <p:cNvSpPr/>
          <p:nvPr/>
        </p:nvSpPr>
        <p:spPr>
          <a:xfrm>
            <a:off x="8303198" y="8255132"/>
            <a:ext cx="1681603" cy="1868448"/>
          </a:xfrm>
          <a:custGeom>
            <a:avLst/>
            <a:gdLst/>
            <a:ahLst/>
            <a:cxnLst/>
            <a:rect l="l" t="t" r="r" b="b"/>
            <a:pathLst>
              <a:path w="1681603" h="1868448">
                <a:moveTo>
                  <a:pt x="0" y="0"/>
                </a:moveTo>
                <a:lnTo>
                  <a:pt x="1681604" y="0"/>
                </a:lnTo>
                <a:lnTo>
                  <a:pt x="1681604" y="1868448"/>
                </a:lnTo>
                <a:lnTo>
                  <a:pt x="0" y="1868448"/>
                </a:lnTo>
                <a:lnTo>
                  <a:pt x="0" y="0"/>
                </a:lnTo>
                <a:close/>
              </a:path>
            </a:pathLst>
          </a:custGeom>
          <a:blipFill>
            <a:blip r:embed="rId8"/>
            <a:stretch>
              <a:fillRect/>
            </a:stretch>
          </a:blipFill>
        </p:spPr>
      </p:sp>
      <p:sp>
        <p:nvSpPr>
          <p:cNvPr id="20" name="Freeform 20"/>
          <p:cNvSpPr/>
          <p:nvPr/>
        </p:nvSpPr>
        <p:spPr>
          <a:xfrm>
            <a:off x="895472" y="1716515"/>
            <a:ext cx="1581964" cy="1144946"/>
          </a:xfrm>
          <a:custGeom>
            <a:avLst/>
            <a:gdLst/>
            <a:ahLst/>
            <a:cxnLst/>
            <a:rect l="l" t="t" r="r" b="b"/>
            <a:pathLst>
              <a:path w="1581964" h="1144946">
                <a:moveTo>
                  <a:pt x="0" y="0"/>
                </a:moveTo>
                <a:lnTo>
                  <a:pt x="1581964" y="0"/>
                </a:lnTo>
                <a:lnTo>
                  <a:pt x="1581964" y="1144947"/>
                </a:lnTo>
                <a:lnTo>
                  <a:pt x="0" y="1144947"/>
                </a:lnTo>
                <a:lnTo>
                  <a:pt x="0" y="0"/>
                </a:lnTo>
                <a:close/>
              </a:path>
            </a:pathLst>
          </a:custGeom>
          <a:blipFill>
            <a:blip r:embed="rId9"/>
            <a:stretch>
              <a:fillRect/>
            </a:stretch>
          </a:blipFill>
        </p:spPr>
      </p:sp>
      <p:sp>
        <p:nvSpPr>
          <p:cNvPr id="21" name="Freeform 21"/>
          <p:cNvSpPr/>
          <p:nvPr/>
        </p:nvSpPr>
        <p:spPr>
          <a:xfrm rot="252594">
            <a:off x="15615311" y="1420811"/>
            <a:ext cx="1595343" cy="1383960"/>
          </a:xfrm>
          <a:custGeom>
            <a:avLst/>
            <a:gdLst/>
            <a:ahLst/>
            <a:cxnLst/>
            <a:rect l="l" t="t" r="r" b="b"/>
            <a:pathLst>
              <a:path w="1595343" h="1383960">
                <a:moveTo>
                  <a:pt x="0" y="0"/>
                </a:moveTo>
                <a:lnTo>
                  <a:pt x="1595343" y="0"/>
                </a:lnTo>
                <a:lnTo>
                  <a:pt x="1595343" y="1383960"/>
                </a:lnTo>
                <a:lnTo>
                  <a:pt x="0" y="1383960"/>
                </a:lnTo>
                <a:lnTo>
                  <a:pt x="0" y="0"/>
                </a:lnTo>
                <a:close/>
              </a:path>
            </a:pathLst>
          </a:custGeom>
          <a:blipFill>
            <a:blip r:embed="rId10"/>
            <a:stretch>
              <a:fillRect/>
            </a:stretch>
          </a:blipFill>
        </p:spPr>
      </p:sp>
      <p:sp>
        <p:nvSpPr>
          <p:cNvPr id="22" name="Freeform 22"/>
          <p:cNvSpPr/>
          <p:nvPr/>
        </p:nvSpPr>
        <p:spPr>
          <a:xfrm rot="-574632">
            <a:off x="483987" y="4180448"/>
            <a:ext cx="1204034" cy="1767389"/>
          </a:xfrm>
          <a:custGeom>
            <a:avLst/>
            <a:gdLst/>
            <a:ahLst/>
            <a:cxnLst/>
            <a:rect l="l" t="t" r="r" b="b"/>
            <a:pathLst>
              <a:path w="1204034" h="1767389">
                <a:moveTo>
                  <a:pt x="0" y="0"/>
                </a:moveTo>
                <a:lnTo>
                  <a:pt x="1204034" y="0"/>
                </a:lnTo>
                <a:lnTo>
                  <a:pt x="1204034" y="1767389"/>
                </a:lnTo>
                <a:lnTo>
                  <a:pt x="0" y="1767389"/>
                </a:lnTo>
                <a:lnTo>
                  <a:pt x="0" y="0"/>
                </a:lnTo>
                <a:close/>
              </a:path>
            </a:pathLst>
          </a:custGeom>
          <a:blipFill>
            <a:blip r:embed="rId11"/>
            <a:stretch>
              <a:fillRect/>
            </a:stretch>
          </a:blipFill>
        </p:spPr>
      </p:sp>
      <p:sp>
        <p:nvSpPr>
          <p:cNvPr id="23" name="Freeform 23"/>
          <p:cNvSpPr/>
          <p:nvPr/>
        </p:nvSpPr>
        <p:spPr>
          <a:xfrm rot="1057060">
            <a:off x="16730527" y="4041349"/>
            <a:ext cx="1267496" cy="1576979"/>
          </a:xfrm>
          <a:custGeom>
            <a:avLst/>
            <a:gdLst/>
            <a:ahLst/>
            <a:cxnLst/>
            <a:rect l="l" t="t" r="r" b="b"/>
            <a:pathLst>
              <a:path w="1267496" h="1576979">
                <a:moveTo>
                  <a:pt x="0" y="0"/>
                </a:moveTo>
                <a:lnTo>
                  <a:pt x="1267497" y="0"/>
                </a:lnTo>
                <a:lnTo>
                  <a:pt x="1267497" y="1576979"/>
                </a:lnTo>
                <a:lnTo>
                  <a:pt x="0" y="1576979"/>
                </a:lnTo>
                <a:lnTo>
                  <a:pt x="0" y="0"/>
                </a:lnTo>
                <a:close/>
              </a:path>
            </a:pathLst>
          </a:custGeom>
          <a:blipFill>
            <a:blip r:embed="rId12"/>
            <a:stretch>
              <a:fillRect/>
            </a:stretch>
          </a:blipFill>
        </p:spPr>
      </p:sp>
      <p:sp>
        <p:nvSpPr>
          <p:cNvPr id="24" name="Freeform 24"/>
          <p:cNvSpPr/>
          <p:nvPr/>
        </p:nvSpPr>
        <p:spPr>
          <a:xfrm rot="-983901">
            <a:off x="1077899" y="7253755"/>
            <a:ext cx="1581529" cy="1520245"/>
          </a:xfrm>
          <a:custGeom>
            <a:avLst/>
            <a:gdLst/>
            <a:ahLst/>
            <a:cxnLst/>
            <a:rect l="l" t="t" r="r" b="b"/>
            <a:pathLst>
              <a:path w="1581529" h="1520245">
                <a:moveTo>
                  <a:pt x="0" y="0"/>
                </a:moveTo>
                <a:lnTo>
                  <a:pt x="1581529" y="0"/>
                </a:lnTo>
                <a:lnTo>
                  <a:pt x="1581529" y="1520245"/>
                </a:lnTo>
                <a:lnTo>
                  <a:pt x="0" y="1520245"/>
                </a:lnTo>
                <a:lnTo>
                  <a:pt x="0" y="0"/>
                </a:lnTo>
                <a:close/>
              </a:path>
            </a:pathLst>
          </a:custGeom>
          <a:blipFill>
            <a:blip r:embed="rId13"/>
            <a:stretch>
              <a:fillRect/>
            </a:stretch>
          </a:blipFill>
        </p:spPr>
      </p:sp>
      <p:sp>
        <p:nvSpPr>
          <p:cNvPr id="25" name="Freeform 25"/>
          <p:cNvSpPr/>
          <p:nvPr/>
        </p:nvSpPr>
        <p:spPr>
          <a:xfrm rot="864714">
            <a:off x="15991171" y="7141269"/>
            <a:ext cx="1373105" cy="1540650"/>
          </a:xfrm>
          <a:custGeom>
            <a:avLst/>
            <a:gdLst/>
            <a:ahLst/>
            <a:cxnLst/>
            <a:rect l="l" t="t" r="r" b="b"/>
            <a:pathLst>
              <a:path w="1373105" h="1540650">
                <a:moveTo>
                  <a:pt x="0" y="0"/>
                </a:moveTo>
                <a:lnTo>
                  <a:pt x="1373105" y="0"/>
                </a:lnTo>
                <a:lnTo>
                  <a:pt x="1373105" y="1540650"/>
                </a:lnTo>
                <a:lnTo>
                  <a:pt x="0" y="1540650"/>
                </a:lnTo>
                <a:lnTo>
                  <a:pt x="0" y="0"/>
                </a:lnTo>
                <a:close/>
              </a:path>
            </a:pathLst>
          </a:custGeom>
          <a:blipFill>
            <a:blip r:embed="rId14"/>
            <a:stretch>
              <a:fillRect/>
            </a:stretch>
          </a:blipFill>
        </p:spPr>
      </p:sp>
      <p:sp>
        <p:nvSpPr>
          <p:cNvPr id="26" name="Freeform 26"/>
          <p:cNvSpPr/>
          <p:nvPr/>
        </p:nvSpPr>
        <p:spPr>
          <a:xfrm rot="1770291">
            <a:off x="12163331" y="8807677"/>
            <a:ext cx="1479189" cy="1277649"/>
          </a:xfrm>
          <a:custGeom>
            <a:avLst/>
            <a:gdLst/>
            <a:ahLst/>
            <a:cxnLst/>
            <a:rect l="l" t="t" r="r" b="b"/>
            <a:pathLst>
              <a:path w="1479189" h="1277649">
                <a:moveTo>
                  <a:pt x="0" y="0"/>
                </a:moveTo>
                <a:lnTo>
                  <a:pt x="1479189" y="0"/>
                </a:lnTo>
                <a:lnTo>
                  <a:pt x="1479189" y="1277649"/>
                </a:lnTo>
                <a:lnTo>
                  <a:pt x="0" y="1277649"/>
                </a:lnTo>
                <a:lnTo>
                  <a:pt x="0" y="0"/>
                </a:lnTo>
                <a:close/>
              </a:path>
            </a:pathLst>
          </a:custGeom>
          <a:blipFill>
            <a:blip r:embed="rId15"/>
            <a:stretch>
              <a:fillRect/>
            </a:stretch>
          </a:blipFill>
        </p:spPr>
      </p:sp>
      <p:sp>
        <p:nvSpPr>
          <p:cNvPr id="27" name="Freeform 27"/>
          <p:cNvSpPr/>
          <p:nvPr/>
        </p:nvSpPr>
        <p:spPr>
          <a:xfrm>
            <a:off x="4084603" y="713990"/>
            <a:ext cx="2112171" cy="702297"/>
          </a:xfrm>
          <a:custGeom>
            <a:avLst/>
            <a:gdLst/>
            <a:ahLst/>
            <a:cxnLst/>
            <a:rect l="l" t="t" r="r" b="b"/>
            <a:pathLst>
              <a:path w="2112171" h="702297">
                <a:moveTo>
                  <a:pt x="0" y="0"/>
                </a:moveTo>
                <a:lnTo>
                  <a:pt x="2112171" y="0"/>
                </a:lnTo>
                <a:lnTo>
                  <a:pt x="2112171" y="702297"/>
                </a:lnTo>
                <a:lnTo>
                  <a:pt x="0" y="702297"/>
                </a:lnTo>
                <a:lnTo>
                  <a:pt x="0" y="0"/>
                </a:lnTo>
                <a:close/>
              </a:path>
            </a:pathLst>
          </a:custGeom>
          <a:blipFill>
            <a:blip r:embed="rId16"/>
            <a:stretch>
              <a:fillRect/>
            </a:stretch>
          </a:blipFill>
        </p:spPr>
      </p:sp>
      <p:sp>
        <p:nvSpPr>
          <p:cNvPr id="28" name="Freeform 28"/>
          <p:cNvSpPr/>
          <p:nvPr/>
        </p:nvSpPr>
        <p:spPr>
          <a:xfrm>
            <a:off x="11922041" y="830133"/>
            <a:ext cx="1548024" cy="1348716"/>
          </a:xfrm>
          <a:custGeom>
            <a:avLst/>
            <a:gdLst/>
            <a:ahLst/>
            <a:cxnLst/>
            <a:rect l="l" t="t" r="r" b="b"/>
            <a:pathLst>
              <a:path w="1548024" h="1348716">
                <a:moveTo>
                  <a:pt x="0" y="0"/>
                </a:moveTo>
                <a:lnTo>
                  <a:pt x="1548025" y="0"/>
                </a:lnTo>
                <a:lnTo>
                  <a:pt x="1548025" y="1348716"/>
                </a:lnTo>
                <a:lnTo>
                  <a:pt x="0" y="1348716"/>
                </a:lnTo>
                <a:lnTo>
                  <a:pt x="0" y="0"/>
                </a:lnTo>
                <a:close/>
              </a:path>
            </a:pathLst>
          </a:custGeom>
          <a:blipFill>
            <a:blip r:embed="rId17"/>
            <a:stretch>
              <a:fillRect/>
            </a:stretch>
          </a:blipFill>
        </p:spPr>
      </p:sp>
      <p:sp>
        <p:nvSpPr>
          <p:cNvPr id="29" name="Freeform 29"/>
          <p:cNvSpPr/>
          <p:nvPr/>
        </p:nvSpPr>
        <p:spPr>
          <a:xfrm>
            <a:off x="4847819" y="8255132"/>
            <a:ext cx="1264630" cy="1771811"/>
          </a:xfrm>
          <a:custGeom>
            <a:avLst/>
            <a:gdLst/>
            <a:ahLst/>
            <a:cxnLst/>
            <a:rect l="l" t="t" r="r" b="b"/>
            <a:pathLst>
              <a:path w="1264630" h="1771811">
                <a:moveTo>
                  <a:pt x="0" y="0"/>
                </a:moveTo>
                <a:lnTo>
                  <a:pt x="1264629" y="0"/>
                </a:lnTo>
                <a:lnTo>
                  <a:pt x="1264629" y="1771811"/>
                </a:lnTo>
                <a:lnTo>
                  <a:pt x="0" y="1771811"/>
                </a:lnTo>
                <a:lnTo>
                  <a:pt x="0" y="0"/>
                </a:lnTo>
                <a:close/>
              </a:path>
            </a:pathLst>
          </a:custGeom>
          <a:blipFill>
            <a:blip r:embed="rId18"/>
            <a:stretch>
              <a:fillRect/>
            </a:stretch>
          </a:blipFill>
        </p:spPr>
      </p:sp>
      <p:sp>
        <p:nvSpPr>
          <p:cNvPr id="30" name="Rectangle 29">
            <a:extLst>
              <a:ext uri="{FF2B5EF4-FFF2-40B4-BE49-F238E27FC236}">
                <a16:creationId xmlns:a16="http://schemas.microsoft.com/office/drawing/2014/main" xmlns="" id="{4CCD909B-DF0B-4F16-B995-82FF9C584933}"/>
              </a:ext>
            </a:extLst>
          </p:cNvPr>
          <p:cNvSpPr/>
          <p:nvPr/>
        </p:nvSpPr>
        <p:spPr>
          <a:xfrm>
            <a:off x="7243482" y="4681835"/>
            <a:ext cx="3801041" cy="923330"/>
          </a:xfrm>
          <a:prstGeom prst="rect">
            <a:avLst/>
          </a:prstGeom>
          <a:noFill/>
        </p:spPr>
        <p:txBody>
          <a:bodyPr wrap="none" lIns="91440" tIns="45720" rIns="91440" bIns="45720">
            <a:spAutoFit/>
          </a:bodyPr>
          <a:lstStyle/>
          <a:p>
            <a:pPr algn="ctr"/>
            <a:r>
              <a:rPr lang="vi-VN" sz="5400" b="0" cap="none" spc="0" dirty="0">
                <a:ln w="0"/>
                <a:solidFill>
                  <a:srgbClr val="FF0000"/>
                </a:solidFill>
                <a:effectLst>
                  <a:outerShdw blurRad="38100" dist="19050" dir="2700000" algn="tl" rotWithShape="0">
                    <a:schemeClr val="dk1">
                      <a:alpha val="40000"/>
                    </a:schemeClr>
                  </a:outerShdw>
                </a:effectLst>
              </a:rPr>
              <a:t>3.Luyện tập</a:t>
            </a:r>
            <a:endParaRPr lang="en-US" sz="5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6771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D5A24742-1777-4C7D-BEAE-B3C0C931D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15239999" cy="10287000"/>
          </a:xfrm>
          <a:prstGeom prst="rect">
            <a:avLst/>
          </a:prstGeom>
        </p:spPr>
      </p:pic>
    </p:spTree>
    <p:extLst>
      <p:ext uri="{BB962C8B-B14F-4D97-AF65-F5344CB8AC3E}">
        <p14:creationId xmlns:p14="http://schemas.microsoft.com/office/powerpoint/2010/main" val="3343932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6999"/>
            <a:extLst>
              <a:ext uri="{96DAC541-7B7A-43D3-8B79-37D633B846F1}">
                <asvg:svgBlip xmlns:asvg="http://schemas.microsoft.com/office/drawing/2016/SVG/main" xmlns="" r:embed="rId4"/>
              </a:ext>
            </a:extLst>
          </a:blip>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42693" y="-36361"/>
            <a:ext cx="10323361" cy="10323361"/>
          </a:xfrm>
          <a:custGeom>
            <a:avLst/>
            <a:gdLst/>
            <a:ahLst/>
            <a:cxnLst/>
            <a:rect l="l" t="t" r="r" b="b"/>
            <a:pathLst>
              <a:path w="10323361" h="10323361">
                <a:moveTo>
                  <a:pt x="0" y="0"/>
                </a:moveTo>
                <a:lnTo>
                  <a:pt x="10323360" y="0"/>
                </a:lnTo>
                <a:lnTo>
                  <a:pt x="10323360"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394628" y="-36361"/>
            <a:ext cx="10323361" cy="10323361"/>
          </a:xfrm>
          <a:custGeom>
            <a:avLst/>
            <a:gdLst/>
            <a:ahLst/>
            <a:cxnLst/>
            <a:rect l="l" t="t" r="r" b="b"/>
            <a:pathLst>
              <a:path w="10323361" h="10323361">
                <a:moveTo>
                  <a:pt x="0" y="0"/>
                </a:moveTo>
                <a:lnTo>
                  <a:pt x="10323361" y="0"/>
                </a:lnTo>
                <a:lnTo>
                  <a:pt x="10323361"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836186" flipH="1">
            <a:off x="13574054" y="1018380"/>
            <a:ext cx="1869534" cy="1945233"/>
          </a:xfrm>
          <a:custGeom>
            <a:avLst/>
            <a:gdLst/>
            <a:ahLst/>
            <a:cxnLst/>
            <a:rect l="l" t="t" r="r" b="b"/>
            <a:pathLst>
              <a:path w="1869534" h="1945233">
                <a:moveTo>
                  <a:pt x="1869534" y="0"/>
                </a:moveTo>
                <a:lnTo>
                  <a:pt x="0" y="0"/>
                </a:lnTo>
                <a:lnTo>
                  <a:pt x="0" y="1945232"/>
                </a:lnTo>
                <a:lnTo>
                  <a:pt x="1869534" y="1945232"/>
                </a:lnTo>
                <a:lnTo>
                  <a:pt x="186953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707882">
            <a:off x="699393" y="5864481"/>
            <a:ext cx="1344116" cy="1398540"/>
          </a:xfrm>
          <a:custGeom>
            <a:avLst/>
            <a:gdLst/>
            <a:ahLst/>
            <a:cxnLst/>
            <a:rect l="l" t="t" r="r" b="b"/>
            <a:pathLst>
              <a:path w="1344116" h="1398540">
                <a:moveTo>
                  <a:pt x="0" y="0"/>
                </a:moveTo>
                <a:lnTo>
                  <a:pt x="1344116" y="0"/>
                </a:lnTo>
                <a:lnTo>
                  <a:pt x="1344116" y="1398541"/>
                </a:lnTo>
                <a:lnTo>
                  <a:pt x="0" y="13985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7772451" flipH="1">
            <a:off x="16406771" y="5612312"/>
            <a:ext cx="1344116" cy="1398540"/>
          </a:xfrm>
          <a:custGeom>
            <a:avLst/>
            <a:gdLst/>
            <a:ahLst/>
            <a:cxnLst/>
            <a:rect l="l" t="t" r="r" b="b"/>
            <a:pathLst>
              <a:path w="1344116" h="1398540">
                <a:moveTo>
                  <a:pt x="1344116" y="0"/>
                </a:moveTo>
                <a:lnTo>
                  <a:pt x="0" y="0"/>
                </a:lnTo>
                <a:lnTo>
                  <a:pt x="0" y="1398540"/>
                </a:lnTo>
                <a:lnTo>
                  <a:pt x="1344116" y="1398540"/>
                </a:lnTo>
                <a:lnTo>
                  <a:pt x="134411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9411936" flipH="1">
            <a:off x="16635841" y="240409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7231341" flipH="1">
            <a:off x="554017" y="273057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8836186" flipH="1">
            <a:off x="10176766" y="187137"/>
            <a:ext cx="1869534" cy="1945233"/>
          </a:xfrm>
          <a:custGeom>
            <a:avLst/>
            <a:gdLst/>
            <a:ahLst/>
            <a:cxnLst/>
            <a:rect l="l" t="t" r="r" b="b"/>
            <a:pathLst>
              <a:path w="1869534" h="1945233">
                <a:moveTo>
                  <a:pt x="1869533" y="0"/>
                </a:moveTo>
                <a:lnTo>
                  <a:pt x="0" y="0"/>
                </a:lnTo>
                <a:lnTo>
                  <a:pt x="0" y="1945232"/>
                </a:lnTo>
                <a:lnTo>
                  <a:pt x="1869533" y="1945232"/>
                </a:lnTo>
                <a:lnTo>
                  <a:pt x="18695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6579327" flipH="1">
            <a:off x="2174315" y="532279"/>
            <a:ext cx="1933113" cy="2011386"/>
          </a:xfrm>
          <a:custGeom>
            <a:avLst/>
            <a:gdLst/>
            <a:ahLst/>
            <a:cxnLst/>
            <a:rect l="l" t="t" r="r" b="b"/>
            <a:pathLst>
              <a:path w="1933113" h="2011386">
                <a:moveTo>
                  <a:pt x="1933112" y="0"/>
                </a:moveTo>
                <a:lnTo>
                  <a:pt x="0" y="0"/>
                </a:lnTo>
                <a:lnTo>
                  <a:pt x="0" y="2011386"/>
                </a:lnTo>
                <a:lnTo>
                  <a:pt x="1933112" y="2011386"/>
                </a:lnTo>
                <a:lnTo>
                  <a:pt x="193311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7926166" flipH="1">
            <a:off x="6384301" y="221866"/>
            <a:ext cx="1933113" cy="2011386"/>
          </a:xfrm>
          <a:custGeom>
            <a:avLst/>
            <a:gdLst/>
            <a:ahLst/>
            <a:cxnLst/>
            <a:rect l="l" t="t" r="r" b="b"/>
            <a:pathLst>
              <a:path w="1933113" h="2011386">
                <a:moveTo>
                  <a:pt x="1933113" y="0"/>
                </a:moveTo>
                <a:lnTo>
                  <a:pt x="0" y="0"/>
                </a:lnTo>
                <a:lnTo>
                  <a:pt x="0" y="2011386"/>
                </a:lnTo>
                <a:lnTo>
                  <a:pt x="1933113" y="2011386"/>
                </a:lnTo>
                <a:lnTo>
                  <a:pt x="193311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6419331">
            <a:off x="1896401" y="8077336"/>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7265694">
            <a:off x="3805790" y="8802566"/>
            <a:ext cx="1464294" cy="1523584"/>
          </a:xfrm>
          <a:custGeom>
            <a:avLst/>
            <a:gdLst/>
            <a:ahLst/>
            <a:cxnLst/>
            <a:rect l="l" t="t" r="r" b="b"/>
            <a:pathLst>
              <a:path w="1464294" h="1523584">
                <a:moveTo>
                  <a:pt x="0" y="0"/>
                </a:moveTo>
                <a:lnTo>
                  <a:pt x="1464293" y="0"/>
                </a:lnTo>
                <a:lnTo>
                  <a:pt x="1464293" y="1523584"/>
                </a:lnTo>
                <a:lnTo>
                  <a:pt x="0" y="1523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9722719">
            <a:off x="14451235" y="8266420"/>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282947">
            <a:off x="12498285" y="8819949"/>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8282947">
            <a:off x="9972054" y="8720961"/>
            <a:ext cx="1808068" cy="1881278"/>
          </a:xfrm>
          <a:custGeom>
            <a:avLst/>
            <a:gdLst/>
            <a:ahLst/>
            <a:cxnLst/>
            <a:rect l="l" t="t" r="r" b="b"/>
            <a:pathLst>
              <a:path w="1808068" h="1881278">
                <a:moveTo>
                  <a:pt x="0" y="0"/>
                </a:moveTo>
                <a:lnTo>
                  <a:pt x="1808068" y="0"/>
                </a:lnTo>
                <a:lnTo>
                  <a:pt x="1808068" y="1881278"/>
                </a:lnTo>
                <a:lnTo>
                  <a:pt x="0" y="188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7659438">
            <a:off x="6081783" y="8551068"/>
            <a:ext cx="1978499" cy="2058611"/>
          </a:xfrm>
          <a:custGeom>
            <a:avLst/>
            <a:gdLst/>
            <a:ahLst/>
            <a:cxnLst/>
            <a:rect l="l" t="t" r="r" b="b"/>
            <a:pathLst>
              <a:path w="1978499" h="2058611">
                <a:moveTo>
                  <a:pt x="0" y="0"/>
                </a:moveTo>
                <a:lnTo>
                  <a:pt x="1978500" y="0"/>
                </a:lnTo>
                <a:lnTo>
                  <a:pt x="1978500" y="2058611"/>
                </a:lnTo>
                <a:lnTo>
                  <a:pt x="0" y="2058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8423554" y="139281"/>
            <a:ext cx="1472114" cy="1851715"/>
          </a:xfrm>
          <a:custGeom>
            <a:avLst/>
            <a:gdLst/>
            <a:ahLst/>
            <a:cxnLst/>
            <a:rect l="l" t="t" r="r" b="b"/>
            <a:pathLst>
              <a:path w="1472114" h="1851715">
                <a:moveTo>
                  <a:pt x="0" y="0"/>
                </a:moveTo>
                <a:lnTo>
                  <a:pt x="1472114" y="0"/>
                </a:lnTo>
                <a:lnTo>
                  <a:pt x="1472114" y="1851715"/>
                </a:lnTo>
                <a:lnTo>
                  <a:pt x="0" y="1851715"/>
                </a:lnTo>
                <a:lnTo>
                  <a:pt x="0" y="0"/>
                </a:lnTo>
                <a:close/>
              </a:path>
            </a:pathLst>
          </a:custGeom>
          <a:blipFill>
            <a:blip r:embed="rId7"/>
            <a:stretch>
              <a:fillRect/>
            </a:stretch>
          </a:blipFill>
        </p:spPr>
      </p:sp>
      <p:sp>
        <p:nvSpPr>
          <p:cNvPr id="19" name="Freeform 19"/>
          <p:cNvSpPr/>
          <p:nvPr/>
        </p:nvSpPr>
        <p:spPr>
          <a:xfrm>
            <a:off x="8303198" y="8255132"/>
            <a:ext cx="1681603" cy="1868448"/>
          </a:xfrm>
          <a:custGeom>
            <a:avLst/>
            <a:gdLst/>
            <a:ahLst/>
            <a:cxnLst/>
            <a:rect l="l" t="t" r="r" b="b"/>
            <a:pathLst>
              <a:path w="1681603" h="1868448">
                <a:moveTo>
                  <a:pt x="0" y="0"/>
                </a:moveTo>
                <a:lnTo>
                  <a:pt x="1681604" y="0"/>
                </a:lnTo>
                <a:lnTo>
                  <a:pt x="1681604" y="1868448"/>
                </a:lnTo>
                <a:lnTo>
                  <a:pt x="0" y="1868448"/>
                </a:lnTo>
                <a:lnTo>
                  <a:pt x="0" y="0"/>
                </a:lnTo>
                <a:close/>
              </a:path>
            </a:pathLst>
          </a:custGeom>
          <a:blipFill>
            <a:blip r:embed="rId8"/>
            <a:stretch>
              <a:fillRect/>
            </a:stretch>
          </a:blipFill>
        </p:spPr>
      </p:sp>
      <p:sp>
        <p:nvSpPr>
          <p:cNvPr id="20" name="Freeform 20"/>
          <p:cNvSpPr/>
          <p:nvPr/>
        </p:nvSpPr>
        <p:spPr>
          <a:xfrm>
            <a:off x="895472" y="1716515"/>
            <a:ext cx="1581964" cy="1144946"/>
          </a:xfrm>
          <a:custGeom>
            <a:avLst/>
            <a:gdLst/>
            <a:ahLst/>
            <a:cxnLst/>
            <a:rect l="l" t="t" r="r" b="b"/>
            <a:pathLst>
              <a:path w="1581964" h="1144946">
                <a:moveTo>
                  <a:pt x="0" y="0"/>
                </a:moveTo>
                <a:lnTo>
                  <a:pt x="1581964" y="0"/>
                </a:lnTo>
                <a:lnTo>
                  <a:pt x="1581964" y="1144947"/>
                </a:lnTo>
                <a:lnTo>
                  <a:pt x="0" y="1144947"/>
                </a:lnTo>
                <a:lnTo>
                  <a:pt x="0" y="0"/>
                </a:lnTo>
                <a:close/>
              </a:path>
            </a:pathLst>
          </a:custGeom>
          <a:blipFill>
            <a:blip r:embed="rId9"/>
            <a:stretch>
              <a:fillRect/>
            </a:stretch>
          </a:blipFill>
        </p:spPr>
      </p:sp>
      <p:sp>
        <p:nvSpPr>
          <p:cNvPr id="21" name="Freeform 21"/>
          <p:cNvSpPr/>
          <p:nvPr/>
        </p:nvSpPr>
        <p:spPr>
          <a:xfrm rot="252594">
            <a:off x="15615311" y="1420811"/>
            <a:ext cx="1595343" cy="1383960"/>
          </a:xfrm>
          <a:custGeom>
            <a:avLst/>
            <a:gdLst/>
            <a:ahLst/>
            <a:cxnLst/>
            <a:rect l="l" t="t" r="r" b="b"/>
            <a:pathLst>
              <a:path w="1595343" h="1383960">
                <a:moveTo>
                  <a:pt x="0" y="0"/>
                </a:moveTo>
                <a:lnTo>
                  <a:pt x="1595343" y="0"/>
                </a:lnTo>
                <a:lnTo>
                  <a:pt x="1595343" y="1383960"/>
                </a:lnTo>
                <a:lnTo>
                  <a:pt x="0" y="1383960"/>
                </a:lnTo>
                <a:lnTo>
                  <a:pt x="0" y="0"/>
                </a:lnTo>
                <a:close/>
              </a:path>
            </a:pathLst>
          </a:custGeom>
          <a:blipFill>
            <a:blip r:embed="rId10"/>
            <a:stretch>
              <a:fillRect/>
            </a:stretch>
          </a:blipFill>
        </p:spPr>
      </p:sp>
      <p:sp>
        <p:nvSpPr>
          <p:cNvPr id="22" name="Freeform 22"/>
          <p:cNvSpPr/>
          <p:nvPr/>
        </p:nvSpPr>
        <p:spPr>
          <a:xfrm rot="-574632">
            <a:off x="483987" y="4180448"/>
            <a:ext cx="1204034" cy="1767389"/>
          </a:xfrm>
          <a:custGeom>
            <a:avLst/>
            <a:gdLst/>
            <a:ahLst/>
            <a:cxnLst/>
            <a:rect l="l" t="t" r="r" b="b"/>
            <a:pathLst>
              <a:path w="1204034" h="1767389">
                <a:moveTo>
                  <a:pt x="0" y="0"/>
                </a:moveTo>
                <a:lnTo>
                  <a:pt x="1204034" y="0"/>
                </a:lnTo>
                <a:lnTo>
                  <a:pt x="1204034" y="1767389"/>
                </a:lnTo>
                <a:lnTo>
                  <a:pt x="0" y="1767389"/>
                </a:lnTo>
                <a:lnTo>
                  <a:pt x="0" y="0"/>
                </a:lnTo>
                <a:close/>
              </a:path>
            </a:pathLst>
          </a:custGeom>
          <a:blipFill>
            <a:blip r:embed="rId11"/>
            <a:stretch>
              <a:fillRect/>
            </a:stretch>
          </a:blipFill>
        </p:spPr>
      </p:sp>
      <p:sp>
        <p:nvSpPr>
          <p:cNvPr id="23" name="Freeform 23"/>
          <p:cNvSpPr/>
          <p:nvPr/>
        </p:nvSpPr>
        <p:spPr>
          <a:xfrm rot="1057060">
            <a:off x="16730527" y="4041349"/>
            <a:ext cx="1267496" cy="1576979"/>
          </a:xfrm>
          <a:custGeom>
            <a:avLst/>
            <a:gdLst/>
            <a:ahLst/>
            <a:cxnLst/>
            <a:rect l="l" t="t" r="r" b="b"/>
            <a:pathLst>
              <a:path w="1267496" h="1576979">
                <a:moveTo>
                  <a:pt x="0" y="0"/>
                </a:moveTo>
                <a:lnTo>
                  <a:pt x="1267497" y="0"/>
                </a:lnTo>
                <a:lnTo>
                  <a:pt x="1267497" y="1576979"/>
                </a:lnTo>
                <a:lnTo>
                  <a:pt x="0" y="1576979"/>
                </a:lnTo>
                <a:lnTo>
                  <a:pt x="0" y="0"/>
                </a:lnTo>
                <a:close/>
              </a:path>
            </a:pathLst>
          </a:custGeom>
          <a:blipFill>
            <a:blip r:embed="rId12"/>
            <a:stretch>
              <a:fillRect/>
            </a:stretch>
          </a:blipFill>
        </p:spPr>
      </p:sp>
      <p:sp>
        <p:nvSpPr>
          <p:cNvPr id="24" name="Freeform 24"/>
          <p:cNvSpPr/>
          <p:nvPr/>
        </p:nvSpPr>
        <p:spPr>
          <a:xfrm rot="-983901">
            <a:off x="1077899" y="7253755"/>
            <a:ext cx="1581529" cy="1520245"/>
          </a:xfrm>
          <a:custGeom>
            <a:avLst/>
            <a:gdLst/>
            <a:ahLst/>
            <a:cxnLst/>
            <a:rect l="l" t="t" r="r" b="b"/>
            <a:pathLst>
              <a:path w="1581529" h="1520245">
                <a:moveTo>
                  <a:pt x="0" y="0"/>
                </a:moveTo>
                <a:lnTo>
                  <a:pt x="1581529" y="0"/>
                </a:lnTo>
                <a:lnTo>
                  <a:pt x="1581529" y="1520245"/>
                </a:lnTo>
                <a:lnTo>
                  <a:pt x="0" y="1520245"/>
                </a:lnTo>
                <a:lnTo>
                  <a:pt x="0" y="0"/>
                </a:lnTo>
                <a:close/>
              </a:path>
            </a:pathLst>
          </a:custGeom>
          <a:blipFill>
            <a:blip r:embed="rId13"/>
            <a:stretch>
              <a:fillRect/>
            </a:stretch>
          </a:blipFill>
        </p:spPr>
      </p:sp>
      <p:sp>
        <p:nvSpPr>
          <p:cNvPr id="25" name="Freeform 25"/>
          <p:cNvSpPr/>
          <p:nvPr/>
        </p:nvSpPr>
        <p:spPr>
          <a:xfrm rot="864714">
            <a:off x="15991171" y="7141269"/>
            <a:ext cx="1373105" cy="1540650"/>
          </a:xfrm>
          <a:custGeom>
            <a:avLst/>
            <a:gdLst/>
            <a:ahLst/>
            <a:cxnLst/>
            <a:rect l="l" t="t" r="r" b="b"/>
            <a:pathLst>
              <a:path w="1373105" h="1540650">
                <a:moveTo>
                  <a:pt x="0" y="0"/>
                </a:moveTo>
                <a:lnTo>
                  <a:pt x="1373105" y="0"/>
                </a:lnTo>
                <a:lnTo>
                  <a:pt x="1373105" y="1540650"/>
                </a:lnTo>
                <a:lnTo>
                  <a:pt x="0" y="1540650"/>
                </a:lnTo>
                <a:lnTo>
                  <a:pt x="0" y="0"/>
                </a:lnTo>
                <a:close/>
              </a:path>
            </a:pathLst>
          </a:custGeom>
          <a:blipFill>
            <a:blip r:embed="rId14"/>
            <a:stretch>
              <a:fillRect/>
            </a:stretch>
          </a:blipFill>
        </p:spPr>
      </p:sp>
      <p:sp>
        <p:nvSpPr>
          <p:cNvPr id="26" name="Freeform 26"/>
          <p:cNvSpPr/>
          <p:nvPr/>
        </p:nvSpPr>
        <p:spPr>
          <a:xfrm rot="1770291">
            <a:off x="12163331" y="8807677"/>
            <a:ext cx="1479189" cy="1277649"/>
          </a:xfrm>
          <a:custGeom>
            <a:avLst/>
            <a:gdLst/>
            <a:ahLst/>
            <a:cxnLst/>
            <a:rect l="l" t="t" r="r" b="b"/>
            <a:pathLst>
              <a:path w="1479189" h="1277649">
                <a:moveTo>
                  <a:pt x="0" y="0"/>
                </a:moveTo>
                <a:lnTo>
                  <a:pt x="1479189" y="0"/>
                </a:lnTo>
                <a:lnTo>
                  <a:pt x="1479189" y="1277649"/>
                </a:lnTo>
                <a:lnTo>
                  <a:pt x="0" y="1277649"/>
                </a:lnTo>
                <a:lnTo>
                  <a:pt x="0" y="0"/>
                </a:lnTo>
                <a:close/>
              </a:path>
            </a:pathLst>
          </a:custGeom>
          <a:blipFill>
            <a:blip r:embed="rId15"/>
            <a:stretch>
              <a:fillRect/>
            </a:stretch>
          </a:blipFill>
        </p:spPr>
      </p:sp>
      <p:sp>
        <p:nvSpPr>
          <p:cNvPr id="27" name="Freeform 27"/>
          <p:cNvSpPr/>
          <p:nvPr/>
        </p:nvSpPr>
        <p:spPr>
          <a:xfrm>
            <a:off x="4084603" y="713990"/>
            <a:ext cx="2112171" cy="702297"/>
          </a:xfrm>
          <a:custGeom>
            <a:avLst/>
            <a:gdLst/>
            <a:ahLst/>
            <a:cxnLst/>
            <a:rect l="l" t="t" r="r" b="b"/>
            <a:pathLst>
              <a:path w="2112171" h="702297">
                <a:moveTo>
                  <a:pt x="0" y="0"/>
                </a:moveTo>
                <a:lnTo>
                  <a:pt x="2112171" y="0"/>
                </a:lnTo>
                <a:lnTo>
                  <a:pt x="2112171" y="702297"/>
                </a:lnTo>
                <a:lnTo>
                  <a:pt x="0" y="702297"/>
                </a:lnTo>
                <a:lnTo>
                  <a:pt x="0" y="0"/>
                </a:lnTo>
                <a:close/>
              </a:path>
            </a:pathLst>
          </a:custGeom>
          <a:blipFill>
            <a:blip r:embed="rId16"/>
            <a:stretch>
              <a:fillRect/>
            </a:stretch>
          </a:blipFill>
        </p:spPr>
      </p:sp>
      <p:sp>
        <p:nvSpPr>
          <p:cNvPr id="28" name="Freeform 28"/>
          <p:cNvSpPr/>
          <p:nvPr/>
        </p:nvSpPr>
        <p:spPr>
          <a:xfrm>
            <a:off x="11922041" y="830133"/>
            <a:ext cx="1548024" cy="1348716"/>
          </a:xfrm>
          <a:custGeom>
            <a:avLst/>
            <a:gdLst/>
            <a:ahLst/>
            <a:cxnLst/>
            <a:rect l="l" t="t" r="r" b="b"/>
            <a:pathLst>
              <a:path w="1548024" h="1348716">
                <a:moveTo>
                  <a:pt x="0" y="0"/>
                </a:moveTo>
                <a:lnTo>
                  <a:pt x="1548025" y="0"/>
                </a:lnTo>
                <a:lnTo>
                  <a:pt x="1548025" y="1348716"/>
                </a:lnTo>
                <a:lnTo>
                  <a:pt x="0" y="1348716"/>
                </a:lnTo>
                <a:lnTo>
                  <a:pt x="0" y="0"/>
                </a:lnTo>
                <a:close/>
              </a:path>
            </a:pathLst>
          </a:custGeom>
          <a:blipFill>
            <a:blip r:embed="rId17"/>
            <a:stretch>
              <a:fillRect/>
            </a:stretch>
          </a:blipFill>
        </p:spPr>
      </p:sp>
      <p:sp>
        <p:nvSpPr>
          <p:cNvPr id="29" name="Freeform 29"/>
          <p:cNvSpPr/>
          <p:nvPr/>
        </p:nvSpPr>
        <p:spPr>
          <a:xfrm>
            <a:off x="4847819" y="8255132"/>
            <a:ext cx="1264630" cy="1771811"/>
          </a:xfrm>
          <a:custGeom>
            <a:avLst/>
            <a:gdLst/>
            <a:ahLst/>
            <a:cxnLst/>
            <a:rect l="l" t="t" r="r" b="b"/>
            <a:pathLst>
              <a:path w="1264630" h="1771811">
                <a:moveTo>
                  <a:pt x="0" y="0"/>
                </a:moveTo>
                <a:lnTo>
                  <a:pt x="1264629" y="0"/>
                </a:lnTo>
                <a:lnTo>
                  <a:pt x="1264629" y="1771811"/>
                </a:lnTo>
                <a:lnTo>
                  <a:pt x="0" y="1771811"/>
                </a:lnTo>
                <a:lnTo>
                  <a:pt x="0" y="0"/>
                </a:lnTo>
                <a:close/>
              </a:path>
            </a:pathLst>
          </a:custGeom>
          <a:blipFill>
            <a:blip r:embed="rId18"/>
            <a:stretch>
              <a:fillRect/>
            </a:stretch>
          </a:blipFill>
        </p:spPr>
      </p:sp>
      <p:sp>
        <p:nvSpPr>
          <p:cNvPr id="30" name="Rectangle 29">
            <a:extLst>
              <a:ext uri="{FF2B5EF4-FFF2-40B4-BE49-F238E27FC236}">
                <a16:creationId xmlns:a16="http://schemas.microsoft.com/office/drawing/2014/main" xmlns="" id="{4CCD909B-DF0B-4F16-B995-82FF9C584933}"/>
              </a:ext>
            </a:extLst>
          </p:cNvPr>
          <p:cNvSpPr/>
          <p:nvPr/>
        </p:nvSpPr>
        <p:spPr>
          <a:xfrm>
            <a:off x="7281957" y="4681835"/>
            <a:ext cx="3724096" cy="923330"/>
          </a:xfrm>
          <a:prstGeom prst="rect">
            <a:avLst/>
          </a:prstGeom>
          <a:noFill/>
        </p:spPr>
        <p:txBody>
          <a:bodyPr wrap="none" lIns="91440" tIns="45720" rIns="91440" bIns="45720">
            <a:spAutoFit/>
          </a:bodyPr>
          <a:lstStyle/>
          <a:p>
            <a:pPr algn="ctr"/>
            <a:r>
              <a:rPr lang="vi-VN" sz="5400" dirty="0">
                <a:ln w="0"/>
                <a:solidFill>
                  <a:srgbClr val="FF0000"/>
                </a:solidFill>
                <a:effectLst>
                  <a:outerShdw blurRad="38100" dist="19050" dir="2700000" algn="tl" rotWithShape="0">
                    <a:schemeClr val="dk1">
                      <a:alpha val="40000"/>
                    </a:schemeClr>
                  </a:outerShdw>
                </a:effectLst>
              </a:rPr>
              <a:t>4</a:t>
            </a:r>
            <a:r>
              <a:rPr lang="vi-VN" sz="5400" b="0" cap="none" spc="0" dirty="0">
                <a:ln w="0"/>
                <a:solidFill>
                  <a:srgbClr val="FF0000"/>
                </a:solidFill>
                <a:effectLst>
                  <a:outerShdw blurRad="38100" dist="19050" dir="2700000" algn="tl" rotWithShape="0">
                    <a:schemeClr val="dk1">
                      <a:alpha val="40000"/>
                    </a:schemeClr>
                  </a:outerShdw>
                </a:effectLst>
              </a:rPr>
              <a:t>.Vận dụng</a:t>
            </a:r>
            <a:endParaRPr lang="en-US" sz="5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1818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alphaModFix amt="6999"/>
          </a:blip>
          <a:stretch>
            <a:fillRect t="-38888" b="-38888"/>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A51B5E-7E47-4F2A-B9F2-9BA59B60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a:blipFill>
            <a:blip r:embed="rId2">
              <a:alphaModFix amt="6999"/>
            </a:blip>
            <a:stretch>
              <a:fillRect t="-38888" b="-38888"/>
            </a:stretch>
          </a:blipFill>
        </p:spPr>
        <p:style>
          <a:lnRef idx="2">
            <a:schemeClr val="accent1"/>
          </a:lnRef>
          <a:fillRef idx="1">
            <a:schemeClr val="lt1"/>
          </a:fillRef>
          <a:effectRef idx="0">
            <a:schemeClr val="accent1"/>
          </a:effectRef>
          <a:fontRef idx="minor">
            <a:schemeClr val="dk1"/>
          </a:fontRef>
        </p:style>
      </p:pic>
      <p:sp>
        <p:nvSpPr>
          <p:cNvPr id="14" name="TextBox 13">
            <a:extLst>
              <a:ext uri="{FF2B5EF4-FFF2-40B4-BE49-F238E27FC236}">
                <a16:creationId xmlns:a16="http://schemas.microsoft.com/office/drawing/2014/main" xmlns="" id="{A10F87BF-9F89-455E-BDD5-3CDEEDEE1672}"/>
              </a:ext>
            </a:extLst>
          </p:cNvPr>
          <p:cNvSpPr txBox="1"/>
          <p:nvPr/>
        </p:nvSpPr>
        <p:spPr>
          <a:xfrm>
            <a:off x="3788226" y="8262826"/>
            <a:ext cx="5355773" cy="1015663"/>
          </a:xfrm>
          <a:prstGeom prst="rect">
            <a:avLst/>
          </a:prstGeom>
          <a:solidFill>
            <a:schemeClr val="accent4">
              <a:lumMod val="60000"/>
              <a:lumOff val="40000"/>
            </a:schemeClr>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C</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Cánh hoa</a:t>
            </a:r>
            <a:endParaRPr lang="en-US" sz="6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D7A0B79-3FF2-4E14-972F-B377593DBF81}"/>
              </a:ext>
            </a:extLst>
          </p:cNvPr>
          <p:cNvSpPr txBox="1"/>
          <p:nvPr/>
        </p:nvSpPr>
        <p:spPr>
          <a:xfrm>
            <a:off x="10558312" y="6279571"/>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B. </a:t>
            </a:r>
            <a:r>
              <a:rPr lang="vi-VN" sz="6000" b="1" dirty="0">
                <a:latin typeface="Times New Roman" panose="02020603050405020304" pitchFamily="18" charset="0"/>
                <a:cs typeface="Times New Roman" panose="02020603050405020304" pitchFamily="18" charset="0"/>
              </a:rPr>
              <a:t>Nhụy</a:t>
            </a:r>
            <a:endParaRPr lang="en-US" sz="60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6F166AE-83E5-4889-A630-31AE44395097}"/>
              </a:ext>
            </a:extLst>
          </p:cNvPr>
          <p:cNvSpPr txBox="1"/>
          <p:nvPr/>
        </p:nvSpPr>
        <p:spPr>
          <a:xfrm>
            <a:off x="3788227" y="6279571"/>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A</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Nhị</a:t>
            </a:r>
            <a:endParaRPr lang="en-US" sz="6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218558A8-8AEA-4B63-81C7-2C8F8FC416DD}"/>
              </a:ext>
            </a:extLst>
          </p:cNvPr>
          <p:cNvSpPr txBox="1"/>
          <p:nvPr/>
        </p:nvSpPr>
        <p:spPr>
          <a:xfrm>
            <a:off x="10646227" y="8283285"/>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D. </a:t>
            </a:r>
            <a:r>
              <a:rPr lang="vi-VN" sz="6000" b="1" dirty="0">
                <a:latin typeface="Times New Roman" panose="02020603050405020304" pitchFamily="18" charset="0"/>
                <a:cs typeface="Times New Roman" panose="02020603050405020304" pitchFamily="18" charset="0"/>
              </a:rPr>
              <a:t>Cuống hoa</a:t>
            </a:r>
            <a:endParaRPr lang="en-US" sz="6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EC2BB9E-B66B-45B1-9938-6C4AEA9794B3}"/>
              </a:ext>
            </a:extLst>
          </p:cNvPr>
          <p:cNvSpPr txBox="1"/>
          <p:nvPr/>
        </p:nvSpPr>
        <p:spPr>
          <a:xfrm>
            <a:off x="2825693" y="384830"/>
            <a:ext cx="14325600" cy="2123658"/>
          </a:xfrm>
          <a:prstGeom prst="rect">
            <a:avLst/>
          </a:prstGeom>
          <a:solidFill>
            <a:schemeClr val="accent1">
              <a:lumMod val="40000"/>
              <a:lumOff val="60000"/>
            </a:schemeClr>
          </a:solidFill>
        </p:spPr>
        <p:txBody>
          <a:bodyPr wrap="square" rtlCol="0">
            <a:spAutoFit/>
          </a:bodyPr>
          <a:lstStyle/>
          <a:p>
            <a:r>
              <a:rPr lang="vi-VN" sz="6600" dirty="0">
                <a:solidFill>
                  <a:srgbClr val="FF0000"/>
                </a:solidFill>
              </a:rPr>
              <a:t>Câu 1</a:t>
            </a:r>
            <a:r>
              <a:rPr lang="nl-NL" sz="6600" dirty="0">
                <a:solidFill>
                  <a:srgbClr val="FF0000"/>
                </a:solidFill>
              </a:rPr>
              <a:t>: </a:t>
            </a:r>
            <a:r>
              <a:rPr lang="en-US" sz="6600" dirty="0" err="1">
                <a:solidFill>
                  <a:srgbClr val="FF0000"/>
                </a:solidFill>
              </a:rPr>
              <a:t>Bộ</a:t>
            </a:r>
            <a:r>
              <a:rPr lang="en-US" sz="6600" dirty="0">
                <a:solidFill>
                  <a:srgbClr val="FF0000"/>
                </a:solidFill>
              </a:rPr>
              <a:t> </a:t>
            </a:r>
            <a:r>
              <a:rPr lang="en-US" sz="6600" dirty="0" err="1">
                <a:solidFill>
                  <a:srgbClr val="FF0000"/>
                </a:solidFill>
              </a:rPr>
              <a:t>phận</a:t>
            </a:r>
            <a:r>
              <a:rPr lang="en-US" sz="6600" dirty="0">
                <a:solidFill>
                  <a:srgbClr val="FF0000"/>
                </a:solidFill>
              </a:rPr>
              <a:t> </a:t>
            </a:r>
            <a:r>
              <a:rPr lang="en-US" sz="6600" dirty="0" err="1">
                <a:solidFill>
                  <a:srgbClr val="FF0000"/>
                </a:solidFill>
              </a:rPr>
              <a:t>nào</a:t>
            </a:r>
            <a:r>
              <a:rPr lang="en-US" sz="6600" dirty="0">
                <a:solidFill>
                  <a:srgbClr val="FF0000"/>
                </a:solidFill>
              </a:rPr>
              <a:t> </a:t>
            </a:r>
            <a:r>
              <a:rPr lang="en-US" sz="6600" dirty="0" err="1">
                <a:solidFill>
                  <a:srgbClr val="FF0000"/>
                </a:solidFill>
              </a:rPr>
              <a:t>của</a:t>
            </a:r>
            <a:r>
              <a:rPr lang="en-US" sz="6600" dirty="0">
                <a:solidFill>
                  <a:srgbClr val="FF0000"/>
                </a:solidFill>
              </a:rPr>
              <a:t> </a:t>
            </a:r>
            <a:r>
              <a:rPr lang="en-US" sz="6600" dirty="0" err="1">
                <a:solidFill>
                  <a:srgbClr val="FF0000"/>
                </a:solidFill>
              </a:rPr>
              <a:t>hoa</a:t>
            </a:r>
            <a:r>
              <a:rPr lang="en-US" sz="6600" dirty="0">
                <a:solidFill>
                  <a:srgbClr val="FF0000"/>
                </a:solidFill>
              </a:rPr>
              <a:t> </a:t>
            </a:r>
            <a:r>
              <a:rPr lang="en-US" sz="6600" dirty="0" err="1">
                <a:solidFill>
                  <a:srgbClr val="FF0000"/>
                </a:solidFill>
              </a:rPr>
              <a:t>bí</a:t>
            </a:r>
            <a:r>
              <a:rPr lang="en-US" sz="6600" dirty="0">
                <a:solidFill>
                  <a:srgbClr val="FF0000"/>
                </a:solidFill>
              </a:rPr>
              <a:t> </a:t>
            </a:r>
            <a:r>
              <a:rPr lang="en-US" sz="6600" dirty="0" err="1">
                <a:solidFill>
                  <a:srgbClr val="FF0000"/>
                </a:solidFill>
              </a:rPr>
              <a:t>ngô</a:t>
            </a:r>
            <a:r>
              <a:rPr lang="en-US" sz="6600" dirty="0">
                <a:solidFill>
                  <a:srgbClr val="FF0000"/>
                </a:solidFill>
              </a:rPr>
              <a:t> </a:t>
            </a:r>
            <a:r>
              <a:rPr lang="en-US" sz="6600" dirty="0" err="1">
                <a:solidFill>
                  <a:srgbClr val="FF0000"/>
                </a:solidFill>
              </a:rPr>
              <a:t>đực</a:t>
            </a:r>
            <a:r>
              <a:rPr lang="en-US" sz="6600" dirty="0">
                <a:solidFill>
                  <a:srgbClr val="FF0000"/>
                </a:solidFill>
              </a:rPr>
              <a:t> </a:t>
            </a:r>
            <a:r>
              <a:rPr lang="en-US" sz="6600" dirty="0" err="1">
                <a:solidFill>
                  <a:srgbClr val="FF0000"/>
                </a:solidFill>
              </a:rPr>
              <a:t>được</a:t>
            </a:r>
            <a:r>
              <a:rPr lang="en-US" sz="6600" dirty="0">
                <a:solidFill>
                  <a:srgbClr val="FF0000"/>
                </a:solidFill>
              </a:rPr>
              <a:t> </a:t>
            </a:r>
            <a:r>
              <a:rPr lang="en-US" sz="6600" dirty="0" err="1">
                <a:solidFill>
                  <a:srgbClr val="FF0000"/>
                </a:solidFill>
              </a:rPr>
              <a:t>minh</a:t>
            </a:r>
            <a:r>
              <a:rPr lang="en-US" sz="6600" dirty="0">
                <a:solidFill>
                  <a:srgbClr val="FF0000"/>
                </a:solidFill>
              </a:rPr>
              <a:t> </a:t>
            </a:r>
            <a:r>
              <a:rPr lang="en-US" sz="6600" dirty="0" err="1">
                <a:solidFill>
                  <a:srgbClr val="FF0000"/>
                </a:solidFill>
              </a:rPr>
              <a:t>họa</a:t>
            </a:r>
            <a:r>
              <a:rPr lang="en-US" sz="6600" dirty="0">
                <a:solidFill>
                  <a:srgbClr val="FF0000"/>
                </a:solidFill>
              </a:rPr>
              <a:t> </a:t>
            </a:r>
            <a:r>
              <a:rPr lang="en-US" sz="6600" dirty="0" err="1">
                <a:solidFill>
                  <a:srgbClr val="FF0000"/>
                </a:solidFill>
              </a:rPr>
              <a:t>trong</a:t>
            </a:r>
            <a:r>
              <a:rPr lang="en-US" sz="6600" dirty="0">
                <a:solidFill>
                  <a:srgbClr val="FF0000"/>
                </a:solidFill>
              </a:rPr>
              <a:t> </a:t>
            </a:r>
            <a:r>
              <a:rPr lang="en-US" sz="6600" dirty="0" err="1">
                <a:solidFill>
                  <a:srgbClr val="FF0000"/>
                </a:solidFill>
              </a:rPr>
              <a:t>hình</a:t>
            </a:r>
            <a:r>
              <a:rPr lang="en-US" sz="6600" dirty="0">
                <a:solidFill>
                  <a:srgbClr val="FF0000"/>
                </a:solidFill>
              </a:rPr>
              <a:t> </a:t>
            </a:r>
            <a:r>
              <a:rPr lang="en-US" sz="6600" dirty="0" err="1">
                <a:solidFill>
                  <a:srgbClr val="FF0000"/>
                </a:solidFill>
              </a:rPr>
              <a:t>dưới</a:t>
            </a:r>
            <a:r>
              <a:rPr lang="en-US" sz="6600" dirty="0">
                <a:solidFill>
                  <a:srgbClr val="FF0000"/>
                </a:solidFill>
              </a:rPr>
              <a:t> </a:t>
            </a:r>
            <a:r>
              <a:rPr lang="en-US" sz="6600" dirty="0" err="1">
                <a:solidFill>
                  <a:srgbClr val="FF0000"/>
                </a:solidFill>
              </a:rPr>
              <a:t>đây</a:t>
            </a:r>
            <a:r>
              <a:rPr lang="en-US" sz="6600" dirty="0">
                <a:solidFill>
                  <a:srgbClr val="FF0000"/>
                </a:solidFill>
              </a:rPr>
              <a:t>?</a:t>
            </a:r>
          </a:p>
        </p:txBody>
      </p:sp>
      <p:sp>
        <p:nvSpPr>
          <p:cNvPr id="20" name="A.sai">
            <a:extLst>
              <a:ext uri="{FF2B5EF4-FFF2-40B4-BE49-F238E27FC236}">
                <a16:creationId xmlns:a16="http://schemas.microsoft.com/office/drawing/2014/main" xmlns="" id="{E0F15D29-81F6-433D-93FC-5D5AF4C24070}"/>
              </a:ext>
            </a:extLst>
          </p:cNvPr>
          <p:cNvSpPr/>
          <p:nvPr/>
        </p:nvSpPr>
        <p:spPr>
          <a:xfrm>
            <a:off x="9150843" y="8283285"/>
            <a:ext cx="983412" cy="1061049"/>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1" name="B.sai">
            <a:extLst>
              <a:ext uri="{FF2B5EF4-FFF2-40B4-BE49-F238E27FC236}">
                <a16:creationId xmlns:a16="http://schemas.microsoft.com/office/drawing/2014/main" xmlns="" id="{1FA0DF85-8970-4A9A-95AF-FE022BDB29A6}"/>
              </a:ext>
            </a:extLst>
          </p:cNvPr>
          <p:cNvSpPr/>
          <p:nvPr/>
        </p:nvSpPr>
        <p:spPr>
          <a:xfrm>
            <a:off x="15893374" y="6216046"/>
            <a:ext cx="983412" cy="1009292"/>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2" name="D.sai">
            <a:extLst>
              <a:ext uri="{FF2B5EF4-FFF2-40B4-BE49-F238E27FC236}">
                <a16:creationId xmlns:a16="http://schemas.microsoft.com/office/drawing/2014/main" xmlns="" id="{2D4D32AF-E4CF-4434-810E-39EAD227E56B}"/>
              </a:ext>
            </a:extLst>
          </p:cNvPr>
          <p:cNvSpPr/>
          <p:nvPr/>
        </p:nvSpPr>
        <p:spPr>
          <a:xfrm>
            <a:off x="16009327" y="8263778"/>
            <a:ext cx="1009290" cy="1035170"/>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pic>
        <p:nvPicPr>
          <p:cNvPr id="11" name="C.đúng" descr="Káº¿t quáº£ hÃ¬nh áº£nh cho right wrong tick icon">
            <a:extLst>
              <a:ext uri="{FF2B5EF4-FFF2-40B4-BE49-F238E27FC236}">
                <a16:creationId xmlns:a16="http://schemas.microsoft.com/office/drawing/2014/main" xmlns="" id="{722609B0-139D-4203-99B2-D7C5A13B602F}"/>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9033351" y="6300967"/>
            <a:ext cx="955142" cy="8394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EEE8F60-C006-4F0E-9B9E-1A0E9CDD9565}"/>
              </a:ext>
            </a:extLst>
          </p:cNvPr>
          <p:cNvPicPr>
            <a:picLocks noChangeAspect="1"/>
          </p:cNvPicPr>
          <p:nvPr/>
        </p:nvPicPr>
        <p:blipFill>
          <a:blip r:embed="rId5"/>
          <a:stretch>
            <a:fillRect/>
          </a:stretch>
        </p:blipFill>
        <p:spPr>
          <a:xfrm>
            <a:off x="4560285" y="2575198"/>
            <a:ext cx="11353800" cy="3570952"/>
          </a:xfrm>
          <a:prstGeom prst="rect">
            <a:avLst/>
          </a:prstGeom>
        </p:spPr>
      </p:pic>
    </p:spTree>
    <p:extLst>
      <p:ext uri="{BB962C8B-B14F-4D97-AF65-F5344CB8AC3E}">
        <p14:creationId xmlns:p14="http://schemas.microsoft.com/office/powerpoint/2010/main" val="1638224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withEffect">
                                  <p:stCondLst>
                                    <p:cond delay="0"/>
                                  </p:stCondLst>
                                  <p:childTnLst>
                                    <p:animClr clrSpc="rgb" dir="cw">
                                      <p:cBhvr>
                                        <p:cTn id="6" dur="2000" fill="hold"/>
                                        <p:tgtEl>
                                          <p:spTgt spid="14"/>
                                        </p:tgtEl>
                                        <p:attrNameLst>
                                          <p:attrName>fillcolor</p:attrName>
                                        </p:attrNameLst>
                                      </p:cBhvr>
                                      <p:to>
                                        <a:srgbClr val="FF00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23" presetClass="entr" presetSubtype="3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strVal val="4*#ppt_w"/>
                                          </p:val>
                                        </p:tav>
                                        <p:tav tm="100000">
                                          <p:val>
                                            <p:strVal val="#ppt_w"/>
                                          </p:val>
                                        </p:tav>
                                      </p:tavLst>
                                    </p:anim>
                                    <p:anim calcmode="lin" valueType="num">
                                      <p:cBhvr>
                                        <p:cTn id="12"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15"/>
                                        </p:tgtEl>
                                        <p:attrNameLst>
                                          <p:attrName>fillcolor</p:attrName>
                                        </p:attrNameLst>
                                      </p:cBhvr>
                                      <p:to>
                                        <a:srgbClr val="FF0000"/>
                                      </p:to>
                                    </p:animClr>
                                    <p:set>
                                      <p:cBhvr>
                                        <p:cTn id="18" dur="2000" fill="hold"/>
                                        <p:tgtEl>
                                          <p:spTgt spid="15"/>
                                        </p:tgtEl>
                                        <p:attrNameLst>
                                          <p:attrName>fill.type</p:attrName>
                                        </p:attrNameLst>
                                      </p:cBhvr>
                                      <p:to>
                                        <p:strVal val="solid"/>
                                      </p:to>
                                    </p:set>
                                    <p:set>
                                      <p:cBhvr>
                                        <p:cTn id="19" dur="2000" fill="hold"/>
                                        <p:tgtEl>
                                          <p:spTgt spid="15"/>
                                        </p:tgtEl>
                                        <p:attrNameLst>
                                          <p:attrName>fill.on</p:attrName>
                                        </p:attrNameLst>
                                      </p:cBhvr>
                                      <p:to>
                                        <p:strVal val="true"/>
                                      </p:to>
                                    </p:set>
                                  </p:childTnLst>
                                </p:cTn>
                              </p:par>
                              <p:par>
                                <p:cTn id="20" presetID="23" presetClass="entr" presetSubtype="3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4*#ppt_w"/>
                                          </p:val>
                                        </p:tav>
                                        <p:tav tm="100000">
                                          <p:val>
                                            <p:strVal val="#ppt_w"/>
                                          </p:val>
                                        </p:tav>
                                      </p:tavLst>
                                    </p:anim>
                                    <p:anim calcmode="lin" valueType="num">
                                      <p:cBhvr>
                                        <p:cTn id="23"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6"/>
                                        </p:tgtEl>
                                        <p:attrNameLst>
                                          <p:attrName>fillcolor</p:attrName>
                                        </p:attrNameLst>
                                      </p:cBhvr>
                                      <p:to>
                                        <a:srgbClr val="00B050"/>
                                      </p:to>
                                    </p:animClr>
                                    <p:set>
                                      <p:cBhvr>
                                        <p:cTn id="29" dur="2000" fill="hold"/>
                                        <p:tgtEl>
                                          <p:spTgt spid="16"/>
                                        </p:tgtEl>
                                        <p:attrNameLst>
                                          <p:attrName>fill.type</p:attrName>
                                        </p:attrNameLst>
                                      </p:cBhvr>
                                      <p:to>
                                        <p:strVal val="solid"/>
                                      </p:to>
                                    </p:set>
                                    <p:set>
                                      <p:cBhvr>
                                        <p:cTn id="30" dur="2000" fill="hold"/>
                                        <p:tgtEl>
                                          <p:spTgt spid="16"/>
                                        </p:tgtEl>
                                        <p:attrNameLst>
                                          <p:attrName>fill.on</p:attrName>
                                        </p:attrNameLst>
                                      </p:cBhvr>
                                      <p:to>
                                        <p:strVal val="true"/>
                                      </p:to>
                                    </p:set>
                                  </p:childTnLst>
                                </p:cTn>
                              </p:par>
                              <p:par>
                                <p:cTn id="31" presetID="23"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4*#ppt_w"/>
                                          </p:val>
                                        </p:tav>
                                        <p:tav tm="100000">
                                          <p:val>
                                            <p:strVal val="#ppt_w"/>
                                          </p:val>
                                        </p:tav>
                                      </p:tavLst>
                                    </p:anim>
                                    <p:anim calcmode="lin" valueType="num">
                                      <p:cBhvr>
                                        <p:cTn id="34"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FF0000"/>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23" presetClass="entr" presetSubtype="32"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strVal val="4*#ppt_w"/>
                                          </p:val>
                                        </p:tav>
                                        <p:tav tm="100000">
                                          <p:val>
                                            <p:strVal val="#ppt_w"/>
                                          </p:val>
                                        </p:tav>
                                      </p:tavLst>
                                    </p:anim>
                                    <p:anim calcmode="lin" valueType="num">
                                      <p:cBhvr>
                                        <p:cTn id="45"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alphaModFix amt="6999"/>
          </a:blip>
          <a:stretch>
            <a:fillRect t="-38888" b="-38888"/>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A51B5E-7E47-4F2A-B9F2-9BA59B60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a:blipFill>
            <a:blip r:embed="rId4">
              <a:alphaModFix amt="6999"/>
            </a:blip>
            <a:stretch>
              <a:fillRect t="-38888" b="-38888"/>
            </a:stretch>
          </a:blipFill>
        </p:spPr>
        <p:style>
          <a:lnRef idx="2">
            <a:schemeClr val="accent1"/>
          </a:lnRef>
          <a:fillRef idx="1">
            <a:schemeClr val="lt1"/>
          </a:fillRef>
          <a:effectRef idx="0">
            <a:schemeClr val="accent1"/>
          </a:effectRef>
          <a:fontRef idx="minor">
            <a:schemeClr val="dk1"/>
          </a:fontRef>
        </p:style>
      </p:pic>
      <p:sp>
        <p:nvSpPr>
          <p:cNvPr id="14" name="TextBox 13">
            <a:extLst>
              <a:ext uri="{FF2B5EF4-FFF2-40B4-BE49-F238E27FC236}">
                <a16:creationId xmlns:a16="http://schemas.microsoft.com/office/drawing/2014/main" xmlns="" id="{A10F87BF-9F89-455E-BDD5-3CDEEDEE1672}"/>
              </a:ext>
            </a:extLst>
          </p:cNvPr>
          <p:cNvSpPr txBox="1"/>
          <p:nvPr/>
        </p:nvSpPr>
        <p:spPr>
          <a:xfrm>
            <a:off x="3788226" y="8262826"/>
            <a:ext cx="5355773" cy="1015663"/>
          </a:xfrm>
          <a:prstGeom prst="rect">
            <a:avLst/>
          </a:prstGeom>
          <a:solidFill>
            <a:schemeClr val="accent4">
              <a:lumMod val="60000"/>
              <a:lumOff val="40000"/>
            </a:schemeClr>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C</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Nhị</a:t>
            </a:r>
            <a:endParaRPr lang="en-US" sz="6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D7A0B79-3FF2-4E14-972F-B377593DBF81}"/>
              </a:ext>
            </a:extLst>
          </p:cNvPr>
          <p:cNvSpPr txBox="1"/>
          <p:nvPr/>
        </p:nvSpPr>
        <p:spPr>
          <a:xfrm>
            <a:off x="10558312" y="6279571"/>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B. </a:t>
            </a:r>
            <a:r>
              <a:rPr lang="vi-VN" sz="6000" b="1" dirty="0">
                <a:latin typeface="Times New Roman" panose="02020603050405020304" pitchFamily="18" charset="0"/>
                <a:cs typeface="Times New Roman" panose="02020603050405020304" pitchFamily="18" charset="0"/>
              </a:rPr>
              <a:t>Cánh hoa</a:t>
            </a:r>
            <a:endParaRPr lang="en-US" sz="60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6F166AE-83E5-4889-A630-31AE44395097}"/>
              </a:ext>
            </a:extLst>
          </p:cNvPr>
          <p:cNvSpPr txBox="1"/>
          <p:nvPr/>
        </p:nvSpPr>
        <p:spPr>
          <a:xfrm>
            <a:off x="10718748" y="8290515"/>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en-US" sz="6000" b="1" dirty="0">
                <a:latin typeface="Times New Roman" panose="02020603050405020304" pitchFamily="18" charset="0"/>
                <a:cs typeface="Times New Roman" panose="02020603050405020304" pitchFamily="18" charset="0"/>
              </a:rPr>
              <a:t>D. </a:t>
            </a:r>
            <a:r>
              <a:rPr lang="vi-VN" sz="6000" b="1" dirty="0">
                <a:latin typeface="Times New Roman" panose="02020603050405020304" pitchFamily="18" charset="0"/>
                <a:cs typeface="Times New Roman" panose="02020603050405020304" pitchFamily="18" charset="0"/>
              </a:rPr>
              <a:t>Nhụy</a:t>
            </a:r>
            <a:endParaRPr lang="en-US" sz="6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218558A8-8AEA-4B63-81C7-2C8F8FC416DD}"/>
              </a:ext>
            </a:extLst>
          </p:cNvPr>
          <p:cNvSpPr txBox="1"/>
          <p:nvPr/>
        </p:nvSpPr>
        <p:spPr>
          <a:xfrm>
            <a:off x="3759752" y="6381224"/>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A</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Cuống hoa</a:t>
            </a:r>
            <a:endParaRPr lang="en-US" sz="6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EC2BB9E-B66B-45B1-9938-6C4AEA9794B3}"/>
              </a:ext>
            </a:extLst>
          </p:cNvPr>
          <p:cNvSpPr txBox="1"/>
          <p:nvPr/>
        </p:nvSpPr>
        <p:spPr>
          <a:xfrm>
            <a:off x="2057400" y="776594"/>
            <a:ext cx="14819386" cy="1938992"/>
          </a:xfrm>
          <a:prstGeom prst="rect">
            <a:avLst/>
          </a:prstGeom>
          <a:solidFill>
            <a:schemeClr val="accent1">
              <a:lumMod val="40000"/>
              <a:lumOff val="60000"/>
            </a:schemeClr>
          </a:solidFill>
        </p:spPr>
        <p:txBody>
          <a:bodyPr wrap="square" rtlCol="0">
            <a:spAutoFit/>
          </a:bodyPr>
          <a:lstStyle/>
          <a:p>
            <a:r>
              <a:rPr lang="nl-NL" sz="6000" dirty="0">
                <a:solidFill>
                  <a:srgbClr val="FF0000"/>
                </a:solidFill>
              </a:rPr>
              <a:t>Câu 2: </a:t>
            </a:r>
            <a:r>
              <a:rPr lang="en-US" sz="6000" dirty="0" err="1">
                <a:solidFill>
                  <a:srgbClr val="FF0000"/>
                </a:solidFill>
              </a:rPr>
              <a:t>Bộ</a:t>
            </a:r>
            <a:r>
              <a:rPr lang="en-US" sz="6000" dirty="0">
                <a:solidFill>
                  <a:srgbClr val="FF0000"/>
                </a:solidFill>
              </a:rPr>
              <a:t> </a:t>
            </a:r>
            <a:r>
              <a:rPr lang="en-US" sz="6000" dirty="0" err="1">
                <a:solidFill>
                  <a:srgbClr val="FF0000"/>
                </a:solidFill>
              </a:rPr>
              <a:t>phận</a:t>
            </a:r>
            <a:r>
              <a:rPr lang="en-US" sz="6000" dirty="0">
                <a:solidFill>
                  <a:srgbClr val="FF0000"/>
                </a:solidFill>
              </a:rPr>
              <a:t> </a:t>
            </a:r>
            <a:r>
              <a:rPr lang="en-US" sz="6000" dirty="0" err="1">
                <a:solidFill>
                  <a:srgbClr val="FF0000"/>
                </a:solidFill>
              </a:rPr>
              <a:t>nào</a:t>
            </a:r>
            <a:r>
              <a:rPr lang="en-US" sz="6000" dirty="0">
                <a:solidFill>
                  <a:srgbClr val="FF0000"/>
                </a:solidFill>
              </a:rPr>
              <a:t> </a:t>
            </a:r>
            <a:r>
              <a:rPr lang="en-US" sz="6000" dirty="0" err="1">
                <a:solidFill>
                  <a:srgbClr val="FF0000"/>
                </a:solidFill>
              </a:rPr>
              <a:t>của</a:t>
            </a:r>
            <a:r>
              <a:rPr lang="en-US" sz="6000" dirty="0">
                <a:solidFill>
                  <a:srgbClr val="FF0000"/>
                </a:solidFill>
              </a:rPr>
              <a:t> </a:t>
            </a:r>
            <a:r>
              <a:rPr lang="en-US" sz="6000" dirty="0" err="1">
                <a:solidFill>
                  <a:srgbClr val="FF0000"/>
                </a:solidFill>
              </a:rPr>
              <a:t>hoa</a:t>
            </a:r>
            <a:r>
              <a:rPr lang="en-US" sz="6000" dirty="0">
                <a:solidFill>
                  <a:srgbClr val="FF0000"/>
                </a:solidFill>
              </a:rPr>
              <a:t> </a:t>
            </a:r>
            <a:r>
              <a:rPr lang="en-US" sz="6000" dirty="0" err="1">
                <a:solidFill>
                  <a:srgbClr val="FF0000"/>
                </a:solidFill>
              </a:rPr>
              <a:t>bí</a:t>
            </a:r>
            <a:r>
              <a:rPr lang="en-US" sz="6000" dirty="0">
                <a:solidFill>
                  <a:srgbClr val="FF0000"/>
                </a:solidFill>
              </a:rPr>
              <a:t> </a:t>
            </a:r>
            <a:r>
              <a:rPr lang="en-US" sz="6000" dirty="0" err="1">
                <a:solidFill>
                  <a:srgbClr val="FF0000"/>
                </a:solidFill>
              </a:rPr>
              <a:t>ngô</a:t>
            </a:r>
            <a:r>
              <a:rPr lang="en-US" sz="6000" dirty="0">
                <a:solidFill>
                  <a:srgbClr val="FF0000"/>
                </a:solidFill>
              </a:rPr>
              <a:t> </a:t>
            </a:r>
            <a:r>
              <a:rPr lang="en-US" sz="6000" dirty="0" err="1">
                <a:solidFill>
                  <a:srgbClr val="FF0000"/>
                </a:solidFill>
              </a:rPr>
              <a:t>cái</a:t>
            </a:r>
            <a:r>
              <a:rPr lang="en-US" sz="6000" dirty="0">
                <a:solidFill>
                  <a:srgbClr val="FF0000"/>
                </a:solidFill>
              </a:rPr>
              <a:t> </a:t>
            </a:r>
            <a:r>
              <a:rPr lang="en-US" sz="6000" dirty="0" err="1">
                <a:solidFill>
                  <a:srgbClr val="FF0000"/>
                </a:solidFill>
              </a:rPr>
              <a:t>được</a:t>
            </a:r>
            <a:r>
              <a:rPr lang="en-US" sz="6000" dirty="0">
                <a:solidFill>
                  <a:srgbClr val="FF0000"/>
                </a:solidFill>
              </a:rPr>
              <a:t> </a:t>
            </a:r>
            <a:r>
              <a:rPr lang="en-US" sz="6000" dirty="0" err="1">
                <a:solidFill>
                  <a:srgbClr val="FF0000"/>
                </a:solidFill>
              </a:rPr>
              <a:t>minh</a:t>
            </a:r>
            <a:r>
              <a:rPr lang="en-US" sz="6000" dirty="0">
                <a:solidFill>
                  <a:srgbClr val="FF0000"/>
                </a:solidFill>
              </a:rPr>
              <a:t> </a:t>
            </a:r>
            <a:r>
              <a:rPr lang="en-US" sz="6000" dirty="0" err="1">
                <a:solidFill>
                  <a:srgbClr val="FF0000"/>
                </a:solidFill>
              </a:rPr>
              <a:t>họa</a:t>
            </a:r>
            <a:r>
              <a:rPr lang="en-US" sz="6000" dirty="0">
                <a:solidFill>
                  <a:srgbClr val="FF0000"/>
                </a:solidFill>
              </a:rPr>
              <a:t> </a:t>
            </a:r>
            <a:r>
              <a:rPr lang="en-US" sz="6000" dirty="0" err="1">
                <a:solidFill>
                  <a:srgbClr val="FF0000"/>
                </a:solidFill>
              </a:rPr>
              <a:t>trong</a:t>
            </a:r>
            <a:r>
              <a:rPr lang="en-US" sz="6000" dirty="0">
                <a:solidFill>
                  <a:srgbClr val="FF0000"/>
                </a:solidFill>
              </a:rPr>
              <a:t> </a:t>
            </a:r>
            <a:r>
              <a:rPr lang="en-US" sz="6000" dirty="0" err="1">
                <a:solidFill>
                  <a:srgbClr val="FF0000"/>
                </a:solidFill>
              </a:rPr>
              <a:t>hình</a:t>
            </a:r>
            <a:r>
              <a:rPr lang="en-US" sz="6000" dirty="0">
                <a:solidFill>
                  <a:srgbClr val="FF0000"/>
                </a:solidFill>
              </a:rPr>
              <a:t> </a:t>
            </a:r>
            <a:r>
              <a:rPr lang="en-US" sz="6000" dirty="0" err="1">
                <a:solidFill>
                  <a:srgbClr val="FF0000"/>
                </a:solidFill>
              </a:rPr>
              <a:t>dưới</a:t>
            </a:r>
            <a:r>
              <a:rPr lang="en-US" sz="6000" dirty="0">
                <a:solidFill>
                  <a:srgbClr val="FF0000"/>
                </a:solidFill>
              </a:rPr>
              <a:t> </a:t>
            </a:r>
            <a:r>
              <a:rPr lang="en-US" sz="6000" dirty="0" err="1">
                <a:solidFill>
                  <a:srgbClr val="FF0000"/>
                </a:solidFill>
              </a:rPr>
              <a:t>đây</a:t>
            </a:r>
            <a:r>
              <a:rPr lang="en-US" sz="6000" dirty="0">
                <a:solidFill>
                  <a:srgbClr val="FF0000"/>
                </a:solidFill>
              </a:rPr>
              <a:t>?</a:t>
            </a:r>
          </a:p>
        </p:txBody>
      </p:sp>
      <p:sp>
        <p:nvSpPr>
          <p:cNvPr id="20" name="A.sai">
            <a:extLst>
              <a:ext uri="{FF2B5EF4-FFF2-40B4-BE49-F238E27FC236}">
                <a16:creationId xmlns:a16="http://schemas.microsoft.com/office/drawing/2014/main" xmlns="" id="{E0F15D29-81F6-433D-93FC-5D5AF4C24070}"/>
              </a:ext>
            </a:extLst>
          </p:cNvPr>
          <p:cNvSpPr/>
          <p:nvPr/>
        </p:nvSpPr>
        <p:spPr>
          <a:xfrm>
            <a:off x="9150842" y="8290515"/>
            <a:ext cx="983412" cy="1061049"/>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1" name="B.sai">
            <a:extLst>
              <a:ext uri="{FF2B5EF4-FFF2-40B4-BE49-F238E27FC236}">
                <a16:creationId xmlns:a16="http://schemas.microsoft.com/office/drawing/2014/main" xmlns="" id="{1FA0DF85-8970-4A9A-95AF-FE022BDB29A6}"/>
              </a:ext>
            </a:extLst>
          </p:cNvPr>
          <p:cNvSpPr/>
          <p:nvPr/>
        </p:nvSpPr>
        <p:spPr>
          <a:xfrm>
            <a:off x="15893374" y="6216046"/>
            <a:ext cx="983412" cy="1009292"/>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2" name="D.sai">
            <a:extLst>
              <a:ext uri="{FF2B5EF4-FFF2-40B4-BE49-F238E27FC236}">
                <a16:creationId xmlns:a16="http://schemas.microsoft.com/office/drawing/2014/main" xmlns="" id="{2D4D32AF-E4CF-4434-810E-39EAD227E56B}"/>
              </a:ext>
            </a:extLst>
          </p:cNvPr>
          <p:cNvSpPr/>
          <p:nvPr/>
        </p:nvSpPr>
        <p:spPr>
          <a:xfrm>
            <a:off x="9092231" y="6305449"/>
            <a:ext cx="1009290" cy="1035170"/>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pic>
        <p:nvPicPr>
          <p:cNvPr id="11" name="C.đúng" descr="Káº¿t quáº£ hÃ¬nh áº£nh cho right wrong tick icon">
            <a:extLst>
              <a:ext uri="{FF2B5EF4-FFF2-40B4-BE49-F238E27FC236}">
                <a16:creationId xmlns:a16="http://schemas.microsoft.com/office/drawing/2014/main" xmlns="" id="{722609B0-139D-4203-99B2-D7C5A13B60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6145900" y="8262826"/>
            <a:ext cx="955142" cy="8394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A3912B0-71F3-40A9-A8B0-94184228420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1130" y="2839653"/>
            <a:ext cx="11622835" cy="3317276"/>
          </a:xfrm>
          <a:prstGeom prst="rect">
            <a:avLst/>
          </a:prstGeom>
          <a:noFill/>
          <a:ln>
            <a:noFill/>
          </a:ln>
        </p:spPr>
      </p:pic>
    </p:spTree>
    <p:extLst>
      <p:ext uri="{BB962C8B-B14F-4D97-AF65-F5344CB8AC3E}">
        <p14:creationId xmlns:p14="http://schemas.microsoft.com/office/powerpoint/2010/main" val="3586565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withEffect">
                                  <p:stCondLst>
                                    <p:cond delay="0"/>
                                  </p:stCondLst>
                                  <p:childTnLst>
                                    <p:animClr clrSpc="rgb" dir="cw">
                                      <p:cBhvr>
                                        <p:cTn id="6" dur="2000" fill="hold"/>
                                        <p:tgtEl>
                                          <p:spTgt spid="14"/>
                                        </p:tgtEl>
                                        <p:attrNameLst>
                                          <p:attrName>fillcolor</p:attrName>
                                        </p:attrNameLst>
                                      </p:cBhvr>
                                      <p:to>
                                        <a:srgbClr val="FF00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23" presetClass="entr" presetSubtype="3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strVal val="4*#ppt_w"/>
                                          </p:val>
                                        </p:tav>
                                        <p:tav tm="100000">
                                          <p:val>
                                            <p:strVal val="#ppt_w"/>
                                          </p:val>
                                        </p:tav>
                                      </p:tavLst>
                                    </p:anim>
                                    <p:anim calcmode="lin" valueType="num">
                                      <p:cBhvr>
                                        <p:cTn id="12"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15"/>
                                        </p:tgtEl>
                                        <p:attrNameLst>
                                          <p:attrName>fillcolor</p:attrName>
                                        </p:attrNameLst>
                                      </p:cBhvr>
                                      <p:to>
                                        <a:srgbClr val="FF0000"/>
                                      </p:to>
                                    </p:animClr>
                                    <p:set>
                                      <p:cBhvr>
                                        <p:cTn id="18" dur="2000" fill="hold"/>
                                        <p:tgtEl>
                                          <p:spTgt spid="15"/>
                                        </p:tgtEl>
                                        <p:attrNameLst>
                                          <p:attrName>fill.type</p:attrName>
                                        </p:attrNameLst>
                                      </p:cBhvr>
                                      <p:to>
                                        <p:strVal val="solid"/>
                                      </p:to>
                                    </p:set>
                                    <p:set>
                                      <p:cBhvr>
                                        <p:cTn id="19" dur="2000" fill="hold"/>
                                        <p:tgtEl>
                                          <p:spTgt spid="15"/>
                                        </p:tgtEl>
                                        <p:attrNameLst>
                                          <p:attrName>fill.on</p:attrName>
                                        </p:attrNameLst>
                                      </p:cBhvr>
                                      <p:to>
                                        <p:strVal val="true"/>
                                      </p:to>
                                    </p:set>
                                  </p:childTnLst>
                                </p:cTn>
                              </p:par>
                              <p:par>
                                <p:cTn id="20" presetID="23" presetClass="entr" presetSubtype="3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4*#ppt_w"/>
                                          </p:val>
                                        </p:tav>
                                        <p:tav tm="100000">
                                          <p:val>
                                            <p:strVal val="#ppt_w"/>
                                          </p:val>
                                        </p:tav>
                                      </p:tavLst>
                                    </p:anim>
                                    <p:anim calcmode="lin" valueType="num">
                                      <p:cBhvr>
                                        <p:cTn id="23"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6"/>
                                        </p:tgtEl>
                                        <p:attrNameLst>
                                          <p:attrName>fillcolor</p:attrName>
                                        </p:attrNameLst>
                                      </p:cBhvr>
                                      <p:to>
                                        <a:srgbClr val="00B050"/>
                                      </p:to>
                                    </p:animClr>
                                    <p:set>
                                      <p:cBhvr>
                                        <p:cTn id="29" dur="2000" fill="hold"/>
                                        <p:tgtEl>
                                          <p:spTgt spid="16"/>
                                        </p:tgtEl>
                                        <p:attrNameLst>
                                          <p:attrName>fill.type</p:attrName>
                                        </p:attrNameLst>
                                      </p:cBhvr>
                                      <p:to>
                                        <p:strVal val="solid"/>
                                      </p:to>
                                    </p:set>
                                    <p:set>
                                      <p:cBhvr>
                                        <p:cTn id="30" dur="2000" fill="hold"/>
                                        <p:tgtEl>
                                          <p:spTgt spid="16"/>
                                        </p:tgtEl>
                                        <p:attrNameLst>
                                          <p:attrName>fill.on</p:attrName>
                                        </p:attrNameLst>
                                      </p:cBhvr>
                                      <p:to>
                                        <p:strVal val="true"/>
                                      </p:to>
                                    </p:set>
                                  </p:childTnLst>
                                </p:cTn>
                              </p:par>
                              <p:par>
                                <p:cTn id="31" presetID="23"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4*#ppt_w"/>
                                          </p:val>
                                        </p:tav>
                                        <p:tav tm="100000">
                                          <p:val>
                                            <p:strVal val="#ppt_w"/>
                                          </p:val>
                                        </p:tav>
                                      </p:tavLst>
                                    </p:anim>
                                    <p:anim calcmode="lin" valueType="num">
                                      <p:cBhvr>
                                        <p:cTn id="34"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FF0000"/>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23" presetClass="entr" presetSubtype="32"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strVal val="4*#ppt_w"/>
                                          </p:val>
                                        </p:tav>
                                        <p:tav tm="100000">
                                          <p:val>
                                            <p:strVal val="#ppt_w"/>
                                          </p:val>
                                        </p:tav>
                                      </p:tavLst>
                                    </p:anim>
                                    <p:anim calcmode="lin" valueType="num">
                                      <p:cBhvr>
                                        <p:cTn id="45"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A51B5E-7E47-4F2A-B9F2-9BA59B601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01" y="0"/>
            <a:ext cx="18288000" cy="10287000"/>
          </a:xfrm>
          <a:prstGeom prst="rect">
            <a:avLst/>
          </a:prstGeom>
        </p:spPr>
        <p:style>
          <a:lnRef idx="2">
            <a:schemeClr val="accent1"/>
          </a:lnRef>
          <a:fillRef idx="1">
            <a:schemeClr val="lt1"/>
          </a:fillRef>
          <a:effectRef idx="0">
            <a:schemeClr val="accent1"/>
          </a:effectRef>
          <a:fontRef idx="minor">
            <a:schemeClr val="dk1"/>
          </a:fontRef>
        </p:style>
      </p:pic>
      <p:sp>
        <p:nvSpPr>
          <p:cNvPr id="14" name="TextBox 13">
            <a:extLst>
              <a:ext uri="{FF2B5EF4-FFF2-40B4-BE49-F238E27FC236}">
                <a16:creationId xmlns:a16="http://schemas.microsoft.com/office/drawing/2014/main" xmlns="" id="{A10F87BF-9F89-455E-BDD5-3CDEEDEE1672}"/>
              </a:ext>
            </a:extLst>
          </p:cNvPr>
          <p:cNvSpPr txBox="1"/>
          <p:nvPr/>
        </p:nvSpPr>
        <p:spPr>
          <a:xfrm>
            <a:off x="3406762" y="8600781"/>
            <a:ext cx="5539438" cy="1015663"/>
          </a:xfrm>
          <a:prstGeom prst="rect">
            <a:avLst/>
          </a:prstGeom>
          <a:solidFill>
            <a:schemeClr val="accent4">
              <a:lumMod val="60000"/>
              <a:lumOff val="40000"/>
            </a:schemeClr>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C.Hình 3</a:t>
            </a:r>
            <a:endParaRPr lang="en-US" sz="60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D7A0B79-3FF2-4E14-972F-B377593DBF81}"/>
              </a:ext>
            </a:extLst>
          </p:cNvPr>
          <p:cNvSpPr txBox="1"/>
          <p:nvPr/>
        </p:nvSpPr>
        <p:spPr>
          <a:xfrm>
            <a:off x="10394542" y="8700433"/>
            <a:ext cx="5355773" cy="1015663"/>
          </a:xfrm>
          <a:prstGeom prst="rect">
            <a:avLst/>
          </a:prstGeom>
          <a:solidFill>
            <a:schemeClr val="accent4">
              <a:lumMod val="60000"/>
              <a:lumOff val="40000"/>
            </a:schemeClr>
          </a:solidFill>
        </p:spPr>
        <p:txBody>
          <a:bodyPr wrap="square" rtlCol="0">
            <a:spAutoFit/>
          </a:bodyPr>
          <a:lstStyle/>
          <a:p>
            <a:r>
              <a:rPr lang="vi-VN" sz="6000" b="1" dirty="0">
                <a:latin typeface="Times New Roman" panose="02020603050405020304" pitchFamily="18" charset="0"/>
                <a:cs typeface="Times New Roman" panose="02020603050405020304" pitchFamily="18" charset="0"/>
              </a:rPr>
              <a:t>D.Hình 4</a:t>
            </a:r>
            <a:r>
              <a:rPr lang="en-US" sz="6000" b="1"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xmlns="" id="{86F166AE-83E5-4889-A630-31AE44395097}"/>
              </a:ext>
            </a:extLst>
          </p:cNvPr>
          <p:cNvSpPr txBox="1"/>
          <p:nvPr/>
        </p:nvSpPr>
        <p:spPr>
          <a:xfrm>
            <a:off x="3406762" y="6946115"/>
            <a:ext cx="55535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A.Hình 1</a:t>
            </a:r>
            <a:endParaRPr lang="en-US" sz="60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218558A8-8AEA-4B63-81C7-2C8F8FC416DD}"/>
              </a:ext>
            </a:extLst>
          </p:cNvPr>
          <p:cNvSpPr txBox="1"/>
          <p:nvPr/>
        </p:nvSpPr>
        <p:spPr>
          <a:xfrm>
            <a:off x="10394543" y="7077086"/>
            <a:ext cx="5355773" cy="1015663"/>
          </a:xfrm>
          <a:prstGeom prst="rect">
            <a:avLst/>
          </a:prstGeom>
          <a:solidFill>
            <a:schemeClr val="accent4">
              <a:lumMod val="60000"/>
              <a:lumOff val="40000"/>
            </a:schemeClr>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B.</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Hình 2</a:t>
            </a:r>
            <a:endParaRPr lang="en-US" sz="60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EC2BB9E-B66B-45B1-9938-6C4AEA9794B3}"/>
              </a:ext>
            </a:extLst>
          </p:cNvPr>
          <p:cNvSpPr txBox="1"/>
          <p:nvPr/>
        </p:nvSpPr>
        <p:spPr>
          <a:xfrm>
            <a:off x="2819400" y="776594"/>
            <a:ext cx="12591661" cy="769441"/>
          </a:xfrm>
          <a:prstGeom prst="rect">
            <a:avLst/>
          </a:prstGeom>
          <a:solidFill>
            <a:schemeClr val="accent1">
              <a:lumMod val="40000"/>
              <a:lumOff val="60000"/>
            </a:schemeClr>
          </a:solidFill>
        </p:spPr>
        <p:txBody>
          <a:bodyPr wrap="square" rtlCol="0">
            <a:spAutoFit/>
          </a:bodyPr>
          <a:lstStyle/>
          <a:p>
            <a:r>
              <a:rPr lang="nl-NL" sz="4400" b="1" dirty="0">
                <a:solidFill>
                  <a:srgbClr val="FF0000"/>
                </a:solidFill>
              </a:rPr>
              <a:t>Câu 3: </a:t>
            </a:r>
            <a:r>
              <a:rPr lang="en-US" sz="4400" dirty="0" err="1">
                <a:solidFill>
                  <a:srgbClr val="FF0000"/>
                </a:solidFill>
              </a:rPr>
              <a:t>Hoa</a:t>
            </a:r>
            <a:r>
              <a:rPr lang="en-US" sz="4400" dirty="0">
                <a:solidFill>
                  <a:srgbClr val="FF0000"/>
                </a:solidFill>
              </a:rPr>
              <a:t> </a:t>
            </a:r>
            <a:r>
              <a:rPr lang="en-US" sz="4400" dirty="0" err="1">
                <a:solidFill>
                  <a:srgbClr val="FF0000"/>
                </a:solidFill>
              </a:rPr>
              <a:t>nào</a:t>
            </a:r>
            <a:r>
              <a:rPr lang="en-US" sz="4400" dirty="0">
                <a:solidFill>
                  <a:srgbClr val="FF0000"/>
                </a:solidFill>
              </a:rPr>
              <a:t> </a:t>
            </a:r>
            <a:r>
              <a:rPr lang="en-US" sz="4400" dirty="0" err="1">
                <a:solidFill>
                  <a:srgbClr val="FF0000"/>
                </a:solidFill>
              </a:rPr>
              <a:t>trong</a:t>
            </a:r>
            <a:r>
              <a:rPr lang="en-US" sz="4400" dirty="0">
                <a:solidFill>
                  <a:srgbClr val="FF0000"/>
                </a:solidFill>
              </a:rPr>
              <a:t> </a:t>
            </a:r>
            <a:r>
              <a:rPr lang="en-US" sz="4400" dirty="0" err="1">
                <a:solidFill>
                  <a:srgbClr val="FF0000"/>
                </a:solidFill>
              </a:rPr>
              <a:t>hình</a:t>
            </a:r>
            <a:r>
              <a:rPr lang="en-US" sz="4400" dirty="0">
                <a:solidFill>
                  <a:srgbClr val="FF0000"/>
                </a:solidFill>
              </a:rPr>
              <a:t> </a:t>
            </a:r>
            <a:r>
              <a:rPr lang="en-US" sz="4400" dirty="0" err="1">
                <a:solidFill>
                  <a:srgbClr val="FF0000"/>
                </a:solidFill>
              </a:rPr>
              <a:t>dưới</a:t>
            </a:r>
            <a:r>
              <a:rPr lang="en-US" sz="4400" dirty="0">
                <a:solidFill>
                  <a:srgbClr val="FF0000"/>
                </a:solidFill>
              </a:rPr>
              <a:t> </a:t>
            </a:r>
            <a:r>
              <a:rPr lang="en-US" sz="4400" dirty="0" err="1">
                <a:solidFill>
                  <a:srgbClr val="FF0000"/>
                </a:solidFill>
              </a:rPr>
              <a:t>đây</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hoa</a:t>
            </a:r>
            <a:r>
              <a:rPr lang="en-US" sz="4400" dirty="0">
                <a:solidFill>
                  <a:srgbClr val="FF0000"/>
                </a:solidFill>
              </a:rPr>
              <a:t> </a:t>
            </a:r>
            <a:r>
              <a:rPr lang="en-US" sz="4400" dirty="0" err="1">
                <a:solidFill>
                  <a:srgbClr val="FF0000"/>
                </a:solidFill>
              </a:rPr>
              <a:t>lưỡng</a:t>
            </a:r>
            <a:r>
              <a:rPr lang="en-US" sz="4400" dirty="0">
                <a:solidFill>
                  <a:srgbClr val="FF0000"/>
                </a:solidFill>
              </a:rPr>
              <a:t> </a:t>
            </a:r>
            <a:r>
              <a:rPr lang="en-US" sz="4400" dirty="0" err="1">
                <a:solidFill>
                  <a:srgbClr val="FF0000"/>
                </a:solidFill>
              </a:rPr>
              <a:t>tính</a:t>
            </a:r>
            <a:r>
              <a:rPr lang="en-US" sz="4400" dirty="0">
                <a:solidFill>
                  <a:srgbClr val="FF0000"/>
                </a:solidFill>
              </a:rPr>
              <a:t>?</a:t>
            </a:r>
          </a:p>
        </p:txBody>
      </p:sp>
      <p:sp>
        <p:nvSpPr>
          <p:cNvPr id="20" name="A.sai">
            <a:extLst>
              <a:ext uri="{FF2B5EF4-FFF2-40B4-BE49-F238E27FC236}">
                <a16:creationId xmlns:a16="http://schemas.microsoft.com/office/drawing/2014/main" xmlns="" id="{E0F15D29-81F6-433D-93FC-5D5AF4C24070}"/>
              </a:ext>
            </a:extLst>
          </p:cNvPr>
          <p:cNvSpPr/>
          <p:nvPr/>
        </p:nvSpPr>
        <p:spPr>
          <a:xfrm>
            <a:off x="8946200" y="8634723"/>
            <a:ext cx="983412" cy="1061049"/>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1" name="B.sai">
            <a:extLst>
              <a:ext uri="{FF2B5EF4-FFF2-40B4-BE49-F238E27FC236}">
                <a16:creationId xmlns:a16="http://schemas.microsoft.com/office/drawing/2014/main" xmlns="" id="{1FA0DF85-8970-4A9A-95AF-FE022BDB29A6}"/>
              </a:ext>
            </a:extLst>
          </p:cNvPr>
          <p:cNvSpPr/>
          <p:nvPr/>
        </p:nvSpPr>
        <p:spPr>
          <a:xfrm>
            <a:off x="15763255" y="8660601"/>
            <a:ext cx="983412" cy="1009292"/>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2" name="D.sai">
            <a:extLst>
              <a:ext uri="{FF2B5EF4-FFF2-40B4-BE49-F238E27FC236}">
                <a16:creationId xmlns:a16="http://schemas.microsoft.com/office/drawing/2014/main" xmlns="" id="{2D4D32AF-E4CF-4434-810E-39EAD227E56B}"/>
              </a:ext>
            </a:extLst>
          </p:cNvPr>
          <p:cNvSpPr/>
          <p:nvPr/>
        </p:nvSpPr>
        <p:spPr>
          <a:xfrm>
            <a:off x="15750316" y="6901048"/>
            <a:ext cx="1009290" cy="1035170"/>
          </a:xfrm>
          <a:prstGeom prst="mathMultiply">
            <a:avLst>
              <a:gd name="adj1" fmla="val 2806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pic>
        <p:nvPicPr>
          <p:cNvPr id="11" name="C.đúng" descr="Káº¿t quáº£ hÃ¬nh áº£nh cho right wrong tick icon">
            <a:extLst>
              <a:ext uri="{FF2B5EF4-FFF2-40B4-BE49-F238E27FC236}">
                <a16:creationId xmlns:a16="http://schemas.microsoft.com/office/drawing/2014/main" xmlns="" id="{722609B0-139D-4203-99B2-D7C5A13B602F}"/>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8960335" y="7020738"/>
            <a:ext cx="955142" cy="839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091854CE-2CE2-40E4-A5F4-8A255F01D51E}"/>
              </a:ext>
            </a:extLst>
          </p:cNvPr>
          <p:cNvPicPr>
            <a:picLocks noChangeAspect="1"/>
          </p:cNvPicPr>
          <p:nvPr/>
        </p:nvPicPr>
        <p:blipFill>
          <a:blip r:embed="rId4"/>
          <a:stretch>
            <a:fillRect/>
          </a:stretch>
        </p:blipFill>
        <p:spPr>
          <a:xfrm>
            <a:off x="1772291" y="1847424"/>
            <a:ext cx="3884767" cy="3886200"/>
          </a:xfrm>
          <a:prstGeom prst="rect">
            <a:avLst/>
          </a:prstGeom>
        </p:spPr>
      </p:pic>
      <p:pic>
        <p:nvPicPr>
          <p:cNvPr id="4" name="Picture 3">
            <a:extLst>
              <a:ext uri="{FF2B5EF4-FFF2-40B4-BE49-F238E27FC236}">
                <a16:creationId xmlns:a16="http://schemas.microsoft.com/office/drawing/2014/main" xmlns="" id="{C5F3CAC0-E9D0-4AA6-82BB-C85B69BBD5B6}"/>
              </a:ext>
            </a:extLst>
          </p:cNvPr>
          <p:cNvPicPr>
            <a:picLocks noChangeAspect="1"/>
          </p:cNvPicPr>
          <p:nvPr/>
        </p:nvPicPr>
        <p:blipFill>
          <a:blip r:embed="rId5"/>
          <a:stretch>
            <a:fillRect/>
          </a:stretch>
        </p:blipFill>
        <p:spPr>
          <a:xfrm>
            <a:off x="5962781" y="1947321"/>
            <a:ext cx="3773481" cy="3792197"/>
          </a:xfrm>
          <a:prstGeom prst="rect">
            <a:avLst/>
          </a:prstGeom>
        </p:spPr>
      </p:pic>
      <p:pic>
        <p:nvPicPr>
          <p:cNvPr id="18" name="Picture 17" descr="Hoa đu đủ đực và 6 tác dụng ít người biết">
            <a:extLst>
              <a:ext uri="{FF2B5EF4-FFF2-40B4-BE49-F238E27FC236}">
                <a16:creationId xmlns:a16="http://schemas.microsoft.com/office/drawing/2014/main" xmlns="" id="{C33A4093-ADB4-44C1-911E-0A0C6E111BF8}"/>
              </a:ext>
            </a:extLst>
          </p:cNvPr>
          <p:cNvPicPr/>
          <p:nvPr/>
        </p:nvPicPr>
        <p:blipFill rotWithShape="1">
          <a:blip r:embed="rId6" cstate="print">
            <a:extLst>
              <a:ext uri="{28A0092B-C50C-407E-A947-70E740481C1C}">
                <a14:useLocalDpi xmlns:a14="http://schemas.microsoft.com/office/drawing/2010/main" val="0"/>
              </a:ext>
            </a:extLst>
          </a:blip>
          <a:srcRect l="9299" r="26017" b="17375"/>
          <a:stretch/>
        </p:blipFill>
        <p:spPr bwMode="auto">
          <a:xfrm>
            <a:off x="10041985" y="2044328"/>
            <a:ext cx="3466952" cy="3792197"/>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D1EFE009-BCC9-4BF7-A1B6-0EC97DA6D404}"/>
              </a:ext>
            </a:extLst>
          </p:cNvPr>
          <p:cNvPicPr>
            <a:picLocks noChangeAspect="1"/>
          </p:cNvPicPr>
          <p:nvPr/>
        </p:nvPicPr>
        <p:blipFill>
          <a:blip r:embed="rId7"/>
          <a:stretch>
            <a:fillRect/>
          </a:stretch>
        </p:blipFill>
        <p:spPr>
          <a:xfrm>
            <a:off x="14036932" y="2063964"/>
            <a:ext cx="3234371" cy="3752926"/>
          </a:xfrm>
          <a:prstGeom prst="rect">
            <a:avLst/>
          </a:prstGeom>
        </p:spPr>
      </p:pic>
      <p:sp>
        <p:nvSpPr>
          <p:cNvPr id="7" name="Rectangle 6">
            <a:extLst>
              <a:ext uri="{FF2B5EF4-FFF2-40B4-BE49-F238E27FC236}">
                <a16:creationId xmlns:a16="http://schemas.microsoft.com/office/drawing/2014/main" xmlns="" id="{990E3203-7B5B-46C9-82EB-546DCBF37F10}"/>
              </a:ext>
            </a:extLst>
          </p:cNvPr>
          <p:cNvSpPr/>
          <p:nvPr/>
        </p:nvSpPr>
        <p:spPr>
          <a:xfrm>
            <a:off x="1772293" y="5953169"/>
            <a:ext cx="3773482" cy="646331"/>
          </a:xfrm>
          <a:prstGeom prst="rect">
            <a:avLst/>
          </a:prstGeom>
          <a:noFill/>
        </p:spPr>
        <p:txBody>
          <a:bodyPr wrap="square" lIns="91440" tIns="45720" rIns="91440" bIns="45720">
            <a:spAutoFit/>
          </a:bodyPr>
          <a:lstStyle/>
          <a:p>
            <a:pPr algn="ctr"/>
            <a:r>
              <a:rPr lang="vi-VN" sz="3600" dirty="0">
                <a:ln w="0"/>
                <a:solidFill>
                  <a:srgbClr val="FF0000"/>
                </a:solidFill>
                <a:effectLst>
                  <a:outerShdw blurRad="38100" dist="19050" dir="2700000" algn="tl" rotWithShape="0">
                    <a:schemeClr val="dk1">
                      <a:alpha val="40000"/>
                    </a:schemeClr>
                  </a:outerShdw>
                </a:effectLst>
                <a:latin typeface="+mj-lt"/>
              </a:rPr>
              <a:t>Hình 1.Hoa bưởi</a:t>
            </a:r>
            <a:endParaRPr lang="en-US" sz="3600" b="0"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19" name="Rectangle 18">
            <a:extLst>
              <a:ext uri="{FF2B5EF4-FFF2-40B4-BE49-F238E27FC236}">
                <a16:creationId xmlns:a16="http://schemas.microsoft.com/office/drawing/2014/main" xmlns="" id="{708D8903-680B-44C2-8F40-93D896B46F0C}"/>
              </a:ext>
            </a:extLst>
          </p:cNvPr>
          <p:cNvSpPr/>
          <p:nvPr/>
        </p:nvSpPr>
        <p:spPr>
          <a:xfrm>
            <a:off x="5545775" y="5935187"/>
            <a:ext cx="3893626" cy="646331"/>
          </a:xfrm>
          <a:prstGeom prst="rect">
            <a:avLst/>
          </a:prstGeom>
          <a:noFill/>
        </p:spPr>
        <p:txBody>
          <a:bodyPr wrap="square" lIns="91440" tIns="45720" rIns="91440" bIns="45720">
            <a:spAutoFit/>
          </a:bodyPr>
          <a:lstStyle/>
          <a:p>
            <a:pPr algn="ctr"/>
            <a:r>
              <a:rPr lang="vi-VN" sz="3600" dirty="0">
                <a:ln w="0"/>
                <a:solidFill>
                  <a:srgbClr val="FF0000"/>
                </a:solidFill>
                <a:effectLst>
                  <a:outerShdw blurRad="38100" dist="19050" dir="2700000" algn="tl" rotWithShape="0">
                    <a:schemeClr val="dk1">
                      <a:alpha val="40000"/>
                    </a:schemeClr>
                  </a:outerShdw>
                </a:effectLst>
                <a:latin typeface="+mj-lt"/>
              </a:rPr>
              <a:t>Hình 2.Hoa bí ngô</a:t>
            </a:r>
            <a:endParaRPr lang="en-US" sz="3600" b="0"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23" name="Rectangle 22">
            <a:extLst>
              <a:ext uri="{FF2B5EF4-FFF2-40B4-BE49-F238E27FC236}">
                <a16:creationId xmlns:a16="http://schemas.microsoft.com/office/drawing/2014/main" xmlns="" id="{0D3692CA-2833-44DC-A6D5-5148EE3074F3}"/>
              </a:ext>
            </a:extLst>
          </p:cNvPr>
          <p:cNvSpPr/>
          <p:nvPr/>
        </p:nvSpPr>
        <p:spPr>
          <a:xfrm>
            <a:off x="9339926" y="5953169"/>
            <a:ext cx="4472943" cy="646331"/>
          </a:xfrm>
          <a:prstGeom prst="rect">
            <a:avLst/>
          </a:prstGeom>
          <a:noFill/>
        </p:spPr>
        <p:txBody>
          <a:bodyPr wrap="square" lIns="91440" tIns="45720" rIns="91440" bIns="45720">
            <a:spAutoFit/>
          </a:bodyPr>
          <a:lstStyle/>
          <a:p>
            <a:pPr algn="ctr"/>
            <a:r>
              <a:rPr lang="vi-VN" sz="3600" dirty="0">
                <a:ln w="0"/>
                <a:solidFill>
                  <a:srgbClr val="FF0000"/>
                </a:solidFill>
                <a:effectLst>
                  <a:outerShdw blurRad="38100" dist="19050" dir="2700000" algn="tl" rotWithShape="0">
                    <a:schemeClr val="dk1">
                      <a:alpha val="40000"/>
                    </a:schemeClr>
                  </a:outerShdw>
                </a:effectLst>
                <a:latin typeface="+mj-lt"/>
              </a:rPr>
              <a:t>Hình 3.Hoa đu đủ cái</a:t>
            </a:r>
            <a:endParaRPr lang="en-US" sz="3600" b="0" cap="none" spc="0" dirty="0">
              <a:ln w="0"/>
              <a:solidFill>
                <a:srgbClr val="FF0000"/>
              </a:solidFill>
              <a:effectLst>
                <a:outerShdw blurRad="38100" dist="19050" dir="2700000" algn="tl" rotWithShape="0">
                  <a:schemeClr val="dk1">
                    <a:alpha val="40000"/>
                  </a:schemeClr>
                </a:outerShdw>
              </a:effectLst>
              <a:latin typeface="+mj-lt"/>
            </a:endParaRPr>
          </a:p>
        </p:txBody>
      </p:sp>
      <p:sp>
        <p:nvSpPr>
          <p:cNvPr id="24" name="Rectangle 23">
            <a:extLst>
              <a:ext uri="{FF2B5EF4-FFF2-40B4-BE49-F238E27FC236}">
                <a16:creationId xmlns:a16="http://schemas.microsoft.com/office/drawing/2014/main" xmlns="" id="{1DE39ABA-47A8-47D1-B9A0-DEA094B320A4}"/>
              </a:ext>
            </a:extLst>
          </p:cNvPr>
          <p:cNvSpPr/>
          <p:nvPr/>
        </p:nvSpPr>
        <p:spPr>
          <a:xfrm>
            <a:off x="13816442" y="5972412"/>
            <a:ext cx="4471558" cy="646331"/>
          </a:xfrm>
          <a:prstGeom prst="rect">
            <a:avLst/>
          </a:prstGeom>
          <a:noFill/>
        </p:spPr>
        <p:txBody>
          <a:bodyPr wrap="square" lIns="91440" tIns="45720" rIns="91440" bIns="45720">
            <a:spAutoFit/>
          </a:bodyPr>
          <a:lstStyle/>
          <a:p>
            <a:pPr algn="ctr"/>
            <a:r>
              <a:rPr lang="vi-VN" sz="3600">
                <a:ln w="0"/>
                <a:solidFill>
                  <a:srgbClr val="FF0000"/>
                </a:solidFill>
                <a:effectLst>
                  <a:outerShdw blurRad="38100" dist="19050" dir="2700000" algn="tl" rotWithShape="0">
                    <a:schemeClr val="dk1">
                      <a:alpha val="40000"/>
                    </a:schemeClr>
                  </a:outerShdw>
                </a:effectLst>
                <a:latin typeface="+mj-lt"/>
              </a:rPr>
              <a:t>Hình 4.Hoa đu đủ đực</a:t>
            </a:r>
            <a:endParaRPr lang="en-US" sz="3600" b="0" cap="none" spc="0" dirty="0">
              <a:ln w="0"/>
              <a:solidFill>
                <a:srgbClr val="FF0000"/>
              </a:solidFill>
              <a:effectLst>
                <a:outerShdw blurRad="38100" dist="19050" dir="2700000" algn="tl" rotWithShape="0">
                  <a:schemeClr val="dk1">
                    <a:alpha val="40000"/>
                  </a:schemeClr>
                </a:outerShdw>
              </a:effectLst>
              <a:latin typeface="+mj-lt"/>
            </a:endParaRPr>
          </a:p>
        </p:txBody>
      </p:sp>
      <p:pic>
        <p:nvPicPr>
          <p:cNvPr id="8" name="Picture 7">
            <a:extLst>
              <a:ext uri="{FF2B5EF4-FFF2-40B4-BE49-F238E27FC236}">
                <a16:creationId xmlns:a16="http://schemas.microsoft.com/office/drawing/2014/main" xmlns="" id="{64D0418F-492C-40CA-84BE-E4768094A3ED}"/>
              </a:ext>
            </a:extLst>
          </p:cNvPr>
          <p:cNvPicPr>
            <a:picLocks noChangeAspect="1"/>
          </p:cNvPicPr>
          <p:nvPr/>
        </p:nvPicPr>
        <p:blipFill>
          <a:blip r:embed="rId8"/>
          <a:stretch>
            <a:fillRect/>
          </a:stretch>
        </p:blipFill>
        <p:spPr>
          <a:xfrm>
            <a:off x="5028843" y="2881688"/>
            <a:ext cx="8230313" cy="4523624"/>
          </a:xfrm>
          <a:prstGeom prst="rect">
            <a:avLst/>
          </a:prstGeom>
        </p:spPr>
      </p:pic>
    </p:spTree>
    <p:extLst>
      <p:ext uri="{BB962C8B-B14F-4D97-AF65-F5344CB8AC3E}">
        <p14:creationId xmlns:p14="http://schemas.microsoft.com/office/powerpoint/2010/main" val="6459817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withEffect">
                                  <p:stCondLst>
                                    <p:cond delay="0"/>
                                  </p:stCondLst>
                                  <p:childTnLst>
                                    <p:animClr clrSpc="rgb" dir="cw">
                                      <p:cBhvr>
                                        <p:cTn id="6" dur="2000" fill="hold"/>
                                        <p:tgtEl>
                                          <p:spTgt spid="14"/>
                                        </p:tgtEl>
                                        <p:attrNameLst>
                                          <p:attrName>fillcolor</p:attrName>
                                        </p:attrNameLst>
                                      </p:cBhvr>
                                      <p:to>
                                        <a:srgbClr val="FF0000"/>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23" presetClass="entr" presetSubtype="3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strVal val="4*#ppt_w"/>
                                          </p:val>
                                        </p:tav>
                                        <p:tav tm="100000">
                                          <p:val>
                                            <p:strVal val="#ppt_w"/>
                                          </p:val>
                                        </p:tav>
                                      </p:tavLst>
                                    </p:anim>
                                    <p:anim calcmode="lin" valueType="num">
                                      <p:cBhvr>
                                        <p:cTn id="12"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000" fill="hold"/>
                                        <p:tgtEl>
                                          <p:spTgt spid="15"/>
                                        </p:tgtEl>
                                        <p:attrNameLst>
                                          <p:attrName>fillcolor</p:attrName>
                                        </p:attrNameLst>
                                      </p:cBhvr>
                                      <p:to>
                                        <a:srgbClr val="FF0000"/>
                                      </p:to>
                                    </p:animClr>
                                    <p:set>
                                      <p:cBhvr>
                                        <p:cTn id="18" dur="2000" fill="hold"/>
                                        <p:tgtEl>
                                          <p:spTgt spid="15"/>
                                        </p:tgtEl>
                                        <p:attrNameLst>
                                          <p:attrName>fill.type</p:attrName>
                                        </p:attrNameLst>
                                      </p:cBhvr>
                                      <p:to>
                                        <p:strVal val="solid"/>
                                      </p:to>
                                    </p:set>
                                    <p:set>
                                      <p:cBhvr>
                                        <p:cTn id="19" dur="2000" fill="hold"/>
                                        <p:tgtEl>
                                          <p:spTgt spid="15"/>
                                        </p:tgtEl>
                                        <p:attrNameLst>
                                          <p:attrName>fill.on</p:attrName>
                                        </p:attrNameLst>
                                      </p:cBhvr>
                                      <p:to>
                                        <p:strVal val="true"/>
                                      </p:to>
                                    </p:set>
                                  </p:childTnLst>
                                </p:cTn>
                              </p:par>
                              <p:par>
                                <p:cTn id="20" presetID="23" presetClass="entr" presetSubtype="3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strVal val="4*#ppt_w"/>
                                          </p:val>
                                        </p:tav>
                                        <p:tav tm="100000">
                                          <p:val>
                                            <p:strVal val="#ppt_w"/>
                                          </p:val>
                                        </p:tav>
                                      </p:tavLst>
                                    </p:anim>
                                    <p:anim calcmode="lin" valueType="num">
                                      <p:cBhvr>
                                        <p:cTn id="23"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6"/>
                                        </p:tgtEl>
                                        <p:attrNameLst>
                                          <p:attrName>fillcolor</p:attrName>
                                        </p:attrNameLst>
                                      </p:cBhvr>
                                      <p:to>
                                        <a:srgbClr val="00B050"/>
                                      </p:to>
                                    </p:animClr>
                                    <p:set>
                                      <p:cBhvr>
                                        <p:cTn id="29" dur="2000" fill="hold"/>
                                        <p:tgtEl>
                                          <p:spTgt spid="16"/>
                                        </p:tgtEl>
                                        <p:attrNameLst>
                                          <p:attrName>fill.type</p:attrName>
                                        </p:attrNameLst>
                                      </p:cBhvr>
                                      <p:to>
                                        <p:strVal val="solid"/>
                                      </p:to>
                                    </p:set>
                                    <p:set>
                                      <p:cBhvr>
                                        <p:cTn id="30" dur="2000" fill="hold"/>
                                        <p:tgtEl>
                                          <p:spTgt spid="16"/>
                                        </p:tgtEl>
                                        <p:attrNameLst>
                                          <p:attrName>fill.on</p:attrName>
                                        </p:attrNameLst>
                                      </p:cBhvr>
                                      <p:to>
                                        <p:strVal val="true"/>
                                      </p:to>
                                    </p:set>
                                  </p:childTnLst>
                                </p:cTn>
                              </p:par>
                              <p:par>
                                <p:cTn id="31" presetID="23"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strVal val="4*#ppt_w"/>
                                          </p:val>
                                        </p:tav>
                                        <p:tav tm="100000">
                                          <p:val>
                                            <p:strVal val="#ppt_w"/>
                                          </p:val>
                                        </p:tav>
                                      </p:tavLst>
                                    </p:anim>
                                    <p:anim calcmode="lin" valueType="num">
                                      <p:cBhvr>
                                        <p:cTn id="34" dur="50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7"/>
                                        </p:tgtEl>
                                        <p:attrNameLst>
                                          <p:attrName>fillcolor</p:attrName>
                                        </p:attrNameLst>
                                      </p:cBhvr>
                                      <p:to>
                                        <a:srgbClr val="FF0000"/>
                                      </p:to>
                                    </p:animClr>
                                    <p:set>
                                      <p:cBhvr>
                                        <p:cTn id="40" dur="2000" fill="hold"/>
                                        <p:tgtEl>
                                          <p:spTgt spid="17"/>
                                        </p:tgtEl>
                                        <p:attrNameLst>
                                          <p:attrName>fill.type</p:attrName>
                                        </p:attrNameLst>
                                      </p:cBhvr>
                                      <p:to>
                                        <p:strVal val="solid"/>
                                      </p:to>
                                    </p:set>
                                    <p:set>
                                      <p:cBhvr>
                                        <p:cTn id="41" dur="2000" fill="hold"/>
                                        <p:tgtEl>
                                          <p:spTgt spid="17"/>
                                        </p:tgtEl>
                                        <p:attrNameLst>
                                          <p:attrName>fill.on</p:attrName>
                                        </p:attrNameLst>
                                      </p:cBhvr>
                                      <p:to>
                                        <p:strVal val="true"/>
                                      </p:to>
                                    </p:set>
                                  </p:childTnLst>
                                </p:cTn>
                              </p:par>
                              <p:par>
                                <p:cTn id="42" presetID="23" presetClass="entr" presetSubtype="32"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strVal val="4*#ppt_w"/>
                                          </p:val>
                                        </p:tav>
                                        <p:tav tm="100000">
                                          <p:val>
                                            <p:strVal val="#ppt_w"/>
                                          </p:val>
                                        </p:tav>
                                      </p:tavLst>
                                    </p:anim>
                                    <p:anim calcmode="lin" valueType="num">
                                      <p:cBhvr>
                                        <p:cTn id="45" dur="500" fill="hold"/>
                                        <p:tgtEl>
                                          <p:spTgt spid="22"/>
                                        </p:tgtEl>
                                        <p:attrNameLst>
                                          <p:attrName>ppt_h</p:attrName>
                                        </p:attrNameLst>
                                      </p:cBhvr>
                                      <p:tavLst>
                                        <p:tav tm="0">
                                          <p:val>
                                            <p:strVal val="4*#ppt_h"/>
                                          </p:val>
                                        </p:tav>
                                        <p:tav tm="100000">
                                          <p:val>
                                            <p:strVal val="#ppt_h"/>
                                          </p:val>
                                        </p:tav>
                                      </p:tavLst>
                                    </p:anim>
                                  </p:childTnLst>
                                </p:cTn>
                              </p:par>
                            </p:childTnLst>
                          </p:cTn>
                        </p:par>
                      </p:childTnLst>
                    </p:cTn>
                  </p:par>
                </p:childTnLst>
              </p:cTn>
              <p:nextCondLst>
                <p:cond evt="onClick" delay="0">
                  <p:tgtEl>
                    <p:spTgt spid="17"/>
                  </p:tgtEl>
                </p:cond>
              </p:nextCondLst>
            </p:seq>
          </p:childTnLst>
        </p:cTn>
      </p:par>
    </p:tnLst>
    <p:bldLst>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492726" y="-54096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321015" y="1982408"/>
            <a:ext cx="7876569" cy="10591964"/>
          </a:xfrm>
          <a:custGeom>
            <a:avLst/>
            <a:gdLst/>
            <a:ahLst/>
            <a:cxnLst/>
            <a:rect l="l" t="t" r="r" b="b"/>
            <a:pathLst>
              <a:path w="7876569" h="10591964">
                <a:moveTo>
                  <a:pt x="0" y="0"/>
                </a:moveTo>
                <a:lnTo>
                  <a:pt x="7876570" y="0"/>
                </a:lnTo>
                <a:lnTo>
                  <a:pt x="7876570" y="10591964"/>
                </a:lnTo>
                <a:lnTo>
                  <a:pt x="0" y="1059196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737874" y="282388"/>
            <a:ext cx="14812251" cy="9722223"/>
          </a:xfrm>
          <a:custGeom>
            <a:avLst/>
            <a:gdLst/>
            <a:ahLst/>
            <a:cxnLst/>
            <a:rect l="l" t="t" r="r" b="b"/>
            <a:pathLst>
              <a:path w="14812251" h="9722223">
                <a:moveTo>
                  <a:pt x="0" y="0"/>
                </a:moveTo>
                <a:lnTo>
                  <a:pt x="14812252" y="0"/>
                </a:lnTo>
                <a:lnTo>
                  <a:pt x="14812252" y="9722224"/>
                </a:lnTo>
                <a:lnTo>
                  <a:pt x="0" y="972222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358266" y="-1954672"/>
            <a:ext cx="7876569" cy="10591964"/>
          </a:xfrm>
          <a:custGeom>
            <a:avLst/>
            <a:gdLst/>
            <a:ahLst/>
            <a:cxnLst/>
            <a:rect l="l" t="t" r="r" b="b"/>
            <a:pathLst>
              <a:path w="7876569" h="10591964">
                <a:moveTo>
                  <a:pt x="0" y="0"/>
                </a:moveTo>
                <a:lnTo>
                  <a:pt x="7876569" y="0"/>
                </a:lnTo>
                <a:lnTo>
                  <a:pt x="7876569" y="10591963"/>
                </a:lnTo>
                <a:lnTo>
                  <a:pt x="0" y="10591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856341">
            <a:off x="14534522" y="1006629"/>
            <a:ext cx="2519617" cy="1951558"/>
          </a:xfrm>
          <a:custGeom>
            <a:avLst/>
            <a:gdLst/>
            <a:ahLst/>
            <a:cxnLst/>
            <a:rect l="l" t="t" r="r" b="b"/>
            <a:pathLst>
              <a:path w="2519617" h="1951558">
                <a:moveTo>
                  <a:pt x="0" y="0"/>
                </a:moveTo>
                <a:lnTo>
                  <a:pt x="2519617" y="0"/>
                </a:lnTo>
                <a:lnTo>
                  <a:pt x="2519617" y="1951559"/>
                </a:lnTo>
                <a:lnTo>
                  <a:pt x="0" y="19515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028700" y="7661513"/>
            <a:ext cx="2519617" cy="1951558"/>
          </a:xfrm>
          <a:custGeom>
            <a:avLst/>
            <a:gdLst/>
            <a:ahLst/>
            <a:cxnLst/>
            <a:rect l="l" t="t" r="r" b="b"/>
            <a:pathLst>
              <a:path w="2519617" h="1951558">
                <a:moveTo>
                  <a:pt x="0" y="0"/>
                </a:moveTo>
                <a:lnTo>
                  <a:pt x="2519617" y="0"/>
                </a:lnTo>
                <a:lnTo>
                  <a:pt x="2519617" y="1951558"/>
                </a:lnTo>
                <a:lnTo>
                  <a:pt x="0" y="19515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3324686" y="3768843"/>
            <a:ext cx="2016320" cy="1918103"/>
          </a:xfrm>
          <a:custGeom>
            <a:avLst/>
            <a:gdLst/>
            <a:ahLst/>
            <a:cxnLst/>
            <a:rect l="l" t="t" r="r" b="b"/>
            <a:pathLst>
              <a:path w="2016320" h="1918103">
                <a:moveTo>
                  <a:pt x="0" y="0"/>
                </a:moveTo>
                <a:lnTo>
                  <a:pt x="2016320" y="0"/>
                </a:lnTo>
                <a:lnTo>
                  <a:pt x="2016320" y="1918103"/>
                </a:lnTo>
                <a:lnTo>
                  <a:pt x="0" y="19181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2946994" y="3768843"/>
            <a:ext cx="2016320" cy="1918103"/>
          </a:xfrm>
          <a:custGeom>
            <a:avLst/>
            <a:gdLst/>
            <a:ahLst/>
            <a:cxnLst/>
            <a:rect l="l" t="t" r="r" b="b"/>
            <a:pathLst>
              <a:path w="2016320" h="1918103">
                <a:moveTo>
                  <a:pt x="0" y="0"/>
                </a:moveTo>
                <a:lnTo>
                  <a:pt x="2016320" y="0"/>
                </a:lnTo>
                <a:lnTo>
                  <a:pt x="2016320" y="1918103"/>
                </a:lnTo>
                <a:lnTo>
                  <a:pt x="0" y="19181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a:off x="772919" y="260192"/>
            <a:ext cx="2775398" cy="2858556"/>
          </a:xfrm>
          <a:custGeom>
            <a:avLst/>
            <a:gdLst/>
            <a:ahLst/>
            <a:cxnLst/>
            <a:rect l="l" t="t" r="r" b="b"/>
            <a:pathLst>
              <a:path w="2775398" h="2858556">
                <a:moveTo>
                  <a:pt x="0" y="0"/>
                </a:moveTo>
                <a:lnTo>
                  <a:pt x="2775398" y="0"/>
                </a:lnTo>
                <a:lnTo>
                  <a:pt x="2775398" y="2858556"/>
                </a:lnTo>
                <a:lnTo>
                  <a:pt x="0" y="285855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a:off x="14992017" y="6821903"/>
            <a:ext cx="1924387" cy="1997006"/>
          </a:xfrm>
          <a:custGeom>
            <a:avLst/>
            <a:gdLst/>
            <a:ahLst/>
            <a:cxnLst/>
            <a:rect l="l" t="t" r="r" b="b"/>
            <a:pathLst>
              <a:path w="1924387" h="1997006">
                <a:moveTo>
                  <a:pt x="0" y="0"/>
                </a:moveTo>
                <a:lnTo>
                  <a:pt x="1924387" y="0"/>
                </a:lnTo>
                <a:lnTo>
                  <a:pt x="1924387" y="1997006"/>
                </a:lnTo>
                <a:lnTo>
                  <a:pt x="0" y="19970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Rectangle 12">
            <a:extLst>
              <a:ext uri="{FF2B5EF4-FFF2-40B4-BE49-F238E27FC236}">
                <a16:creationId xmlns:a16="http://schemas.microsoft.com/office/drawing/2014/main" xmlns="" id="{312C0B0B-1F5F-456E-B933-D674AE344566}"/>
              </a:ext>
            </a:extLst>
          </p:cNvPr>
          <p:cNvSpPr/>
          <p:nvPr/>
        </p:nvSpPr>
        <p:spPr>
          <a:xfrm>
            <a:off x="7016663" y="4681835"/>
            <a:ext cx="5095233" cy="923330"/>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ctr"/>
            <a:r>
              <a:rPr lang="vi-VN" sz="5400" b="1" cap="none" spc="0" dirty="0">
                <a:ln w="22225">
                  <a:solidFill>
                    <a:schemeClr val="accent2"/>
                  </a:solidFill>
                  <a:prstDash val="solid"/>
                </a:ln>
                <a:solidFill>
                  <a:srgbClr val="FF0000"/>
                </a:solidFill>
                <a:effectLst/>
              </a:rPr>
              <a:t>1.Khởi động</a:t>
            </a:r>
            <a:endParaRPr lang="en-US" sz="54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20175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A2CE76C-B5EE-445C-A9EC-A4B16E1A1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5">
            <a:extLst>
              <a:ext uri="{FF2B5EF4-FFF2-40B4-BE49-F238E27FC236}">
                <a16:creationId xmlns:a16="http://schemas.microsoft.com/office/drawing/2014/main" xmlns="" id="{FD9ACCC9-5D48-4581-9534-E77151382571}"/>
              </a:ext>
            </a:extLst>
          </p:cNvPr>
          <p:cNvSpPr/>
          <p:nvPr/>
        </p:nvSpPr>
        <p:spPr>
          <a:xfrm>
            <a:off x="1295400" y="876300"/>
            <a:ext cx="16631669" cy="2585323"/>
          </a:xfrm>
          <a:prstGeom prst="rect">
            <a:avLst/>
          </a:prstGeom>
          <a:noFill/>
        </p:spPr>
        <p:txBody>
          <a:bodyPr wrap="none" lIns="91440" tIns="45720" rIns="91440" bIns="45720">
            <a:spAutoFit/>
          </a:bodyPr>
          <a:lstStyle/>
          <a:p>
            <a:pPr algn="ctr"/>
            <a:r>
              <a:rPr lang="vi-VN" sz="5400" dirty="0">
                <a:ln w="0"/>
                <a:solidFill>
                  <a:srgbClr val="FF0000"/>
                </a:solidFill>
                <a:effectLst>
                  <a:outerShdw blurRad="38100" dist="25400" dir="5400000" algn="ctr" rotWithShape="0">
                    <a:srgbClr val="6E747A">
                      <a:alpha val="43000"/>
                    </a:srgbClr>
                  </a:outerShdw>
                </a:effectLst>
              </a:rPr>
              <a:t>Dặn dò :</a:t>
            </a:r>
          </a:p>
          <a:p>
            <a:r>
              <a:rPr lang="vi-VN" sz="5400" b="0" cap="none" spc="0" dirty="0">
                <a:ln w="0"/>
                <a:solidFill>
                  <a:srgbClr val="FF0000"/>
                </a:solidFill>
                <a:effectLst>
                  <a:outerShdw blurRad="38100" dist="25400" dir="5400000" algn="ctr" rotWithShape="0">
                    <a:srgbClr val="6E747A">
                      <a:alpha val="43000"/>
                    </a:srgbClr>
                  </a:outerShdw>
                </a:effectLst>
                <a:latin typeface="+mj-lt"/>
              </a:rPr>
              <a:t>Xem trước nội dung số 2/SGK – 13</a:t>
            </a:r>
          </a:p>
          <a:p>
            <a:r>
              <a:rPr lang="vi-VN" sz="5400" b="0" cap="none" spc="0" dirty="0">
                <a:ln w="0"/>
                <a:solidFill>
                  <a:srgbClr val="FF0000"/>
                </a:solidFill>
                <a:effectLst>
                  <a:outerShdw blurRad="38100" dist="25400" dir="5400000" algn="ctr" rotWithShape="0">
                    <a:srgbClr val="6E747A">
                      <a:alpha val="43000"/>
                    </a:srgbClr>
                  </a:outerShdw>
                </a:effectLst>
                <a:latin typeface="+mj-lt"/>
              </a:rPr>
              <a:t>Vai trò của nhị và nhụy trong quá trình thụ phấn và thụ tihh</a:t>
            </a:r>
            <a:endParaRPr lang="en-US" sz="5400" b="0" cap="none" spc="0" dirty="0">
              <a:ln w="0"/>
              <a:solidFill>
                <a:srgbClr val="FF000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22677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A2CE76C-B5EE-445C-A9EC-A4B16E1A1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 y="-65809"/>
            <a:ext cx="18288000" cy="10287000"/>
          </a:xfrm>
          <a:prstGeom prst="rect">
            <a:avLst/>
          </a:prstGeom>
        </p:spPr>
      </p:pic>
      <p:sp>
        <p:nvSpPr>
          <p:cNvPr id="2" name="Rectangle 1">
            <a:extLst>
              <a:ext uri="{FF2B5EF4-FFF2-40B4-BE49-F238E27FC236}">
                <a16:creationId xmlns:a16="http://schemas.microsoft.com/office/drawing/2014/main" xmlns="" id="{A610F700-9717-44FC-9788-1CA28B41FEF0}"/>
              </a:ext>
            </a:extLst>
          </p:cNvPr>
          <p:cNvSpPr/>
          <p:nvPr/>
        </p:nvSpPr>
        <p:spPr>
          <a:xfrm>
            <a:off x="3962400" y="4681835"/>
            <a:ext cx="9753600" cy="1754326"/>
          </a:xfrm>
          <a:prstGeom prst="rect">
            <a:avLst/>
          </a:prstGeom>
          <a:noFill/>
        </p:spPr>
        <p:txBody>
          <a:bodyPr wrap="squar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Xin trân trọng cảm ơn </a:t>
            </a:r>
          </a:p>
          <a:p>
            <a:pPr algn="ctr"/>
            <a:r>
              <a:rPr lang="vi-VN" sz="5400" b="1" cap="none" spc="0" dirty="0">
                <a:ln w="22225">
                  <a:solidFill>
                    <a:schemeClr val="accent2"/>
                  </a:solidFill>
                  <a:prstDash val="solid"/>
                </a:ln>
                <a:solidFill>
                  <a:schemeClr val="accent2">
                    <a:lumMod val="40000"/>
                    <a:lumOff val="60000"/>
                  </a:schemeClr>
                </a:solidFill>
                <a:effectLst/>
              </a:rPr>
              <a:t>các thầy cô và các em!</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4545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54508" y="-4282277"/>
            <a:ext cx="10578983" cy="18829906"/>
          </a:xfrm>
          <a:custGeom>
            <a:avLst/>
            <a:gdLst/>
            <a:ahLst/>
            <a:cxnLst/>
            <a:rect l="l" t="t" r="r" b="b"/>
            <a:pathLst>
              <a:path w="10578983" h="18829906">
                <a:moveTo>
                  <a:pt x="0" y="0"/>
                </a:moveTo>
                <a:lnTo>
                  <a:pt x="10578984" y="0"/>
                </a:lnTo>
                <a:lnTo>
                  <a:pt x="10578984" y="18829905"/>
                </a:lnTo>
                <a:lnTo>
                  <a:pt x="0" y="188299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889025" y="-1023184"/>
            <a:ext cx="4740551" cy="4532632"/>
          </a:xfrm>
          <a:custGeom>
            <a:avLst/>
            <a:gdLst/>
            <a:ahLst/>
            <a:cxnLst/>
            <a:rect l="l" t="t" r="r" b="b"/>
            <a:pathLst>
              <a:path w="4740551" h="4532632">
                <a:moveTo>
                  <a:pt x="0" y="0"/>
                </a:moveTo>
                <a:lnTo>
                  <a:pt x="4740550" y="0"/>
                </a:lnTo>
                <a:lnTo>
                  <a:pt x="4740550" y="4532632"/>
                </a:lnTo>
                <a:lnTo>
                  <a:pt x="0" y="4532632"/>
                </a:lnTo>
                <a:lnTo>
                  <a:pt x="0" y="0"/>
                </a:lnTo>
                <a:close/>
              </a:path>
            </a:pathLst>
          </a:custGeom>
          <a:blipFill>
            <a:blip r:embed="rId4"/>
            <a:stretch>
              <a:fillRect/>
            </a:stretch>
          </a:blipFill>
        </p:spPr>
      </p:sp>
      <p:sp>
        <p:nvSpPr>
          <p:cNvPr id="4" name="Freeform 4"/>
          <p:cNvSpPr/>
          <p:nvPr/>
        </p:nvSpPr>
        <p:spPr>
          <a:xfrm>
            <a:off x="9144000" y="7060245"/>
            <a:ext cx="4586383" cy="4536934"/>
          </a:xfrm>
          <a:custGeom>
            <a:avLst/>
            <a:gdLst/>
            <a:ahLst/>
            <a:cxnLst/>
            <a:rect l="l" t="t" r="r" b="b"/>
            <a:pathLst>
              <a:path w="4586383" h="4536934">
                <a:moveTo>
                  <a:pt x="0" y="0"/>
                </a:moveTo>
                <a:lnTo>
                  <a:pt x="4586383" y="0"/>
                </a:lnTo>
                <a:lnTo>
                  <a:pt x="4586383" y="4536934"/>
                </a:lnTo>
                <a:lnTo>
                  <a:pt x="0" y="4536934"/>
                </a:lnTo>
                <a:lnTo>
                  <a:pt x="0" y="0"/>
                </a:lnTo>
                <a:close/>
              </a:path>
            </a:pathLst>
          </a:custGeom>
          <a:blipFill>
            <a:blip r:embed="rId5"/>
            <a:stretch>
              <a:fillRect/>
            </a:stretch>
          </a:blipFill>
        </p:spPr>
      </p:sp>
      <p:sp>
        <p:nvSpPr>
          <p:cNvPr id="5" name="Freeform 5"/>
          <p:cNvSpPr/>
          <p:nvPr/>
        </p:nvSpPr>
        <p:spPr>
          <a:xfrm>
            <a:off x="1740176" y="7573922"/>
            <a:ext cx="6380725" cy="3801714"/>
          </a:xfrm>
          <a:custGeom>
            <a:avLst/>
            <a:gdLst/>
            <a:ahLst/>
            <a:cxnLst/>
            <a:rect l="l" t="t" r="r" b="b"/>
            <a:pathLst>
              <a:path w="6380725" h="3801714">
                <a:moveTo>
                  <a:pt x="0" y="0"/>
                </a:moveTo>
                <a:lnTo>
                  <a:pt x="6380724" y="0"/>
                </a:lnTo>
                <a:lnTo>
                  <a:pt x="6380724" y="3801714"/>
                </a:lnTo>
                <a:lnTo>
                  <a:pt x="0" y="3801714"/>
                </a:lnTo>
                <a:lnTo>
                  <a:pt x="0" y="0"/>
                </a:lnTo>
                <a:close/>
              </a:path>
            </a:pathLst>
          </a:custGeom>
          <a:blipFill>
            <a:blip r:embed="rId6"/>
            <a:stretch>
              <a:fillRect/>
            </a:stretch>
          </a:blipFill>
        </p:spPr>
      </p:sp>
      <p:sp>
        <p:nvSpPr>
          <p:cNvPr id="6" name="Freeform 6"/>
          <p:cNvSpPr/>
          <p:nvPr/>
        </p:nvSpPr>
        <p:spPr>
          <a:xfrm>
            <a:off x="1854476" y="819150"/>
            <a:ext cx="3959415" cy="3122988"/>
          </a:xfrm>
          <a:custGeom>
            <a:avLst/>
            <a:gdLst/>
            <a:ahLst/>
            <a:cxnLst/>
            <a:rect l="l" t="t" r="r" b="b"/>
            <a:pathLst>
              <a:path w="3959415" h="3122988">
                <a:moveTo>
                  <a:pt x="0" y="0"/>
                </a:moveTo>
                <a:lnTo>
                  <a:pt x="3959414" y="0"/>
                </a:lnTo>
                <a:lnTo>
                  <a:pt x="3959414" y="3122988"/>
                </a:lnTo>
                <a:lnTo>
                  <a:pt x="0" y="3122988"/>
                </a:lnTo>
                <a:lnTo>
                  <a:pt x="0" y="0"/>
                </a:lnTo>
                <a:close/>
              </a:path>
            </a:pathLst>
          </a:custGeom>
          <a:blipFill>
            <a:blip r:embed="rId7"/>
            <a:stretch>
              <a:fillRect/>
            </a:stretch>
          </a:blipFill>
        </p:spPr>
      </p:sp>
      <p:sp>
        <p:nvSpPr>
          <p:cNvPr id="7" name="Freeform 7"/>
          <p:cNvSpPr/>
          <p:nvPr/>
        </p:nvSpPr>
        <p:spPr>
          <a:xfrm>
            <a:off x="-421754" y="4450081"/>
            <a:ext cx="2729896" cy="2610164"/>
          </a:xfrm>
          <a:custGeom>
            <a:avLst/>
            <a:gdLst/>
            <a:ahLst/>
            <a:cxnLst/>
            <a:rect l="l" t="t" r="r" b="b"/>
            <a:pathLst>
              <a:path w="2729896" h="2610164">
                <a:moveTo>
                  <a:pt x="0" y="0"/>
                </a:moveTo>
                <a:lnTo>
                  <a:pt x="2729896" y="0"/>
                </a:lnTo>
                <a:lnTo>
                  <a:pt x="2729896" y="2610164"/>
                </a:lnTo>
                <a:lnTo>
                  <a:pt x="0" y="2610164"/>
                </a:lnTo>
                <a:lnTo>
                  <a:pt x="0" y="0"/>
                </a:lnTo>
                <a:close/>
              </a:path>
            </a:pathLst>
          </a:custGeom>
          <a:blipFill>
            <a:blip r:embed="rId4"/>
            <a:stretch>
              <a:fillRect/>
            </a:stretch>
          </a:blipFill>
        </p:spPr>
      </p:sp>
      <p:sp>
        <p:nvSpPr>
          <p:cNvPr id="8" name="Freeform 8"/>
          <p:cNvSpPr/>
          <p:nvPr/>
        </p:nvSpPr>
        <p:spPr>
          <a:xfrm>
            <a:off x="14871334" y="5143500"/>
            <a:ext cx="6833332" cy="4125624"/>
          </a:xfrm>
          <a:custGeom>
            <a:avLst/>
            <a:gdLst/>
            <a:ahLst/>
            <a:cxnLst/>
            <a:rect l="l" t="t" r="r" b="b"/>
            <a:pathLst>
              <a:path w="6833332" h="4125624">
                <a:moveTo>
                  <a:pt x="0" y="0"/>
                </a:moveTo>
                <a:lnTo>
                  <a:pt x="6833332" y="0"/>
                </a:lnTo>
                <a:lnTo>
                  <a:pt x="6833332" y="4125624"/>
                </a:lnTo>
                <a:lnTo>
                  <a:pt x="0" y="4125624"/>
                </a:lnTo>
                <a:lnTo>
                  <a:pt x="0" y="0"/>
                </a:lnTo>
                <a:close/>
              </a:path>
            </a:pathLst>
          </a:custGeom>
          <a:blipFill>
            <a:blip r:embed="rId8"/>
            <a:stretch>
              <a:fillRect/>
            </a:stretch>
          </a:blipFill>
        </p:spPr>
      </p:sp>
      <p:sp>
        <p:nvSpPr>
          <p:cNvPr id="9" name="TextBox 9"/>
          <p:cNvSpPr txBox="1"/>
          <p:nvPr/>
        </p:nvSpPr>
        <p:spPr>
          <a:xfrm rot="-331308">
            <a:off x="3418213" y="1810740"/>
            <a:ext cx="10799419" cy="2308324"/>
          </a:xfrm>
          <a:prstGeom prst="rect">
            <a:avLst/>
          </a:prstGeom>
        </p:spPr>
        <p:txBody>
          <a:bodyPr lIns="0" tIns="0" rIns="0" bIns="0" rtlCol="0" anchor="t">
            <a:spAutoFit/>
          </a:bodyPr>
          <a:lstStyle/>
          <a:p>
            <a:pPr algn="ctr">
              <a:lnSpc>
                <a:spcPts val="18048"/>
              </a:lnSpc>
            </a:pPr>
            <a:r>
              <a:rPr lang="en-US" sz="16557" dirty="0" err="1">
                <a:solidFill>
                  <a:srgbClr val="FF0000"/>
                </a:solidFill>
                <a:latin typeface="Mango AC"/>
                <a:ea typeface="Mango AC"/>
                <a:cs typeface="Mango AC"/>
                <a:sym typeface="Mango AC"/>
              </a:rPr>
              <a:t>Đuổi</a:t>
            </a:r>
            <a:r>
              <a:rPr lang="en-US" sz="16557" dirty="0">
                <a:solidFill>
                  <a:srgbClr val="FF0000"/>
                </a:solidFill>
                <a:latin typeface="Mango AC"/>
                <a:ea typeface="Mango AC"/>
                <a:cs typeface="Mango AC"/>
                <a:sym typeface="Mango AC"/>
              </a:rPr>
              <a:t> </a:t>
            </a:r>
            <a:r>
              <a:rPr lang="en-US" sz="16557" dirty="0" err="1">
                <a:solidFill>
                  <a:srgbClr val="FF0000"/>
                </a:solidFill>
                <a:latin typeface="Mango AC"/>
                <a:ea typeface="Mango AC"/>
                <a:cs typeface="Mango AC"/>
                <a:sym typeface="Mango AC"/>
              </a:rPr>
              <a:t>hình</a:t>
            </a:r>
            <a:endParaRPr lang="en-US" sz="16557" dirty="0">
              <a:solidFill>
                <a:srgbClr val="FF0000"/>
              </a:solidFill>
              <a:latin typeface="Mango AC"/>
              <a:ea typeface="Mango AC"/>
              <a:cs typeface="Mango AC"/>
              <a:sym typeface="Mango AC"/>
            </a:endParaRPr>
          </a:p>
        </p:txBody>
      </p:sp>
      <p:sp>
        <p:nvSpPr>
          <p:cNvPr id="10" name="TextBox 10"/>
          <p:cNvSpPr txBox="1"/>
          <p:nvPr/>
        </p:nvSpPr>
        <p:spPr>
          <a:xfrm rot="-331308">
            <a:off x="3417840" y="4072288"/>
            <a:ext cx="10960198" cy="2308324"/>
          </a:xfrm>
          <a:prstGeom prst="rect">
            <a:avLst/>
          </a:prstGeom>
        </p:spPr>
        <p:txBody>
          <a:bodyPr lIns="0" tIns="0" rIns="0" bIns="0" rtlCol="0" anchor="t">
            <a:spAutoFit/>
          </a:bodyPr>
          <a:lstStyle/>
          <a:p>
            <a:pPr algn="ctr">
              <a:lnSpc>
                <a:spcPts val="18048"/>
              </a:lnSpc>
            </a:pPr>
            <a:r>
              <a:rPr lang="en-US" sz="16557" dirty="0" err="1">
                <a:solidFill>
                  <a:srgbClr val="FF0000"/>
                </a:solidFill>
                <a:latin typeface="Mango AC"/>
                <a:ea typeface="Mango AC"/>
                <a:cs typeface="Mango AC"/>
                <a:sym typeface="Mango AC"/>
              </a:rPr>
              <a:t>Bắt</a:t>
            </a:r>
            <a:r>
              <a:rPr lang="en-US" sz="16557" dirty="0">
                <a:solidFill>
                  <a:srgbClr val="FF0000"/>
                </a:solidFill>
                <a:latin typeface="Mango AC"/>
                <a:ea typeface="Mango AC"/>
                <a:cs typeface="Mango AC"/>
                <a:sym typeface="Mango AC"/>
              </a:rPr>
              <a:t> </a:t>
            </a:r>
            <a:r>
              <a:rPr lang="en-US" sz="16557" dirty="0" err="1">
                <a:solidFill>
                  <a:srgbClr val="FF0000"/>
                </a:solidFill>
                <a:latin typeface="Mango AC"/>
                <a:ea typeface="Mango AC"/>
                <a:cs typeface="Mango AC"/>
                <a:sym typeface="Mango AC"/>
              </a:rPr>
              <a:t>chữ</a:t>
            </a:r>
            <a:endParaRPr lang="en-US" sz="16557" dirty="0">
              <a:solidFill>
                <a:srgbClr val="FF0000"/>
              </a:solidFill>
              <a:latin typeface="Mango AC"/>
              <a:ea typeface="Mango AC"/>
              <a:cs typeface="Mango AC"/>
              <a:sym typeface="Mango A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xEl>
                                              <p:pRg st="0" end="0"/>
                                            </p:txEl>
                                          </p:spTgt>
                                        </p:tgtEl>
                                        <p:attrNameLst>
                                          <p:attrName>r</p:attrName>
                                        </p:attrNameLst>
                                      </p:cBhvr>
                                    </p:animRot>
                                    <p:animRot by="-240000">
                                      <p:cBhvr>
                                        <p:cTn id="7" dur="200" fill="hold">
                                          <p:stCondLst>
                                            <p:cond delay="200"/>
                                          </p:stCondLst>
                                        </p:cTn>
                                        <p:tgtEl>
                                          <p:spTgt spid="9">
                                            <p:txEl>
                                              <p:pRg st="0" end="0"/>
                                            </p:txEl>
                                          </p:spTgt>
                                        </p:tgtEl>
                                        <p:attrNameLst>
                                          <p:attrName>r</p:attrName>
                                        </p:attrNameLst>
                                      </p:cBhvr>
                                    </p:animRot>
                                    <p:animRot by="240000">
                                      <p:cBhvr>
                                        <p:cTn id="8" dur="200" fill="hold">
                                          <p:stCondLst>
                                            <p:cond delay="400"/>
                                          </p:stCondLst>
                                        </p:cTn>
                                        <p:tgtEl>
                                          <p:spTgt spid="9">
                                            <p:txEl>
                                              <p:pRg st="0" end="0"/>
                                            </p:txEl>
                                          </p:spTgt>
                                        </p:tgtEl>
                                        <p:attrNameLst>
                                          <p:attrName>r</p:attrName>
                                        </p:attrNameLst>
                                      </p:cBhvr>
                                    </p:animRot>
                                    <p:animRot by="-240000">
                                      <p:cBhvr>
                                        <p:cTn id="9" dur="200" fill="hold">
                                          <p:stCondLst>
                                            <p:cond delay="600"/>
                                          </p:stCondLst>
                                        </p:cTn>
                                        <p:tgtEl>
                                          <p:spTgt spid="9">
                                            <p:txEl>
                                              <p:pRg st="0" end="0"/>
                                            </p:txEl>
                                          </p:spTgt>
                                        </p:tgtEl>
                                        <p:attrNameLst>
                                          <p:attrName>r</p:attrName>
                                        </p:attrNameLst>
                                      </p:cBhvr>
                                    </p:animRot>
                                    <p:animRot by="120000">
                                      <p:cBhvr>
                                        <p:cTn id="10" dur="200" fill="hold">
                                          <p:stCondLst>
                                            <p:cond delay="800"/>
                                          </p:stCondLst>
                                        </p:cTn>
                                        <p:tgtEl>
                                          <p:spTgt spid="9">
                                            <p:txEl>
                                              <p:pRg st="0" end="0"/>
                                            </p:txEl>
                                          </p:spTgt>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D5AE944-B0DC-47C2-8759-88A5FAAB4D02}"/>
              </a:ext>
            </a:extLst>
          </p:cNvPr>
          <p:cNvPicPr>
            <a:picLocks noChangeAspect="1"/>
          </p:cNvPicPr>
          <p:nvPr/>
        </p:nvPicPr>
        <p:blipFill>
          <a:blip r:embed="rId3"/>
          <a:stretch>
            <a:fillRect/>
          </a:stretch>
        </p:blipFill>
        <p:spPr>
          <a:xfrm>
            <a:off x="1802933" y="2641017"/>
            <a:ext cx="15494467" cy="5937382"/>
          </a:xfrm>
          <a:prstGeom prst="rect">
            <a:avLst/>
          </a:prstGeom>
        </p:spPr>
      </p:pic>
      <p:pic>
        <p:nvPicPr>
          <p:cNvPr id="6" name="Picture 5">
            <a:extLst>
              <a:ext uri="{FF2B5EF4-FFF2-40B4-BE49-F238E27FC236}">
                <a16:creationId xmlns:a16="http://schemas.microsoft.com/office/drawing/2014/main" xmlns="" id="{2ACBF919-88E9-4621-AA0A-69316EE9EFF5}"/>
              </a:ext>
            </a:extLst>
          </p:cNvPr>
          <p:cNvPicPr>
            <a:picLocks noChangeAspect="1"/>
          </p:cNvPicPr>
          <p:nvPr/>
        </p:nvPicPr>
        <p:blipFill>
          <a:blip r:embed="rId4"/>
          <a:stretch>
            <a:fillRect/>
          </a:stretch>
        </p:blipFill>
        <p:spPr>
          <a:xfrm>
            <a:off x="1803593" y="2641018"/>
            <a:ext cx="15239341" cy="5937382"/>
          </a:xfrm>
          <a:prstGeom prst="rect">
            <a:avLst/>
          </a:prstGeom>
        </p:spPr>
      </p:pic>
      <p:sp>
        <p:nvSpPr>
          <p:cNvPr id="2" name="Freeform 2"/>
          <p:cNvSpPr/>
          <p:nvPr/>
        </p:nvSpPr>
        <p:spPr>
          <a:xfrm rot="-5400000">
            <a:off x="3854508" y="-4282277"/>
            <a:ext cx="10578983" cy="18829906"/>
          </a:xfrm>
          <a:custGeom>
            <a:avLst/>
            <a:gdLst/>
            <a:ahLst/>
            <a:cxnLst/>
            <a:rect l="l" t="t" r="r" b="b"/>
            <a:pathLst>
              <a:path w="10578983" h="18829906">
                <a:moveTo>
                  <a:pt x="0" y="0"/>
                </a:moveTo>
                <a:lnTo>
                  <a:pt x="10578984" y="0"/>
                </a:lnTo>
                <a:lnTo>
                  <a:pt x="10578984" y="18829905"/>
                </a:lnTo>
                <a:lnTo>
                  <a:pt x="0" y="188299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2362134" y="7031332"/>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7"/>
            <a:stretch>
              <a:fillRect/>
            </a:stretch>
          </a:blipFill>
        </p:spPr>
      </p:sp>
      <p:sp>
        <p:nvSpPr>
          <p:cNvPr id="8" name="TextBox 8"/>
          <p:cNvSpPr txBox="1"/>
          <p:nvPr/>
        </p:nvSpPr>
        <p:spPr>
          <a:xfrm>
            <a:off x="2787764" y="-126986"/>
            <a:ext cx="13199880" cy="1392625"/>
          </a:xfrm>
          <a:prstGeom prst="rect">
            <a:avLst/>
          </a:prstGeom>
        </p:spPr>
        <p:txBody>
          <a:bodyPr lIns="0" tIns="0" rIns="0" bIns="0" rtlCol="0" anchor="t">
            <a:spAutoFit/>
          </a:bodyPr>
          <a:lstStyle/>
          <a:p>
            <a:pPr algn="ctr">
              <a:lnSpc>
                <a:spcPts val="11899"/>
              </a:lnSpc>
            </a:pPr>
            <a:r>
              <a:rPr lang="en-US" sz="8499" dirty="0" err="1">
                <a:solidFill>
                  <a:srgbClr val="C00000"/>
                </a:solidFill>
                <a:latin typeface="Mango AC"/>
                <a:ea typeface="Mango AC"/>
                <a:cs typeface="Mango AC"/>
                <a:sym typeface="Mango AC"/>
              </a:rPr>
              <a:t>Đây</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là</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hoa</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gì</a:t>
            </a:r>
            <a:r>
              <a:rPr lang="en-US" sz="8499" dirty="0">
                <a:solidFill>
                  <a:srgbClr val="C00000"/>
                </a:solidFill>
                <a:latin typeface="Mango AC"/>
                <a:ea typeface="Mango AC"/>
                <a:cs typeface="Mango AC"/>
                <a:sym typeface="Mango AC"/>
              </a:rPr>
              <a:t> ?</a:t>
            </a:r>
          </a:p>
        </p:txBody>
      </p:sp>
      <p:sp>
        <p:nvSpPr>
          <p:cNvPr id="9" name="Freeform 9"/>
          <p:cNvSpPr/>
          <p:nvPr/>
        </p:nvSpPr>
        <p:spPr>
          <a:xfrm>
            <a:off x="15168119" y="856408"/>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7"/>
            <a:stretch>
              <a:fillRect/>
            </a:stretch>
          </a:blipFill>
        </p:spPr>
      </p:sp>
      <p:sp>
        <p:nvSpPr>
          <p:cNvPr id="10" name="Freeform 10"/>
          <p:cNvSpPr/>
          <p:nvPr/>
        </p:nvSpPr>
        <p:spPr>
          <a:xfrm>
            <a:off x="-433235" y="2641018"/>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8"/>
            <a:stretch>
              <a:fillRect/>
            </a:stretch>
          </a:blipFill>
        </p:spPr>
      </p:sp>
      <p:sp>
        <p:nvSpPr>
          <p:cNvPr id="11" name="Freeform 11"/>
          <p:cNvSpPr/>
          <p:nvPr/>
        </p:nvSpPr>
        <p:spPr>
          <a:xfrm>
            <a:off x="14815415" y="8281360"/>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8"/>
            <a:stretch>
              <a:fillRect/>
            </a:stretch>
          </a:blipFill>
        </p:spPr>
      </p:sp>
      <p:sp>
        <p:nvSpPr>
          <p:cNvPr id="12" name="Freeform 12"/>
          <p:cNvSpPr/>
          <p:nvPr/>
        </p:nvSpPr>
        <p:spPr>
          <a:xfrm>
            <a:off x="9898361" y="7790157"/>
            <a:ext cx="2252853" cy="4114800"/>
          </a:xfrm>
          <a:custGeom>
            <a:avLst/>
            <a:gdLst/>
            <a:ahLst/>
            <a:cxnLst/>
            <a:rect l="l" t="t" r="r" b="b"/>
            <a:pathLst>
              <a:path w="2252853" h="4114800">
                <a:moveTo>
                  <a:pt x="0" y="0"/>
                </a:moveTo>
                <a:lnTo>
                  <a:pt x="2252853" y="0"/>
                </a:lnTo>
                <a:lnTo>
                  <a:pt x="2252853" y="4114800"/>
                </a:lnTo>
                <a:lnTo>
                  <a:pt x="0" y="4114800"/>
                </a:lnTo>
                <a:lnTo>
                  <a:pt x="0" y="0"/>
                </a:lnTo>
                <a:close/>
              </a:path>
            </a:pathLst>
          </a:custGeom>
          <a:blipFill>
            <a:blip r:embed="rId9"/>
            <a:stretch>
              <a:fillRect/>
            </a:stretch>
          </a:blipFill>
        </p:spPr>
      </p:sp>
      <p:sp>
        <p:nvSpPr>
          <p:cNvPr id="16" name="Rectangle 15">
            <a:extLst>
              <a:ext uri="{FF2B5EF4-FFF2-40B4-BE49-F238E27FC236}">
                <a16:creationId xmlns:a16="http://schemas.microsoft.com/office/drawing/2014/main" xmlns="" id="{99878A78-8FFE-42E2-BC24-5CF04DEFB6BB}"/>
              </a:ext>
            </a:extLst>
          </p:cNvPr>
          <p:cNvSpPr/>
          <p:nvPr/>
        </p:nvSpPr>
        <p:spPr>
          <a:xfrm>
            <a:off x="4565812" y="8428603"/>
            <a:ext cx="8460971" cy="1446550"/>
          </a:xfrm>
          <a:prstGeom prst="rect">
            <a:avLst/>
          </a:prstGeom>
          <a:noFill/>
        </p:spPr>
        <p:txBody>
          <a:bodyPr wrap="none" lIns="91440" tIns="45720" rIns="91440" bIns="45720">
            <a:spAutoFit/>
          </a:bodyPr>
          <a:lstStyle/>
          <a:p>
            <a:pPr algn="ctr"/>
            <a:r>
              <a:rPr lang="vi-VN" sz="8800" b="0" cap="none" spc="0" dirty="0">
                <a:ln w="0"/>
                <a:solidFill>
                  <a:srgbClr val="C00000"/>
                </a:solidFill>
                <a:effectLst>
                  <a:outerShdw blurRad="38100" dist="19050" dir="2700000" algn="tl" rotWithShape="0">
                    <a:schemeClr val="dk1">
                      <a:alpha val="40000"/>
                    </a:schemeClr>
                  </a:outerShdw>
                </a:effectLst>
              </a:rPr>
              <a:t>Hoa xương rồng</a:t>
            </a:r>
            <a:endParaRPr lang="en-US" sz="8800" b="0" cap="none" spc="0" dirty="0">
              <a:ln w="0"/>
              <a:solidFill>
                <a:srgbClr val="C00000"/>
              </a:solidFill>
              <a:effectLst>
                <a:outerShdw blurRad="38100" dist="19050" dir="2700000" algn="tl" rotWithShape="0">
                  <a:schemeClr val="dk1">
                    <a:alpha val="40000"/>
                  </a:schemeClr>
                </a:outerShdw>
              </a:effectLst>
            </a:endParaRPr>
          </a:p>
        </p:txBody>
      </p:sp>
      <p:pic>
        <p:nvPicPr>
          <p:cNvPr id="21" name="Picture 20">
            <a:extLst>
              <a:ext uri="{FF2B5EF4-FFF2-40B4-BE49-F238E27FC236}">
                <a16:creationId xmlns:a16="http://schemas.microsoft.com/office/drawing/2014/main" xmlns="" id="{26009958-874C-4CD0-9E94-A9C4A04C76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2933" y="1570199"/>
            <a:ext cx="15239340" cy="6037581"/>
          </a:xfrm>
          <a:prstGeom prst="rect">
            <a:avLst/>
          </a:prstGeom>
        </p:spPr>
      </p:pic>
      <p:grpSp>
        <p:nvGrpSpPr>
          <p:cNvPr id="5" name="Group 4">
            <a:extLst>
              <a:ext uri="{FF2B5EF4-FFF2-40B4-BE49-F238E27FC236}">
                <a16:creationId xmlns:a16="http://schemas.microsoft.com/office/drawing/2014/main" xmlns="" id="{B2D06769-4A14-4169-A7C8-D4D8A62AC427}"/>
              </a:ext>
            </a:extLst>
          </p:cNvPr>
          <p:cNvGrpSpPr/>
          <p:nvPr/>
        </p:nvGrpSpPr>
        <p:grpSpPr>
          <a:xfrm>
            <a:off x="958046" y="1281131"/>
            <a:ext cx="16425353" cy="6489700"/>
            <a:chOff x="2057400" y="2579852"/>
            <a:chExt cx="15240000" cy="5937382"/>
          </a:xfrm>
        </p:grpSpPr>
        <p:grpSp>
          <p:nvGrpSpPr>
            <p:cNvPr id="3" name="Group 3"/>
            <p:cNvGrpSpPr/>
            <p:nvPr/>
          </p:nvGrpSpPr>
          <p:grpSpPr>
            <a:xfrm>
              <a:off x="2057400" y="2579852"/>
              <a:ext cx="15240000" cy="5937382"/>
              <a:chOff x="0" y="0"/>
              <a:chExt cx="812800" cy="812800"/>
            </a:xfrm>
            <a:solidFill>
              <a:schemeClr val="bg1"/>
            </a:solidFill>
          </p:grpSpPr>
          <p:sp>
            <p:nvSpPr>
              <p:cNvPr id="4" name="Freeform 4"/>
              <p:cNvSpPr/>
              <p:nvPr/>
            </p:nvSpPr>
            <p:spPr>
              <a:xfrm>
                <a:off x="0" y="0"/>
                <a:ext cx="812800" cy="812800"/>
              </a:xfrm>
              <a:custGeom>
                <a:avLst/>
                <a:gdLst/>
                <a:ahLst/>
                <a:cxnLst/>
                <a:rect l="l" t="t" r="r" b="b"/>
                <a:pathLst>
                  <a:path w="812800" h="812800">
                    <a:moveTo>
                      <a:pt x="56011" y="0"/>
                    </a:moveTo>
                    <a:lnTo>
                      <a:pt x="756789" y="0"/>
                    </a:lnTo>
                    <a:cubicBezTo>
                      <a:pt x="787723" y="0"/>
                      <a:pt x="812800" y="25077"/>
                      <a:pt x="812800" y="56011"/>
                    </a:cubicBezTo>
                    <a:lnTo>
                      <a:pt x="812800" y="756789"/>
                    </a:lnTo>
                    <a:cubicBezTo>
                      <a:pt x="812800" y="787723"/>
                      <a:pt x="787723" y="812800"/>
                      <a:pt x="756789" y="812800"/>
                    </a:cubicBezTo>
                    <a:lnTo>
                      <a:pt x="56011" y="812800"/>
                    </a:lnTo>
                    <a:cubicBezTo>
                      <a:pt x="25077" y="812800"/>
                      <a:pt x="0" y="787723"/>
                      <a:pt x="0" y="756789"/>
                    </a:cubicBezTo>
                    <a:lnTo>
                      <a:pt x="0" y="56011"/>
                    </a:lnTo>
                    <a:cubicBezTo>
                      <a:pt x="0" y="25077"/>
                      <a:pt x="25077" y="0"/>
                      <a:pt x="56011" y="0"/>
                    </a:cubicBezTo>
                    <a:close/>
                  </a:path>
                </a:pathLst>
              </a:custGeom>
              <a:grpFill/>
              <a:ln w="12700">
                <a:solidFill>
                  <a:srgbClr val="000000"/>
                </a:solidFill>
              </a:ln>
            </p:spPr>
          </p:sp>
        </p:grpSp>
        <p:pic>
          <p:nvPicPr>
            <p:cNvPr id="15" name="Picture 14">
              <a:extLst>
                <a:ext uri="{FF2B5EF4-FFF2-40B4-BE49-F238E27FC236}">
                  <a16:creationId xmlns:a16="http://schemas.microsoft.com/office/drawing/2014/main" xmlns="" id="{314D8D6E-4403-432F-9A66-01A58DEF73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2555" y="3912444"/>
              <a:ext cx="3398159" cy="3398159"/>
            </a:xfrm>
            <a:prstGeom prst="rect">
              <a:avLst/>
            </a:prstGeom>
          </p:spPr>
        </p:pic>
        <p:pic>
          <p:nvPicPr>
            <p:cNvPr id="17" name="Picture 16">
              <a:extLst>
                <a:ext uri="{FF2B5EF4-FFF2-40B4-BE49-F238E27FC236}">
                  <a16:creationId xmlns:a16="http://schemas.microsoft.com/office/drawing/2014/main" xmlns="" id="{88EC0203-09A6-4CC4-A929-E8992F3166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4600" y="3615713"/>
              <a:ext cx="5411440" cy="3902461"/>
            </a:xfrm>
            <a:prstGeom prst="rect">
              <a:avLst/>
            </a:prstGeom>
          </p:spPr>
        </p:pic>
        <p:sp>
          <p:nvSpPr>
            <p:cNvPr id="18" name="Rectangle 17">
              <a:extLst>
                <a:ext uri="{FF2B5EF4-FFF2-40B4-BE49-F238E27FC236}">
                  <a16:creationId xmlns:a16="http://schemas.microsoft.com/office/drawing/2014/main" xmlns="" id="{6C832A05-1A95-4D29-8054-3D3013A34E73}"/>
                </a:ext>
              </a:extLst>
            </p:cNvPr>
            <p:cNvSpPr/>
            <p:nvPr/>
          </p:nvSpPr>
          <p:spPr>
            <a:xfrm>
              <a:off x="6743766" y="4681835"/>
              <a:ext cx="3390834" cy="1569660"/>
            </a:xfrm>
            <a:prstGeom prst="rect">
              <a:avLst/>
            </a:prstGeom>
            <a:noFill/>
          </p:spPr>
          <p:txBody>
            <a:bodyPr wrap="square" lIns="91440" tIns="45720" rIns="91440" bIns="45720">
              <a:spAutoFit/>
            </a:bodyPr>
            <a:lstStyle/>
            <a:p>
              <a:pPr algn="ctr"/>
              <a:r>
                <a:rPr lang="vi-VN" sz="9600" b="0" cap="none" spc="0" dirty="0">
                  <a:ln w="0"/>
                  <a:solidFill>
                    <a:schemeClr val="tx1"/>
                  </a:solidFill>
                  <a:effectLst>
                    <a:outerShdw blurRad="38100" dist="19050" dir="2700000" algn="tl" rotWithShape="0">
                      <a:schemeClr val="dk1">
                        <a:alpha val="40000"/>
                      </a:schemeClr>
                    </a:outerShdw>
                  </a:effectLst>
                </a:rPr>
                <a:t>+</a:t>
              </a:r>
              <a:endParaRPr lang="en-US" sz="9600" b="0" cap="none" spc="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54508" y="-4282277"/>
            <a:ext cx="10578983" cy="18829906"/>
          </a:xfrm>
          <a:custGeom>
            <a:avLst/>
            <a:gdLst/>
            <a:ahLst/>
            <a:cxnLst/>
            <a:rect l="l" t="t" r="r" b="b"/>
            <a:pathLst>
              <a:path w="10578983" h="18829906">
                <a:moveTo>
                  <a:pt x="0" y="0"/>
                </a:moveTo>
                <a:lnTo>
                  <a:pt x="10578984" y="0"/>
                </a:lnTo>
                <a:lnTo>
                  <a:pt x="10578984" y="18829905"/>
                </a:lnTo>
                <a:lnTo>
                  <a:pt x="0" y="188299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2362134" y="7031332"/>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8" name="TextBox 8"/>
          <p:cNvSpPr txBox="1"/>
          <p:nvPr/>
        </p:nvSpPr>
        <p:spPr>
          <a:xfrm>
            <a:off x="2544060" y="809625"/>
            <a:ext cx="13199880" cy="1392625"/>
          </a:xfrm>
          <a:prstGeom prst="rect">
            <a:avLst/>
          </a:prstGeom>
        </p:spPr>
        <p:txBody>
          <a:bodyPr lIns="0" tIns="0" rIns="0" bIns="0" rtlCol="0" anchor="t">
            <a:spAutoFit/>
          </a:bodyPr>
          <a:lstStyle/>
          <a:p>
            <a:pPr algn="ctr">
              <a:lnSpc>
                <a:spcPts val="11899"/>
              </a:lnSpc>
            </a:pPr>
            <a:r>
              <a:rPr lang="en-US" sz="8499" dirty="0" err="1">
                <a:solidFill>
                  <a:srgbClr val="C00000"/>
                </a:solidFill>
                <a:latin typeface="Mango AC"/>
                <a:ea typeface="Mango AC"/>
                <a:cs typeface="Mango AC"/>
                <a:sym typeface="Mango AC"/>
              </a:rPr>
              <a:t>Đây</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là</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hoa</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gì</a:t>
            </a:r>
            <a:r>
              <a:rPr lang="en-US" sz="8499" dirty="0">
                <a:solidFill>
                  <a:srgbClr val="C00000"/>
                </a:solidFill>
                <a:latin typeface="Mango AC"/>
                <a:ea typeface="Mango AC"/>
                <a:cs typeface="Mango AC"/>
                <a:sym typeface="Mango AC"/>
              </a:rPr>
              <a:t> ?</a:t>
            </a:r>
          </a:p>
        </p:txBody>
      </p:sp>
      <p:sp>
        <p:nvSpPr>
          <p:cNvPr id="9" name="Freeform 9"/>
          <p:cNvSpPr/>
          <p:nvPr/>
        </p:nvSpPr>
        <p:spPr>
          <a:xfrm>
            <a:off x="15168119" y="856408"/>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10" name="Freeform 10"/>
          <p:cNvSpPr/>
          <p:nvPr/>
        </p:nvSpPr>
        <p:spPr>
          <a:xfrm>
            <a:off x="-433235" y="2641018"/>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1" name="Freeform 11"/>
          <p:cNvSpPr/>
          <p:nvPr/>
        </p:nvSpPr>
        <p:spPr>
          <a:xfrm>
            <a:off x="14815415" y="8281360"/>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2" name="Freeform 12"/>
          <p:cNvSpPr/>
          <p:nvPr/>
        </p:nvSpPr>
        <p:spPr>
          <a:xfrm>
            <a:off x="9898361" y="7790157"/>
            <a:ext cx="2252853" cy="4114800"/>
          </a:xfrm>
          <a:custGeom>
            <a:avLst/>
            <a:gdLst/>
            <a:ahLst/>
            <a:cxnLst/>
            <a:rect l="l" t="t" r="r" b="b"/>
            <a:pathLst>
              <a:path w="2252853" h="4114800">
                <a:moveTo>
                  <a:pt x="0" y="0"/>
                </a:moveTo>
                <a:lnTo>
                  <a:pt x="2252853" y="0"/>
                </a:lnTo>
                <a:lnTo>
                  <a:pt x="2252853" y="4114800"/>
                </a:lnTo>
                <a:lnTo>
                  <a:pt x="0" y="4114800"/>
                </a:lnTo>
                <a:lnTo>
                  <a:pt x="0" y="0"/>
                </a:lnTo>
                <a:close/>
              </a:path>
            </a:pathLst>
          </a:custGeom>
          <a:blipFill>
            <a:blip r:embed="rId7"/>
            <a:stretch>
              <a:fillRect/>
            </a:stretch>
          </a:blipFill>
        </p:spPr>
      </p:sp>
      <p:sp>
        <p:nvSpPr>
          <p:cNvPr id="18" name="Rectangle 17">
            <a:extLst>
              <a:ext uri="{FF2B5EF4-FFF2-40B4-BE49-F238E27FC236}">
                <a16:creationId xmlns:a16="http://schemas.microsoft.com/office/drawing/2014/main" xmlns="" id="{6C832A05-1A95-4D29-8054-3D3013A34E73}"/>
              </a:ext>
            </a:extLst>
          </p:cNvPr>
          <p:cNvSpPr/>
          <p:nvPr/>
        </p:nvSpPr>
        <p:spPr>
          <a:xfrm>
            <a:off x="6743766" y="4681835"/>
            <a:ext cx="3390834" cy="1569660"/>
          </a:xfrm>
          <a:prstGeom prst="rect">
            <a:avLst/>
          </a:prstGeom>
          <a:noFill/>
        </p:spPr>
        <p:txBody>
          <a:bodyPr wrap="square" lIns="91440" tIns="45720" rIns="91440" bIns="45720">
            <a:spAutoFit/>
          </a:bodyPr>
          <a:lstStyle/>
          <a:p>
            <a:pPr algn="ctr"/>
            <a:r>
              <a:rPr lang="vi-VN" sz="9600" b="0" cap="none" spc="0" dirty="0">
                <a:ln w="0"/>
                <a:solidFill>
                  <a:schemeClr val="tx1"/>
                </a:solidFill>
                <a:effectLst>
                  <a:outerShdw blurRad="38100" dist="19050" dir="2700000" algn="tl" rotWithShape="0">
                    <a:schemeClr val="dk1">
                      <a:alpha val="40000"/>
                    </a:schemeClr>
                  </a:outerShdw>
                </a:effectLst>
              </a:rPr>
              <a:t>+</a:t>
            </a:r>
            <a:endParaRPr lang="en-US" sz="9600" b="0" cap="none" spc="0" dirty="0">
              <a:ln w="0"/>
              <a:solidFill>
                <a:schemeClr val="tx1"/>
              </a:solidFill>
              <a:effectLst>
                <a:outerShdw blurRad="38100" dist="19050" dir="2700000" algn="tl" rotWithShape="0">
                  <a:schemeClr val="dk1">
                    <a:alpha val="40000"/>
                  </a:schemeClr>
                </a:outerShdw>
              </a:effectLst>
            </a:endParaRPr>
          </a:p>
        </p:txBody>
      </p:sp>
      <p:pic>
        <p:nvPicPr>
          <p:cNvPr id="16" name="Picture 15">
            <a:extLst>
              <a:ext uri="{FF2B5EF4-FFF2-40B4-BE49-F238E27FC236}">
                <a16:creationId xmlns:a16="http://schemas.microsoft.com/office/drawing/2014/main" xmlns="" id="{3A31C195-E928-43F9-8C25-59703AD6D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205" y="2677394"/>
            <a:ext cx="15210540" cy="5937382"/>
          </a:xfrm>
          <a:prstGeom prst="rect">
            <a:avLst/>
          </a:prstGeom>
        </p:spPr>
      </p:pic>
      <p:sp>
        <p:nvSpPr>
          <p:cNvPr id="5" name="Rectangle 4">
            <a:extLst>
              <a:ext uri="{FF2B5EF4-FFF2-40B4-BE49-F238E27FC236}">
                <a16:creationId xmlns:a16="http://schemas.microsoft.com/office/drawing/2014/main" xmlns="" id="{66295DCC-68DD-48D7-A8B8-747B4943B1C9}"/>
              </a:ext>
            </a:extLst>
          </p:cNvPr>
          <p:cNvSpPr/>
          <p:nvPr/>
        </p:nvSpPr>
        <p:spPr>
          <a:xfrm>
            <a:off x="6072207" y="8888884"/>
            <a:ext cx="6781668" cy="1569660"/>
          </a:xfrm>
          <a:prstGeom prst="rect">
            <a:avLst/>
          </a:prstGeom>
          <a:noFill/>
        </p:spPr>
        <p:txBody>
          <a:bodyPr wrap="square" lIns="91440" tIns="45720" rIns="91440" bIns="45720">
            <a:spAutoFit/>
          </a:bodyPr>
          <a:lstStyle/>
          <a:p>
            <a:pPr algn="ctr"/>
            <a:r>
              <a:rPr lang="vi-VN" sz="9600" b="0" cap="none" spc="0" dirty="0">
                <a:ln w="0"/>
                <a:solidFill>
                  <a:srgbClr val="C00000"/>
                </a:solidFill>
                <a:effectLst>
                  <a:outerShdw blurRad="38100" dist="19050" dir="2700000" algn="tl" rotWithShape="0">
                    <a:schemeClr val="dk1">
                      <a:alpha val="40000"/>
                    </a:schemeClr>
                  </a:outerShdw>
                </a:effectLst>
              </a:rPr>
              <a:t>Hoa loa kèn</a:t>
            </a:r>
            <a:endParaRPr lang="en-US" sz="9600" b="0" cap="none" spc="0" dirty="0">
              <a:ln w="0"/>
              <a:solidFill>
                <a:srgbClr val="C00000"/>
              </a:solidFill>
              <a:effectLst>
                <a:outerShdw blurRad="38100" dist="19050" dir="2700000" algn="tl" rotWithShape="0">
                  <a:schemeClr val="dk1">
                    <a:alpha val="40000"/>
                  </a:schemeClr>
                </a:outerShdw>
              </a:effectLst>
            </a:endParaRPr>
          </a:p>
        </p:txBody>
      </p:sp>
      <p:grpSp>
        <p:nvGrpSpPr>
          <p:cNvPr id="17" name="Group 16">
            <a:extLst>
              <a:ext uri="{FF2B5EF4-FFF2-40B4-BE49-F238E27FC236}">
                <a16:creationId xmlns:a16="http://schemas.microsoft.com/office/drawing/2014/main" xmlns="" id="{1B7D1848-11F4-4322-9DBD-887A476B096A}"/>
              </a:ext>
            </a:extLst>
          </p:cNvPr>
          <p:cNvGrpSpPr/>
          <p:nvPr/>
        </p:nvGrpSpPr>
        <p:grpSpPr>
          <a:xfrm>
            <a:off x="2203660" y="2339304"/>
            <a:ext cx="15627139" cy="6412526"/>
            <a:chOff x="2365200" y="2308437"/>
            <a:chExt cx="15372075" cy="6650256"/>
          </a:xfrm>
        </p:grpSpPr>
        <p:grpSp>
          <p:nvGrpSpPr>
            <p:cNvPr id="13" name="Group 12">
              <a:extLst>
                <a:ext uri="{FF2B5EF4-FFF2-40B4-BE49-F238E27FC236}">
                  <a16:creationId xmlns:a16="http://schemas.microsoft.com/office/drawing/2014/main" xmlns="" id="{1C73AE25-B45A-45D5-9527-5CC8E2ACB062}"/>
                </a:ext>
              </a:extLst>
            </p:cNvPr>
            <p:cNvGrpSpPr/>
            <p:nvPr/>
          </p:nvGrpSpPr>
          <p:grpSpPr>
            <a:xfrm>
              <a:off x="2365200" y="2308437"/>
              <a:ext cx="15372075" cy="6650256"/>
              <a:chOff x="2329350" y="1872413"/>
              <a:chExt cx="15372075" cy="6650256"/>
            </a:xfrm>
          </p:grpSpPr>
          <p:grpSp>
            <p:nvGrpSpPr>
              <p:cNvPr id="3" name="Group 3"/>
              <p:cNvGrpSpPr/>
              <p:nvPr/>
            </p:nvGrpSpPr>
            <p:grpSpPr>
              <a:xfrm>
                <a:off x="2329350" y="1872413"/>
                <a:ext cx="15372075" cy="6650256"/>
                <a:chOff x="14504" y="-96845"/>
                <a:chExt cx="819844" cy="910389"/>
              </a:xfrm>
              <a:solidFill>
                <a:schemeClr val="bg1"/>
              </a:solidFill>
            </p:grpSpPr>
            <p:sp>
              <p:nvSpPr>
                <p:cNvPr id="4" name="Freeform 4"/>
                <p:cNvSpPr/>
                <p:nvPr/>
              </p:nvSpPr>
              <p:spPr>
                <a:xfrm>
                  <a:off x="14504" y="-96845"/>
                  <a:ext cx="819844" cy="910389"/>
                </a:xfrm>
                <a:custGeom>
                  <a:avLst/>
                  <a:gdLst/>
                  <a:ahLst/>
                  <a:cxnLst/>
                  <a:rect l="l" t="t" r="r" b="b"/>
                  <a:pathLst>
                    <a:path w="812800" h="812800">
                      <a:moveTo>
                        <a:pt x="56011" y="0"/>
                      </a:moveTo>
                      <a:lnTo>
                        <a:pt x="756789" y="0"/>
                      </a:lnTo>
                      <a:cubicBezTo>
                        <a:pt x="787723" y="0"/>
                        <a:pt x="812800" y="25077"/>
                        <a:pt x="812800" y="56011"/>
                      </a:cubicBezTo>
                      <a:lnTo>
                        <a:pt x="812800" y="756789"/>
                      </a:lnTo>
                      <a:cubicBezTo>
                        <a:pt x="812800" y="787723"/>
                        <a:pt x="787723" y="812800"/>
                        <a:pt x="756789" y="812800"/>
                      </a:cubicBezTo>
                      <a:lnTo>
                        <a:pt x="56011" y="812800"/>
                      </a:lnTo>
                      <a:cubicBezTo>
                        <a:pt x="25077" y="812800"/>
                        <a:pt x="0" y="787723"/>
                        <a:pt x="0" y="756789"/>
                      </a:cubicBezTo>
                      <a:lnTo>
                        <a:pt x="0" y="56011"/>
                      </a:lnTo>
                      <a:cubicBezTo>
                        <a:pt x="0" y="25077"/>
                        <a:pt x="25077" y="0"/>
                        <a:pt x="56011" y="0"/>
                      </a:cubicBezTo>
                      <a:close/>
                    </a:path>
                  </a:pathLst>
                </a:custGeom>
                <a:grpFill/>
                <a:ln w="12700">
                  <a:solidFill>
                    <a:srgbClr val="000000"/>
                  </a:solidFill>
                </a:ln>
              </p:spPr>
            </p:sp>
          </p:grpSp>
          <p:pic>
            <p:nvPicPr>
              <p:cNvPr id="6" name="Picture 5">
                <a:extLst>
                  <a:ext uri="{FF2B5EF4-FFF2-40B4-BE49-F238E27FC236}">
                    <a16:creationId xmlns:a16="http://schemas.microsoft.com/office/drawing/2014/main" xmlns="" id="{4700E6C0-D3F2-4CD6-937D-3FEA476A6B3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52932" y="3676879"/>
                <a:ext cx="4419468" cy="3905021"/>
              </a:xfrm>
              <a:prstGeom prst="rect">
                <a:avLst/>
              </a:prstGeom>
            </p:spPr>
          </p:pic>
          <p:pic>
            <p:nvPicPr>
              <p:cNvPr id="14" name="Picture 13">
                <a:extLst>
                  <a:ext uri="{FF2B5EF4-FFF2-40B4-BE49-F238E27FC236}">
                    <a16:creationId xmlns:a16="http://schemas.microsoft.com/office/drawing/2014/main" xmlns="" id="{85FD33B8-07B0-4B5C-9021-68B790E6F79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9778" r="91111">
                            <a14:foregroundMark x1="58667" y1="55556" x2="58667" y2="55556"/>
                            <a14:foregroundMark x1="68000" y1="36889" x2="68000" y2="36889"/>
                            <a14:foregroundMark x1="63111" y1="32889" x2="63111" y2="32889"/>
                            <a14:foregroundMark x1="60000" y1="31111" x2="60000" y2="31111"/>
                            <a14:foregroundMark x1="52444" y1="36889" x2="52444" y2="36889"/>
                            <a14:foregroundMark x1="61778" y1="28444" x2="61778" y2="28444"/>
                            <a14:foregroundMark x1="90667" y1="20000" x2="90667" y2="20000"/>
                            <a14:foregroundMark x1="91111" y1="16444" x2="91111" y2="16444"/>
                            <a14:foregroundMark x1="88444" y1="19556" x2="88444" y2="19556"/>
                            <a14:foregroundMark x1="89778" y1="18222" x2="89778" y2="18222"/>
                            <a14:foregroundMark x1="60889" y1="29778" x2="60889" y2="29778"/>
                            <a14:foregroundMark x1="52000" y1="37778" x2="52000" y2="37778"/>
                            <a14:foregroundMark x1="60000" y1="28889" x2="60000" y2="28889"/>
                            <a14:foregroundMark x1="89778" y1="17778" x2="89778" y2="17778"/>
                            <a14:foregroundMark x1="90667" y1="19556" x2="90667" y2="19556"/>
                            <a14:foregroundMark x1="90667" y1="19556" x2="90667" y2="19556"/>
                            <a14:foregroundMark x1="51111" y1="37778" x2="51111" y2="37778"/>
                            <a14:foregroundMark x1="62222" y1="28889" x2="62222" y2="28889"/>
                            <a14:foregroundMark x1="60000" y1="54667" x2="59556" y2="55556"/>
                            <a14:foregroundMark x1="59556" y1="56444" x2="59556" y2="56444"/>
                            <a14:foregroundMark x1="59556" y1="56444" x2="59556" y2="56444"/>
                            <a14:foregroundMark x1="58667" y1="57333" x2="58667" y2="57333"/>
                            <a14:foregroundMark x1="52889" y1="39556" x2="52889" y2="39556"/>
                            <a14:foregroundMark x1="52444" y1="36889" x2="52444" y2="36889"/>
                            <a14:foregroundMark x1="52444" y1="36889" x2="52444" y2="36889"/>
                          </a14:backgroundRemoval>
                        </a14:imgEffect>
                      </a14:imgLayer>
                    </a14:imgProps>
                  </a:ext>
                  <a:ext uri="{28A0092B-C50C-407E-A947-70E740481C1C}">
                    <a14:useLocalDpi xmlns:a14="http://schemas.microsoft.com/office/drawing/2010/main" val="0"/>
                  </a:ext>
                </a:extLst>
              </a:blip>
              <a:stretch>
                <a:fillRect/>
              </a:stretch>
            </p:blipFill>
            <p:spPr>
              <a:xfrm>
                <a:off x="9934625" y="3639572"/>
                <a:ext cx="5695917" cy="3902967"/>
              </a:xfrm>
              <a:prstGeom prst="rect">
                <a:avLst/>
              </a:prstGeom>
            </p:spPr>
          </p:pic>
        </p:grpSp>
        <p:pic>
          <p:nvPicPr>
            <p:cNvPr id="15" name="Picture 14">
              <a:extLst>
                <a:ext uri="{FF2B5EF4-FFF2-40B4-BE49-F238E27FC236}">
                  <a16:creationId xmlns:a16="http://schemas.microsoft.com/office/drawing/2014/main" xmlns="" id="{7DBC32FB-3147-4D7B-A30C-E6933EB98EF0}"/>
                </a:ext>
              </a:extLst>
            </p:cNvPr>
            <p:cNvPicPr>
              <a:picLocks noChangeAspect="1"/>
            </p:cNvPicPr>
            <p:nvPr/>
          </p:nvPicPr>
          <p:blipFill>
            <a:blip r:embed="rId13"/>
            <a:stretch>
              <a:fillRect/>
            </a:stretch>
          </p:blipFill>
          <p:spPr>
            <a:xfrm>
              <a:off x="7027395" y="4887240"/>
              <a:ext cx="3651821" cy="2658086"/>
            </a:xfrm>
            <a:prstGeom prst="rect">
              <a:avLst/>
            </a:prstGeom>
          </p:spPr>
        </p:pic>
      </p:grpSp>
    </p:spTree>
    <p:extLst>
      <p:ext uri="{BB962C8B-B14F-4D97-AF65-F5344CB8AC3E}">
        <p14:creationId xmlns:p14="http://schemas.microsoft.com/office/powerpoint/2010/main" val="8046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AF7307DB-F6F5-4E45-8C45-0E8710D89258}"/>
              </a:ext>
            </a:extLst>
          </p:cNvPr>
          <p:cNvSpPr/>
          <p:nvPr/>
        </p:nvSpPr>
        <p:spPr>
          <a:xfrm>
            <a:off x="5334000" y="5616760"/>
            <a:ext cx="7543800" cy="923330"/>
          </a:xfrm>
          <a:prstGeom prst="rect">
            <a:avLst/>
          </a:prstGeom>
          <a:noFill/>
        </p:spPr>
        <p:txBody>
          <a:bodyPr wrap="square" lIns="91440" tIns="45720" rIns="91440" bIns="45720">
            <a:spAutoFit/>
          </a:bodyPr>
          <a:lstStyle/>
          <a:p>
            <a:pPr algn="ctr"/>
            <a:r>
              <a:rPr lang="en-US" sz="5400" b="0" cap="none" spc="0" dirty="0" err="1">
                <a:ln w="0"/>
                <a:solidFill>
                  <a:srgbClr val="FF0000"/>
                </a:solidFill>
                <a:effectLst/>
              </a:rPr>
              <a:t>Hoa</a:t>
            </a:r>
            <a:r>
              <a:rPr lang="en-US" sz="5400" b="0" cap="none" spc="0" dirty="0">
                <a:ln w="0"/>
                <a:solidFill>
                  <a:srgbClr val="FF0000"/>
                </a:solidFill>
                <a:effectLst/>
              </a:rPr>
              <a:t> </a:t>
            </a:r>
            <a:r>
              <a:rPr lang="vi-VN" sz="5400" b="0" cap="none" spc="0" dirty="0">
                <a:ln w="0"/>
                <a:solidFill>
                  <a:srgbClr val="FF0000"/>
                </a:solidFill>
                <a:effectLst/>
              </a:rPr>
              <a:t>thủy tiên</a:t>
            </a:r>
            <a:endParaRPr lang="en-US" sz="5400" b="0" cap="none" spc="0" dirty="0">
              <a:ln w="0"/>
              <a:solidFill>
                <a:srgbClr val="FF0000"/>
              </a:solidFill>
              <a:effectLst/>
            </a:endParaRPr>
          </a:p>
        </p:txBody>
      </p:sp>
      <p:sp>
        <p:nvSpPr>
          <p:cNvPr id="2" name="Freeform 2"/>
          <p:cNvSpPr/>
          <p:nvPr/>
        </p:nvSpPr>
        <p:spPr>
          <a:xfrm rot="-5400000">
            <a:off x="3766432" y="-3766432"/>
            <a:ext cx="10906251" cy="18439116"/>
          </a:xfrm>
          <a:custGeom>
            <a:avLst/>
            <a:gdLst/>
            <a:ahLst/>
            <a:cxnLst/>
            <a:rect l="l" t="t" r="r" b="b"/>
            <a:pathLst>
              <a:path w="10578983" h="18829906">
                <a:moveTo>
                  <a:pt x="0" y="0"/>
                </a:moveTo>
                <a:lnTo>
                  <a:pt x="10578984" y="0"/>
                </a:lnTo>
                <a:lnTo>
                  <a:pt x="10578984" y="18829905"/>
                </a:lnTo>
                <a:lnTo>
                  <a:pt x="0" y="188299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2362134" y="7031332"/>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9" name="Freeform 9"/>
          <p:cNvSpPr/>
          <p:nvPr/>
        </p:nvSpPr>
        <p:spPr>
          <a:xfrm>
            <a:off x="15168119" y="856408"/>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10" name="Freeform 10"/>
          <p:cNvSpPr/>
          <p:nvPr/>
        </p:nvSpPr>
        <p:spPr>
          <a:xfrm>
            <a:off x="-433235" y="2641018"/>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1" name="Freeform 11"/>
          <p:cNvSpPr/>
          <p:nvPr/>
        </p:nvSpPr>
        <p:spPr>
          <a:xfrm>
            <a:off x="14815415" y="8281360"/>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2" name="Freeform 12"/>
          <p:cNvSpPr/>
          <p:nvPr/>
        </p:nvSpPr>
        <p:spPr>
          <a:xfrm>
            <a:off x="9898361" y="7790157"/>
            <a:ext cx="2252853" cy="4114800"/>
          </a:xfrm>
          <a:custGeom>
            <a:avLst/>
            <a:gdLst/>
            <a:ahLst/>
            <a:cxnLst/>
            <a:rect l="l" t="t" r="r" b="b"/>
            <a:pathLst>
              <a:path w="2252853" h="4114800">
                <a:moveTo>
                  <a:pt x="0" y="0"/>
                </a:moveTo>
                <a:lnTo>
                  <a:pt x="2252853" y="0"/>
                </a:lnTo>
                <a:lnTo>
                  <a:pt x="2252853" y="4114800"/>
                </a:lnTo>
                <a:lnTo>
                  <a:pt x="0" y="4114800"/>
                </a:lnTo>
                <a:lnTo>
                  <a:pt x="0" y="0"/>
                </a:lnTo>
                <a:close/>
              </a:path>
            </a:pathLst>
          </a:custGeom>
          <a:blipFill>
            <a:blip r:embed="rId7"/>
            <a:stretch>
              <a:fillRect/>
            </a:stretch>
          </a:blipFill>
        </p:spPr>
      </p:sp>
      <p:pic>
        <p:nvPicPr>
          <p:cNvPr id="6" name="Picture 5">
            <a:extLst>
              <a:ext uri="{FF2B5EF4-FFF2-40B4-BE49-F238E27FC236}">
                <a16:creationId xmlns:a16="http://schemas.microsoft.com/office/drawing/2014/main" xmlns="" id="{6337C300-C1FD-4FA6-8C79-A141EBA6136F}"/>
              </a:ext>
            </a:extLst>
          </p:cNvPr>
          <p:cNvPicPr>
            <a:picLocks noChangeAspect="1"/>
          </p:cNvPicPr>
          <p:nvPr/>
        </p:nvPicPr>
        <p:blipFill>
          <a:blip r:embed="rId8"/>
          <a:stretch>
            <a:fillRect/>
          </a:stretch>
        </p:blipFill>
        <p:spPr>
          <a:xfrm>
            <a:off x="2975594" y="2201645"/>
            <a:ext cx="13845534" cy="6433046"/>
          </a:xfrm>
          <a:prstGeom prst="rect">
            <a:avLst/>
          </a:prstGeom>
        </p:spPr>
      </p:pic>
      <p:grpSp>
        <p:nvGrpSpPr>
          <p:cNvPr id="5" name="Group 4">
            <a:extLst>
              <a:ext uri="{FF2B5EF4-FFF2-40B4-BE49-F238E27FC236}">
                <a16:creationId xmlns:a16="http://schemas.microsoft.com/office/drawing/2014/main" xmlns="" id="{9BAE63CD-9EB2-452C-A3D8-FE1335AB1BDB}"/>
              </a:ext>
            </a:extLst>
          </p:cNvPr>
          <p:cNvGrpSpPr/>
          <p:nvPr/>
        </p:nvGrpSpPr>
        <p:grpSpPr>
          <a:xfrm>
            <a:off x="2443963" y="1887568"/>
            <a:ext cx="15440853" cy="6871910"/>
            <a:chOff x="905907" y="10972964"/>
            <a:chExt cx="15240000" cy="5937382"/>
          </a:xfrm>
        </p:grpSpPr>
        <p:grpSp>
          <p:nvGrpSpPr>
            <p:cNvPr id="3" name="Group 3"/>
            <p:cNvGrpSpPr/>
            <p:nvPr/>
          </p:nvGrpSpPr>
          <p:grpSpPr>
            <a:xfrm>
              <a:off x="905907" y="10972964"/>
              <a:ext cx="15240000" cy="5937382"/>
              <a:chOff x="-61413" y="1148978"/>
              <a:chExt cx="812800" cy="812800"/>
            </a:xfrm>
            <a:solidFill>
              <a:schemeClr val="bg1"/>
            </a:solidFill>
          </p:grpSpPr>
          <p:sp>
            <p:nvSpPr>
              <p:cNvPr id="4" name="Freeform 4"/>
              <p:cNvSpPr/>
              <p:nvPr/>
            </p:nvSpPr>
            <p:spPr>
              <a:xfrm>
                <a:off x="-61413" y="1148978"/>
                <a:ext cx="812800" cy="812800"/>
              </a:xfrm>
              <a:custGeom>
                <a:avLst/>
                <a:gdLst/>
                <a:ahLst/>
                <a:cxnLst/>
                <a:rect l="l" t="t" r="r" b="b"/>
                <a:pathLst>
                  <a:path w="812800" h="812800">
                    <a:moveTo>
                      <a:pt x="56011" y="0"/>
                    </a:moveTo>
                    <a:lnTo>
                      <a:pt x="756789" y="0"/>
                    </a:lnTo>
                    <a:cubicBezTo>
                      <a:pt x="787723" y="0"/>
                      <a:pt x="812800" y="25077"/>
                      <a:pt x="812800" y="56011"/>
                    </a:cubicBezTo>
                    <a:lnTo>
                      <a:pt x="812800" y="756789"/>
                    </a:lnTo>
                    <a:cubicBezTo>
                      <a:pt x="812800" y="787723"/>
                      <a:pt x="787723" y="812800"/>
                      <a:pt x="756789" y="812800"/>
                    </a:cubicBezTo>
                    <a:lnTo>
                      <a:pt x="56011" y="812800"/>
                    </a:lnTo>
                    <a:cubicBezTo>
                      <a:pt x="25077" y="812800"/>
                      <a:pt x="0" y="787723"/>
                      <a:pt x="0" y="756789"/>
                    </a:cubicBezTo>
                    <a:lnTo>
                      <a:pt x="0" y="56011"/>
                    </a:lnTo>
                    <a:cubicBezTo>
                      <a:pt x="0" y="25077"/>
                      <a:pt x="25077" y="0"/>
                      <a:pt x="56011" y="0"/>
                    </a:cubicBezTo>
                    <a:close/>
                  </a:path>
                </a:pathLst>
              </a:custGeom>
              <a:grpFill/>
              <a:ln w="12700">
                <a:solidFill>
                  <a:srgbClr val="000000"/>
                </a:solidFill>
              </a:ln>
            </p:spPr>
          </p:sp>
        </p:grpSp>
        <p:sp>
          <p:nvSpPr>
            <p:cNvPr id="18" name="Rectangle 17">
              <a:extLst>
                <a:ext uri="{FF2B5EF4-FFF2-40B4-BE49-F238E27FC236}">
                  <a16:creationId xmlns:a16="http://schemas.microsoft.com/office/drawing/2014/main" xmlns="" id="{6C832A05-1A95-4D29-8054-3D3013A34E73}"/>
                </a:ext>
              </a:extLst>
            </p:cNvPr>
            <p:cNvSpPr/>
            <p:nvPr/>
          </p:nvSpPr>
          <p:spPr>
            <a:xfrm>
              <a:off x="6355392" y="13373000"/>
              <a:ext cx="3390834" cy="1569660"/>
            </a:xfrm>
            <a:prstGeom prst="rect">
              <a:avLst/>
            </a:prstGeom>
            <a:noFill/>
          </p:spPr>
          <p:txBody>
            <a:bodyPr wrap="square" lIns="91440" tIns="45720" rIns="91440" bIns="45720">
              <a:spAutoFit/>
            </a:bodyPr>
            <a:lstStyle/>
            <a:p>
              <a:pPr algn="ctr"/>
              <a:r>
                <a:rPr lang="vi-VN" sz="9600" b="0" cap="none" spc="0" dirty="0">
                  <a:ln w="0"/>
                  <a:solidFill>
                    <a:schemeClr val="tx1"/>
                  </a:solidFill>
                  <a:effectLst>
                    <a:outerShdw blurRad="38100" dist="19050" dir="2700000" algn="tl" rotWithShape="0">
                      <a:schemeClr val="dk1">
                        <a:alpha val="40000"/>
                      </a:schemeClr>
                    </a:outerShdw>
                  </a:effectLst>
                </a:rPr>
                <a:t>+</a:t>
              </a:r>
              <a:endParaRPr lang="en-US" sz="9600" b="0" cap="none" spc="0" dirty="0">
                <a:ln w="0"/>
                <a:solidFill>
                  <a:schemeClr val="tx1"/>
                </a:solidFill>
                <a:effectLst>
                  <a:outerShdw blurRad="38100" dist="19050" dir="2700000" algn="tl" rotWithShape="0">
                    <a:schemeClr val="dk1">
                      <a:alpha val="40000"/>
                    </a:schemeClr>
                  </a:outerShdw>
                </a:effectLst>
              </a:endParaRPr>
            </a:p>
          </p:txBody>
        </p:sp>
        <p:pic>
          <p:nvPicPr>
            <p:cNvPr id="13" name="Picture 12">
              <a:extLst>
                <a:ext uri="{FF2B5EF4-FFF2-40B4-BE49-F238E27FC236}">
                  <a16:creationId xmlns:a16="http://schemas.microsoft.com/office/drawing/2014/main" xmlns="" id="{53BEA043-D637-4A40-A9EE-76B431884AD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70916" y="12317122"/>
              <a:ext cx="3800118" cy="3681418"/>
            </a:xfrm>
            <a:prstGeom prst="rect">
              <a:avLst/>
            </a:prstGeom>
          </p:spPr>
        </p:pic>
        <p:pic>
          <p:nvPicPr>
            <p:cNvPr id="16" name="Picture 15">
              <a:extLst>
                <a:ext uri="{FF2B5EF4-FFF2-40B4-BE49-F238E27FC236}">
                  <a16:creationId xmlns:a16="http://schemas.microsoft.com/office/drawing/2014/main" xmlns="" id="{BA4D4E30-9A7C-4A6B-84B0-8F718F305D5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54763" y="11997021"/>
              <a:ext cx="4933235" cy="4840354"/>
            </a:xfrm>
            <a:prstGeom prst="rect">
              <a:avLst/>
            </a:prstGeom>
          </p:spPr>
        </p:pic>
      </p:grpSp>
      <p:sp>
        <p:nvSpPr>
          <p:cNvPr id="17" name="Rectangle 16">
            <a:extLst>
              <a:ext uri="{FF2B5EF4-FFF2-40B4-BE49-F238E27FC236}">
                <a16:creationId xmlns:a16="http://schemas.microsoft.com/office/drawing/2014/main" xmlns="" id="{114153F9-1F30-4873-8E86-5A52B1B3FA86}"/>
              </a:ext>
            </a:extLst>
          </p:cNvPr>
          <p:cNvSpPr/>
          <p:nvPr/>
        </p:nvSpPr>
        <p:spPr>
          <a:xfrm>
            <a:off x="5917477" y="8655550"/>
            <a:ext cx="6327373" cy="1446550"/>
          </a:xfrm>
          <a:prstGeom prst="rect">
            <a:avLst/>
          </a:prstGeom>
          <a:noFill/>
        </p:spPr>
        <p:txBody>
          <a:bodyPr wrap="none" lIns="91440" tIns="45720" rIns="91440" bIns="45720">
            <a:spAutoFit/>
          </a:bodyPr>
          <a:lstStyle/>
          <a:p>
            <a:pPr algn="ctr"/>
            <a:r>
              <a:rPr lang="vi-VN" sz="8800" b="0" cap="none" spc="0" dirty="0">
                <a:ln w="0"/>
                <a:solidFill>
                  <a:srgbClr val="C00000"/>
                </a:solidFill>
                <a:effectLst/>
                <a:latin typeface="+mj-lt"/>
              </a:rPr>
              <a:t>Hoa thủy tiên</a:t>
            </a:r>
            <a:endParaRPr lang="en-US" sz="8800" b="0" cap="none" spc="0" dirty="0">
              <a:ln w="0"/>
              <a:solidFill>
                <a:srgbClr val="C00000"/>
              </a:solidFill>
              <a:effectLst/>
              <a:latin typeface="+mj-lt"/>
            </a:endParaRPr>
          </a:p>
        </p:txBody>
      </p:sp>
      <p:sp>
        <p:nvSpPr>
          <p:cNvPr id="14" name="Rectangle 13">
            <a:extLst>
              <a:ext uri="{FF2B5EF4-FFF2-40B4-BE49-F238E27FC236}">
                <a16:creationId xmlns:a16="http://schemas.microsoft.com/office/drawing/2014/main" xmlns="" id="{67AE4EF4-B006-45E9-AABF-65A2E8783772}"/>
              </a:ext>
            </a:extLst>
          </p:cNvPr>
          <p:cNvSpPr/>
          <p:nvPr/>
        </p:nvSpPr>
        <p:spPr>
          <a:xfrm>
            <a:off x="5948674" y="427286"/>
            <a:ext cx="7468711" cy="1446550"/>
          </a:xfrm>
          <a:prstGeom prst="rect">
            <a:avLst/>
          </a:prstGeom>
          <a:noFill/>
        </p:spPr>
        <p:txBody>
          <a:bodyPr wrap="none" lIns="91440" tIns="45720" rIns="91440" bIns="45720">
            <a:spAutoFit/>
          </a:bodyPr>
          <a:lstStyle/>
          <a:p>
            <a:pPr algn="ctr"/>
            <a:r>
              <a:rPr lang="vi-VN" sz="8800" b="0" cap="none" spc="0" dirty="0">
                <a:ln w="0"/>
                <a:solidFill>
                  <a:srgbClr val="C00000"/>
                </a:solidFill>
                <a:effectLst>
                  <a:outerShdw blurRad="38100" dist="19050" dir="2700000" algn="tl" rotWithShape="0">
                    <a:schemeClr val="dk1">
                      <a:alpha val="40000"/>
                    </a:schemeClr>
                  </a:outerShdw>
                </a:effectLst>
              </a:rPr>
              <a:t>Đây là hoa gì?</a:t>
            </a:r>
            <a:endParaRPr lang="en-US" sz="88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902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54506" y="-4417445"/>
            <a:ext cx="10578983" cy="18829906"/>
          </a:xfrm>
          <a:custGeom>
            <a:avLst/>
            <a:gdLst/>
            <a:ahLst/>
            <a:cxnLst/>
            <a:rect l="l" t="t" r="r" b="b"/>
            <a:pathLst>
              <a:path w="10578983" h="18829906">
                <a:moveTo>
                  <a:pt x="0" y="0"/>
                </a:moveTo>
                <a:lnTo>
                  <a:pt x="10578984" y="0"/>
                </a:lnTo>
                <a:lnTo>
                  <a:pt x="10578984" y="18829905"/>
                </a:lnTo>
                <a:lnTo>
                  <a:pt x="0" y="188299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2362134" y="7031332"/>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8" name="TextBox 8"/>
          <p:cNvSpPr txBox="1"/>
          <p:nvPr/>
        </p:nvSpPr>
        <p:spPr>
          <a:xfrm>
            <a:off x="2544059" y="-266312"/>
            <a:ext cx="13199880" cy="1392625"/>
          </a:xfrm>
          <a:prstGeom prst="rect">
            <a:avLst/>
          </a:prstGeom>
        </p:spPr>
        <p:txBody>
          <a:bodyPr lIns="0" tIns="0" rIns="0" bIns="0" rtlCol="0" anchor="t">
            <a:spAutoFit/>
          </a:bodyPr>
          <a:lstStyle/>
          <a:p>
            <a:pPr algn="ctr">
              <a:lnSpc>
                <a:spcPts val="11899"/>
              </a:lnSpc>
            </a:pPr>
            <a:r>
              <a:rPr lang="en-US" sz="8499" dirty="0" err="1">
                <a:solidFill>
                  <a:srgbClr val="C00000"/>
                </a:solidFill>
                <a:latin typeface="Mango AC"/>
                <a:ea typeface="Mango AC"/>
                <a:cs typeface="Mango AC"/>
                <a:sym typeface="Mango AC"/>
              </a:rPr>
              <a:t>Đây</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là</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hoa</a:t>
            </a:r>
            <a:r>
              <a:rPr lang="en-US" sz="8499" dirty="0">
                <a:solidFill>
                  <a:srgbClr val="C00000"/>
                </a:solidFill>
                <a:latin typeface="Mango AC"/>
                <a:ea typeface="Mango AC"/>
                <a:cs typeface="Mango AC"/>
                <a:sym typeface="Mango AC"/>
              </a:rPr>
              <a:t> </a:t>
            </a:r>
            <a:r>
              <a:rPr lang="en-US" sz="8499" dirty="0" err="1">
                <a:solidFill>
                  <a:srgbClr val="C00000"/>
                </a:solidFill>
                <a:latin typeface="Mango AC"/>
                <a:ea typeface="Mango AC"/>
                <a:cs typeface="Mango AC"/>
                <a:sym typeface="Mango AC"/>
              </a:rPr>
              <a:t>gì</a:t>
            </a:r>
            <a:r>
              <a:rPr lang="en-US" sz="8499" dirty="0">
                <a:solidFill>
                  <a:srgbClr val="C00000"/>
                </a:solidFill>
                <a:latin typeface="Mango AC"/>
                <a:ea typeface="Mango AC"/>
                <a:cs typeface="Mango AC"/>
                <a:sym typeface="Mango AC"/>
              </a:rPr>
              <a:t> ?</a:t>
            </a:r>
          </a:p>
        </p:txBody>
      </p:sp>
      <p:sp>
        <p:nvSpPr>
          <p:cNvPr id="9" name="Freeform 9"/>
          <p:cNvSpPr/>
          <p:nvPr/>
        </p:nvSpPr>
        <p:spPr>
          <a:xfrm>
            <a:off x="15168119" y="856408"/>
            <a:ext cx="6781668" cy="3094136"/>
          </a:xfrm>
          <a:custGeom>
            <a:avLst/>
            <a:gdLst/>
            <a:ahLst/>
            <a:cxnLst/>
            <a:rect l="l" t="t" r="r" b="b"/>
            <a:pathLst>
              <a:path w="6781668" h="3094136">
                <a:moveTo>
                  <a:pt x="0" y="0"/>
                </a:moveTo>
                <a:lnTo>
                  <a:pt x="6781668" y="0"/>
                </a:lnTo>
                <a:lnTo>
                  <a:pt x="6781668" y="3094136"/>
                </a:lnTo>
                <a:lnTo>
                  <a:pt x="0" y="3094136"/>
                </a:lnTo>
                <a:lnTo>
                  <a:pt x="0" y="0"/>
                </a:lnTo>
                <a:close/>
              </a:path>
            </a:pathLst>
          </a:custGeom>
          <a:blipFill>
            <a:blip r:embed="rId5"/>
            <a:stretch>
              <a:fillRect/>
            </a:stretch>
          </a:blipFill>
        </p:spPr>
      </p:sp>
      <p:sp>
        <p:nvSpPr>
          <p:cNvPr id="10" name="Freeform 10"/>
          <p:cNvSpPr/>
          <p:nvPr/>
        </p:nvSpPr>
        <p:spPr>
          <a:xfrm>
            <a:off x="-433235" y="2641018"/>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1" name="Freeform 11"/>
          <p:cNvSpPr/>
          <p:nvPr/>
        </p:nvSpPr>
        <p:spPr>
          <a:xfrm>
            <a:off x="14815415" y="8281360"/>
            <a:ext cx="4111644" cy="974695"/>
          </a:xfrm>
          <a:custGeom>
            <a:avLst/>
            <a:gdLst/>
            <a:ahLst/>
            <a:cxnLst/>
            <a:rect l="l" t="t" r="r" b="b"/>
            <a:pathLst>
              <a:path w="4111644" h="974695">
                <a:moveTo>
                  <a:pt x="0" y="0"/>
                </a:moveTo>
                <a:lnTo>
                  <a:pt x="4111644" y="0"/>
                </a:lnTo>
                <a:lnTo>
                  <a:pt x="4111644" y="974695"/>
                </a:lnTo>
                <a:lnTo>
                  <a:pt x="0" y="974695"/>
                </a:lnTo>
                <a:lnTo>
                  <a:pt x="0" y="0"/>
                </a:lnTo>
                <a:close/>
              </a:path>
            </a:pathLst>
          </a:custGeom>
          <a:blipFill>
            <a:blip r:embed="rId6"/>
            <a:stretch>
              <a:fillRect/>
            </a:stretch>
          </a:blipFill>
        </p:spPr>
      </p:sp>
      <p:sp>
        <p:nvSpPr>
          <p:cNvPr id="12" name="Freeform 12"/>
          <p:cNvSpPr/>
          <p:nvPr/>
        </p:nvSpPr>
        <p:spPr>
          <a:xfrm>
            <a:off x="9898361" y="7790157"/>
            <a:ext cx="2252853" cy="4114800"/>
          </a:xfrm>
          <a:custGeom>
            <a:avLst/>
            <a:gdLst/>
            <a:ahLst/>
            <a:cxnLst/>
            <a:rect l="l" t="t" r="r" b="b"/>
            <a:pathLst>
              <a:path w="2252853" h="4114800">
                <a:moveTo>
                  <a:pt x="0" y="0"/>
                </a:moveTo>
                <a:lnTo>
                  <a:pt x="2252853" y="0"/>
                </a:lnTo>
                <a:lnTo>
                  <a:pt x="2252853" y="4114800"/>
                </a:lnTo>
                <a:lnTo>
                  <a:pt x="0" y="4114800"/>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xmlns="" id="{4ACF7F10-BB79-4177-88D9-71406F6EFC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4059" y="1804491"/>
            <a:ext cx="12624060" cy="6441408"/>
          </a:xfrm>
          <a:prstGeom prst="rect">
            <a:avLst/>
          </a:prstGeom>
        </p:spPr>
      </p:pic>
      <p:grpSp>
        <p:nvGrpSpPr>
          <p:cNvPr id="17" name="Group 16">
            <a:extLst>
              <a:ext uri="{FF2B5EF4-FFF2-40B4-BE49-F238E27FC236}">
                <a16:creationId xmlns:a16="http://schemas.microsoft.com/office/drawing/2014/main" xmlns="" id="{BD87D3B2-5B21-4388-8330-CB04D912FF1B}"/>
              </a:ext>
            </a:extLst>
          </p:cNvPr>
          <p:cNvGrpSpPr/>
          <p:nvPr/>
        </p:nvGrpSpPr>
        <p:grpSpPr>
          <a:xfrm>
            <a:off x="2034308" y="1289053"/>
            <a:ext cx="15508878" cy="7016542"/>
            <a:chOff x="2590801" y="1296128"/>
            <a:chExt cx="15697199" cy="7887430"/>
          </a:xfrm>
        </p:grpSpPr>
        <p:grpSp>
          <p:nvGrpSpPr>
            <p:cNvPr id="3" name="Group 3"/>
            <p:cNvGrpSpPr/>
            <p:nvPr/>
          </p:nvGrpSpPr>
          <p:grpSpPr>
            <a:xfrm>
              <a:off x="2590801" y="1296128"/>
              <a:ext cx="15697199" cy="7887430"/>
              <a:chOff x="0" y="0"/>
              <a:chExt cx="812800" cy="812800"/>
            </a:xfrm>
            <a:solidFill>
              <a:schemeClr val="bg1"/>
            </a:solidFill>
          </p:grpSpPr>
          <p:sp>
            <p:nvSpPr>
              <p:cNvPr id="4" name="Freeform 4"/>
              <p:cNvSpPr/>
              <p:nvPr/>
            </p:nvSpPr>
            <p:spPr>
              <a:xfrm>
                <a:off x="0" y="0"/>
                <a:ext cx="812800" cy="812800"/>
              </a:xfrm>
              <a:custGeom>
                <a:avLst/>
                <a:gdLst/>
                <a:ahLst/>
                <a:cxnLst/>
                <a:rect l="l" t="t" r="r" b="b"/>
                <a:pathLst>
                  <a:path w="812800" h="812800">
                    <a:moveTo>
                      <a:pt x="56011" y="0"/>
                    </a:moveTo>
                    <a:lnTo>
                      <a:pt x="756789" y="0"/>
                    </a:lnTo>
                    <a:cubicBezTo>
                      <a:pt x="787723" y="0"/>
                      <a:pt x="812800" y="25077"/>
                      <a:pt x="812800" y="56011"/>
                    </a:cubicBezTo>
                    <a:lnTo>
                      <a:pt x="812800" y="756789"/>
                    </a:lnTo>
                    <a:cubicBezTo>
                      <a:pt x="812800" y="787723"/>
                      <a:pt x="787723" y="812800"/>
                      <a:pt x="756789" y="812800"/>
                    </a:cubicBezTo>
                    <a:lnTo>
                      <a:pt x="56011" y="812800"/>
                    </a:lnTo>
                    <a:cubicBezTo>
                      <a:pt x="25077" y="812800"/>
                      <a:pt x="0" y="787723"/>
                      <a:pt x="0" y="756789"/>
                    </a:cubicBezTo>
                    <a:lnTo>
                      <a:pt x="0" y="56011"/>
                    </a:lnTo>
                    <a:cubicBezTo>
                      <a:pt x="0" y="25077"/>
                      <a:pt x="25077" y="0"/>
                      <a:pt x="56011" y="0"/>
                    </a:cubicBezTo>
                    <a:close/>
                  </a:path>
                </a:pathLst>
              </a:custGeom>
              <a:grpFill/>
              <a:ln w="12700">
                <a:solidFill>
                  <a:srgbClr val="000000"/>
                </a:solidFill>
              </a:ln>
            </p:spPr>
          </p:sp>
        </p:grpSp>
        <p:sp>
          <p:nvSpPr>
            <p:cNvPr id="18" name="Rectangle 17">
              <a:extLst>
                <a:ext uri="{FF2B5EF4-FFF2-40B4-BE49-F238E27FC236}">
                  <a16:creationId xmlns:a16="http://schemas.microsoft.com/office/drawing/2014/main" xmlns="" id="{6C832A05-1A95-4D29-8054-3D3013A34E73}"/>
                </a:ext>
              </a:extLst>
            </p:cNvPr>
            <p:cNvSpPr/>
            <p:nvPr/>
          </p:nvSpPr>
          <p:spPr>
            <a:xfrm>
              <a:off x="7261907" y="3950543"/>
              <a:ext cx="3383785" cy="1569660"/>
            </a:xfrm>
            <a:prstGeom prst="rect">
              <a:avLst/>
            </a:prstGeom>
            <a:noFill/>
          </p:spPr>
          <p:txBody>
            <a:bodyPr wrap="square" lIns="91440" tIns="45720" rIns="91440" bIns="45720">
              <a:spAutoFit/>
            </a:bodyPr>
            <a:lstStyle/>
            <a:p>
              <a:pPr algn="ctr"/>
              <a:r>
                <a:rPr lang="vi-VN" sz="9600" b="0" cap="none" spc="0" dirty="0">
                  <a:ln w="0"/>
                  <a:solidFill>
                    <a:schemeClr val="tx1"/>
                  </a:solidFill>
                  <a:effectLst>
                    <a:outerShdw blurRad="38100" dist="19050" dir="2700000" algn="tl" rotWithShape="0">
                      <a:schemeClr val="dk1">
                        <a:alpha val="40000"/>
                      </a:schemeClr>
                    </a:outerShdw>
                  </a:effectLst>
                </a:rPr>
                <a:t>+</a:t>
              </a:r>
              <a:endParaRPr lang="en-US" sz="9600" b="0" cap="none" spc="0" dirty="0">
                <a:ln w="0"/>
                <a:solidFill>
                  <a:schemeClr val="tx1"/>
                </a:solidFill>
                <a:effectLst>
                  <a:outerShdw blurRad="38100" dist="19050" dir="2700000" algn="tl" rotWithShape="0">
                    <a:schemeClr val="dk1">
                      <a:alpha val="40000"/>
                    </a:schemeClr>
                  </a:outerShdw>
                </a:effectLst>
              </a:endParaRPr>
            </a:p>
          </p:txBody>
        </p:sp>
        <p:pic>
          <p:nvPicPr>
            <p:cNvPr id="15" name="Picture 14">
              <a:extLst>
                <a:ext uri="{FF2B5EF4-FFF2-40B4-BE49-F238E27FC236}">
                  <a16:creationId xmlns:a16="http://schemas.microsoft.com/office/drawing/2014/main" xmlns="" id="{2C0B3BF5-BB98-4D34-8EF6-5DCC85943D7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42845" y="2463024"/>
              <a:ext cx="2610788" cy="4863916"/>
            </a:xfrm>
            <a:prstGeom prst="rect">
              <a:avLst/>
            </a:prstGeom>
          </p:spPr>
        </p:pic>
        <p:pic>
          <p:nvPicPr>
            <p:cNvPr id="19" name="Picture 18">
              <a:extLst>
                <a:ext uri="{FF2B5EF4-FFF2-40B4-BE49-F238E27FC236}">
                  <a16:creationId xmlns:a16="http://schemas.microsoft.com/office/drawing/2014/main" xmlns="" id="{D72B5984-95D9-4331-9546-D62C4F76BF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7245" y="1535973"/>
              <a:ext cx="2624663" cy="5567473"/>
            </a:xfrm>
            <a:prstGeom prst="rect">
              <a:avLst/>
            </a:prstGeom>
          </p:spPr>
        </p:pic>
      </p:grpSp>
      <p:sp>
        <p:nvSpPr>
          <p:cNvPr id="20" name="Rectangle 19">
            <a:extLst>
              <a:ext uri="{FF2B5EF4-FFF2-40B4-BE49-F238E27FC236}">
                <a16:creationId xmlns:a16="http://schemas.microsoft.com/office/drawing/2014/main" xmlns="" id="{36F14DBA-CC8B-47C6-AFE6-B63BEB6C967F}"/>
              </a:ext>
            </a:extLst>
          </p:cNvPr>
          <p:cNvSpPr/>
          <p:nvPr/>
        </p:nvSpPr>
        <p:spPr>
          <a:xfrm>
            <a:off x="5257801" y="8923500"/>
            <a:ext cx="7162799" cy="1446550"/>
          </a:xfrm>
          <a:prstGeom prst="rect">
            <a:avLst/>
          </a:prstGeom>
          <a:noFill/>
        </p:spPr>
        <p:txBody>
          <a:bodyPr wrap="square" lIns="91440" tIns="45720" rIns="91440" bIns="45720">
            <a:spAutoFit/>
          </a:bodyPr>
          <a:lstStyle/>
          <a:p>
            <a:pPr algn="ctr"/>
            <a:r>
              <a:rPr lang="vi-VN" sz="8800" b="0" cap="none" spc="0" dirty="0">
                <a:ln w="0"/>
                <a:solidFill>
                  <a:srgbClr val="C00000"/>
                </a:solidFill>
                <a:effectLst>
                  <a:outerShdw blurRad="38100" dist="19050" dir="2700000" algn="tl" rotWithShape="0">
                    <a:schemeClr val="dk1">
                      <a:alpha val="40000"/>
                    </a:schemeClr>
                  </a:outerShdw>
                </a:effectLst>
              </a:rPr>
              <a:t>Hoa  lục bình</a:t>
            </a:r>
            <a:endParaRPr lang="en-US" sz="880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490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2" name="Freeform 2"/>
          <p:cNvSpPr/>
          <p:nvPr/>
        </p:nvSpPr>
        <p:spPr>
          <a:xfrm>
            <a:off x="0" y="322942"/>
            <a:ext cx="18333118" cy="7323446"/>
          </a:xfrm>
          <a:custGeom>
            <a:avLst/>
            <a:gdLst/>
            <a:ahLst/>
            <a:cxnLst/>
            <a:rect l="l" t="t" r="r" b="b"/>
            <a:pathLst>
              <a:path w="18333118" h="7323446">
                <a:moveTo>
                  <a:pt x="0" y="0"/>
                </a:moveTo>
                <a:lnTo>
                  <a:pt x="18333118" y="0"/>
                </a:lnTo>
                <a:lnTo>
                  <a:pt x="18333118" y="7323446"/>
                </a:lnTo>
                <a:lnTo>
                  <a:pt x="0" y="7323446"/>
                </a:lnTo>
                <a:lnTo>
                  <a:pt x="0" y="0"/>
                </a:lnTo>
                <a:close/>
              </a:path>
            </a:pathLst>
          </a:custGeom>
          <a:blipFill>
            <a:blip r:embed="rId2">
              <a:extLst>
                <a:ext uri="{96DAC541-7B7A-43D3-8B79-37D633B846F1}">
                  <asvg:svgBlip xmlns:asvg="http://schemas.microsoft.com/office/drawing/2016/SVG/main" xmlns="" r:embed="rId3"/>
                </a:ext>
              </a:extLst>
            </a:blip>
            <a:stretch>
              <a:fillRect l="-391" b="-17489"/>
            </a:stretch>
          </a:blipFill>
        </p:spPr>
      </p:sp>
      <p:sp>
        <p:nvSpPr>
          <p:cNvPr id="3" name="Freeform 3"/>
          <p:cNvSpPr/>
          <p:nvPr/>
        </p:nvSpPr>
        <p:spPr>
          <a:xfrm>
            <a:off x="15182679" y="256721"/>
            <a:ext cx="1156523" cy="771979"/>
          </a:xfrm>
          <a:custGeom>
            <a:avLst/>
            <a:gdLst/>
            <a:ahLst/>
            <a:cxnLst/>
            <a:rect l="l" t="t" r="r" b="b"/>
            <a:pathLst>
              <a:path w="1156523" h="771979">
                <a:moveTo>
                  <a:pt x="0" y="0"/>
                </a:moveTo>
                <a:lnTo>
                  <a:pt x="1156523" y="0"/>
                </a:lnTo>
                <a:lnTo>
                  <a:pt x="1156523" y="771979"/>
                </a:lnTo>
                <a:lnTo>
                  <a:pt x="0" y="7719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3388534"/>
            <a:ext cx="18333118" cy="6928545"/>
          </a:xfrm>
          <a:custGeom>
            <a:avLst/>
            <a:gdLst/>
            <a:ahLst/>
            <a:cxnLst/>
            <a:rect l="l" t="t" r="r" b="b"/>
            <a:pathLst>
              <a:path w="18333118" h="6928545">
                <a:moveTo>
                  <a:pt x="0" y="0"/>
                </a:moveTo>
                <a:lnTo>
                  <a:pt x="18333118" y="0"/>
                </a:lnTo>
                <a:lnTo>
                  <a:pt x="18333118" y="6928545"/>
                </a:lnTo>
                <a:lnTo>
                  <a:pt x="0" y="6928545"/>
                </a:lnTo>
                <a:lnTo>
                  <a:pt x="0" y="0"/>
                </a:lnTo>
                <a:close/>
              </a:path>
            </a:pathLst>
          </a:custGeom>
          <a:blipFill>
            <a:blip r:embed="rId6">
              <a:extLst>
                <a:ext uri="{96DAC541-7B7A-43D3-8B79-37D633B846F1}">
                  <asvg:svgBlip xmlns:asvg="http://schemas.microsoft.com/office/drawing/2016/SVG/main" xmlns="" r:embed="rId7"/>
                </a:ext>
              </a:extLst>
            </a:blip>
            <a:stretch>
              <a:fillRect r="-3034" b="-78574"/>
            </a:stretch>
          </a:blipFill>
        </p:spPr>
      </p:sp>
      <p:sp>
        <p:nvSpPr>
          <p:cNvPr id="5" name="Freeform 5"/>
          <p:cNvSpPr/>
          <p:nvPr/>
        </p:nvSpPr>
        <p:spPr>
          <a:xfrm>
            <a:off x="16284680" y="204076"/>
            <a:ext cx="1837695" cy="1837695"/>
          </a:xfrm>
          <a:custGeom>
            <a:avLst/>
            <a:gdLst/>
            <a:ahLst/>
            <a:cxnLst/>
            <a:rect l="l" t="t" r="r" b="b"/>
            <a:pathLst>
              <a:path w="1837695" h="1837695">
                <a:moveTo>
                  <a:pt x="0" y="0"/>
                </a:moveTo>
                <a:lnTo>
                  <a:pt x="1837695" y="0"/>
                </a:lnTo>
                <a:lnTo>
                  <a:pt x="1837695" y="1837695"/>
                </a:lnTo>
                <a:lnTo>
                  <a:pt x="0" y="18376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210608" y="423258"/>
            <a:ext cx="1048187" cy="699665"/>
          </a:xfrm>
          <a:custGeom>
            <a:avLst/>
            <a:gdLst/>
            <a:ahLst/>
            <a:cxnLst/>
            <a:rect l="l" t="t" r="r" b="b"/>
            <a:pathLst>
              <a:path w="1048187" h="699665">
                <a:moveTo>
                  <a:pt x="0" y="0"/>
                </a:moveTo>
                <a:lnTo>
                  <a:pt x="1048187" y="0"/>
                </a:lnTo>
                <a:lnTo>
                  <a:pt x="1048187" y="699665"/>
                </a:lnTo>
                <a:lnTo>
                  <a:pt x="0" y="6996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flipH="1">
            <a:off x="2904918" y="-61726"/>
            <a:ext cx="1417227" cy="945999"/>
          </a:xfrm>
          <a:custGeom>
            <a:avLst/>
            <a:gdLst/>
            <a:ahLst/>
            <a:cxnLst/>
            <a:rect l="l" t="t" r="r" b="b"/>
            <a:pathLst>
              <a:path w="1417227" h="945999">
                <a:moveTo>
                  <a:pt x="1417227" y="0"/>
                </a:moveTo>
                <a:lnTo>
                  <a:pt x="0" y="0"/>
                </a:lnTo>
                <a:lnTo>
                  <a:pt x="0" y="945999"/>
                </a:lnTo>
                <a:lnTo>
                  <a:pt x="1417227" y="945999"/>
                </a:lnTo>
                <a:lnTo>
                  <a:pt x="141722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262550" y="-1973820"/>
            <a:ext cx="16382235" cy="9539946"/>
          </a:xfrm>
          <a:custGeom>
            <a:avLst/>
            <a:gdLst/>
            <a:ahLst/>
            <a:cxnLst/>
            <a:rect l="l" t="t" r="r" b="b"/>
            <a:pathLst>
              <a:path w="10281071" h="9728464">
                <a:moveTo>
                  <a:pt x="0" y="0"/>
                </a:moveTo>
                <a:lnTo>
                  <a:pt x="10281072" y="0"/>
                </a:lnTo>
                <a:lnTo>
                  <a:pt x="10281072" y="9728463"/>
                </a:lnTo>
                <a:lnTo>
                  <a:pt x="0" y="97284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7259300" y="2160637"/>
            <a:ext cx="1726150" cy="1152205"/>
          </a:xfrm>
          <a:custGeom>
            <a:avLst/>
            <a:gdLst/>
            <a:ahLst/>
            <a:cxnLst/>
            <a:rect l="l" t="t" r="r" b="b"/>
            <a:pathLst>
              <a:path w="1726150" h="1152205">
                <a:moveTo>
                  <a:pt x="0" y="0"/>
                </a:moveTo>
                <a:lnTo>
                  <a:pt x="1726150" y="0"/>
                </a:lnTo>
                <a:lnTo>
                  <a:pt x="1726150" y="1152205"/>
                </a:lnTo>
                <a:lnTo>
                  <a:pt x="0" y="11522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flipH="1">
            <a:off x="2358019" y="4633290"/>
            <a:ext cx="2885371" cy="4439032"/>
          </a:xfrm>
          <a:custGeom>
            <a:avLst/>
            <a:gdLst/>
            <a:ahLst/>
            <a:cxnLst/>
            <a:rect l="l" t="t" r="r" b="b"/>
            <a:pathLst>
              <a:path w="2885371" h="4439032">
                <a:moveTo>
                  <a:pt x="2885371" y="0"/>
                </a:moveTo>
                <a:lnTo>
                  <a:pt x="0" y="0"/>
                </a:lnTo>
                <a:lnTo>
                  <a:pt x="0" y="4439033"/>
                </a:lnTo>
                <a:lnTo>
                  <a:pt x="2885371" y="4439033"/>
                </a:lnTo>
                <a:lnTo>
                  <a:pt x="2885371"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flipH="1">
            <a:off x="12720573" y="5778160"/>
            <a:ext cx="4924212" cy="3828575"/>
          </a:xfrm>
          <a:custGeom>
            <a:avLst/>
            <a:gdLst/>
            <a:ahLst/>
            <a:cxnLst/>
            <a:rect l="l" t="t" r="r" b="b"/>
            <a:pathLst>
              <a:path w="4924212" h="3828575">
                <a:moveTo>
                  <a:pt x="4924212" y="0"/>
                </a:moveTo>
                <a:lnTo>
                  <a:pt x="0" y="0"/>
                </a:lnTo>
                <a:lnTo>
                  <a:pt x="0" y="3828575"/>
                </a:lnTo>
                <a:lnTo>
                  <a:pt x="4924212" y="3828575"/>
                </a:lnTo>
                <a:lnTo>
                  <a:pt x="4924212"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15448779" y="5710084"/>
            <a:ext cx="2884339" cy="3964727"/>
          </a:xfrm>
          <a:custGeom>
            <a:avLst/>
            <a:gdLst/>
            <a:ahLst/>
            <a:cxnLst/>
            <a:rect l="l" t="t" r="r" b="b"/>
            <a:pathLst>
              <a:path w="2884339" h="3964727">
                <a:moveTo>
                  <a:pt x="0" y="0"/>
                </a:moveTo>
                <a:lnTo>
                  <a:pt x="2884339" y="0"/>
                </a:lnTo>
                <a:lnTo>
                  <a:pt x="2884339" y="3964727"/>
                </a:lnTo>
                <a:lnTo>
                  <a:pt x="0" y="396472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4284673" y="7255936"/>
            <a:ext cx="3225166" cy="2418875"/>
          </a:xfrm>
          <a:custGeom>
            <a:avLst/>
            <a:gdLst/>
            <a:ahLst/>
            <a:cxnLst/>
            <a:rect l="l" t="t" r="r" b="b"/>
            <a:pathLst>
              <a:path w="3225166" h="2418875">
                <a:moveTo>
                  <a:pt x="0" y="0"/>
                </a:moveTo>
                <a:lnTo>
                  <a:pt x="3225166" y="0"/>
                </a:lnTo>
                <a:lnTo>
                  <a:pt x="3225166" y="2418875"/>
                </a:lnTo>
                <a:lnTo>
                  <a:pt x="0" y="24188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Freeform 14"/>
          <p:cNvSpPr/>
          <p:nvPr/>
        </p:nvSpPr>
        <p:spPr>
          <a:xfrm flipH="1">
            <a:off x="59303" y="5710084"/>
            <a:ext cx="2539778" cy="4142349"/>
          </a:xfrm>
          <a:custGeom>
            <a:avLst/>
            <a:gdLst/>
            <a:ahLst/>
            <a:cxnLst/>
            <a:rect l="l" t="t" r="r" b="b"/>
            <a:pathLst>
              <a:path w="2539778" h="4142349">
                <a:moveTo>
                  <a:pt x="2539778" y="0"/>
                </a:moveTo>
                <a:lnTo>
                  <a:pt x="0" y="0"/>
                </a:lnTo>
                <a:lnTo>
                  <a:pt x="0" y="4142349"/>
                </a:lnTo>
                <a:lnTo>
                  <a:pt x="2539778" y="4142349"/>
                </a:lnTo>
                <a:lnTo>
                  <a:pt x="2539778"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5" name="Freeform 15"/>
          <p:cNvSpPr/>
          <p:nvPr/>
        </p:nvSpPr>
        <p:spPr>
          <a:xfrm>
            <a:off x="7509839" y="190500"/>
            <a:ext cx="1574966" cy="1051290"/>
          </a:xfrm>
          <a:custGeom>
            <a:avLst/>
            <a:gdLst/>
            <a:ahLst/>
            <a:cxnLst/>
            <a:rect l="l" t="t" r="r" b="b"/>
            <a:pathLst>
              <a:path w="1574966" h="1051290">
                <a:moveTo>
                  <a:pt x="0" y="0"/>
                </a:moveTo>
                <a:lnTo>
                  <a:pt x="1574966" y="0"/>
                </a:lnTo>
                <a:lnTo>
                  <a:pt x="1574966" y="1051290"/>
                </a:lnTo>
                <a:lnTo>
                  <a:pt x="0" y="10512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flipH="1">
            <a:off x="11649363" y="526757"/>
            <a:ext cx="1071210" cy="715033"/>
          </a:xfrm>
          <a:custGeom>
            <a:avLst/>
            <a:gdLst/>
            <a:ahLst/>
            <a:cxnLst/>
            <a:rect l="l" t="t" r="r" b="b"/>
            <a:pathLst>
              <a:path w="1071210" h="715033">
                <a:moveTo>
                  <a:pt x="1071210" y="0"/>
                </a:moveTo>
                <a:lnTo>
                  <a:pt x="0" y="0"/>
                </a:lnTo>
                <a:lnTo>
                  <a:pt x="0" y="715033"/>
                </a:lnTo>
                <a:lnTo>
                  <a:pt x="1071210" y="715033"/>
                </a:lnTo>
                <a:lnTo>
                  <a:pt x="107121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2599081" y="8823733"/>
            <a:ext cx="568357" cy="1028700"/>
          </a:xfrm>
          <a:custGeom>
            <a:avLst/>
            <a:gdLst/>
            <a:ahLst/>
            <a:cxnLst/>
            <a:rect l="l" t="t" r="r" b="b"/>
            <a:pathLst>
              <a:path w="568357" h="1028700">
                <a:moveTo>
                  <a:pt x="0" y="0"/>
                </a:moveTo>
                <a:lnTo>
                  <a:pt x="568357" y="0"/>
                </a:lnTo>
                <a:lnTo>
                  <a:pt x="568357" y="1028700"/>
                </a:lnTo>
                <a:lnTo>
                  <a:pt x="0" y="10287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8" name="Freeform 18"/>
          <p:cNvSpPr/>
          <p:nvPr/>
        </p:nvSpPr>
        <p:spPr>
          <a:xfrm>
            <a:off x="13302658" y="8620905"/>
            <a:ext cx="744159" cy="1274791"/>
          </a:xfrm>
          <a:custGeom>
            <a:avLst/>
            <a:gdLst/>
            <a:ahLst/>
            <a:cxnLst/>
            <a:rect l="l" t="t" r="r" b="b"/>
            <a:pathLst>
              <a:path w="744159" h="1274791">
                <a:moveTo>
                  <a:pt x="0" y="0"/>
                </a:moveTo>
                <a:lnTo>
                  <a:pt x="744159" y="0"/>
                </a:lnTo>
                <a:lnTo>
                  <a:pt x="744159" y="1274790"/>
                </a:lnTo>
                <a:lnTo>
                  <a:pt x="0" y="127479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9" name="Freeform 19"/>
          <p:cNvSpPr/>
          <p:nvPr/>
        </p:nvSpPr>
        <p:spPr>
          <a:xfrm>
            <a:off x="11077187" y="8154798"/>
            <a:ext cx="1107781" cy="1897698"/>
          </a:xfrm>
          <a:custGeom>
            <a:avLst/>
            <a:gdLst/>
            <a:ahLst/>
            <a:cxnLst/>
            <a:rect l="l" t="t" r="r" b="b"/>
            <a:pathLst>
              <a:path w="1107781" h="1897698">
                <a:moveTo>
                  <a:pt x="0" y="0"/>
                </a:moveTo>
                <a:lnTo>
                  <a:pt x="1107781" y="0"/>
                </a:lnTo>
                <a:lnTo>
                  <a:pt x="1107781" y="1897698"/>
                </a:lnTo>
                <a:lnTo>
                  <a:pt x="0" y="189769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0" name="Freeform 20"/>
          <p:cNvSpPr/>
          <p:nvPr/>
        </p:nvSpPr>
        <p:spPr>
          <a:xfrm flipH="1">
            <a:off x="6810834" y="7626295"/>
            <a:ext cx="699005" cy="1197439"/>
          </a:xfrm>
          <a:custGeom>
            <a:avLst/>
            <a:gdLst/>
            <a:ahLst/>
            <a:cxnLst/>
            <a:rect l="l" t="t" r="r" b="b"/>
            <a:pathLst>
              <a:path w="699005" h="1197439">
                <a:moveTo>
                  <a:pt x="699005" y="0"/>
                </a:moveTo>
                <a:lnTo>
                  <a:pt x="0" y="0"/>
                </a:lnTo>
                <a:lnTo>
                  <a:pt x="0" y="1197438"/>
                </a:lnTo>
                <a:lnTo>
                  <a:pt x="699005" y="1197438"/>
                </a:lnTo>
                <a:lnTo>
                  <a:pt x="69900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1" name="Freeform 21"/>
          <p:cNvSpPr/>
          <p:nvPr/>
        </p:nvSpPr>
        <p:spPr>
          <a:xfrm flipH="1">
            <a:off x="10216673" y="7626295"/>
            <a:ext cx="598535" cy="1025328"/>
          </a:xfrm>
          <a:custGeom>
            <a:avLst/>
            <a:gdLst/>
            <a:ahLst/>
            <a:cxnLst/>
            <a:rect l="l" t="t" r="r" b="b"/>
            <a:pathLst>
              <a:path w="598535" h="1025328">
                <a:moveTo>
                  <a:pt x="598535" y="0"/>
                </a:moveTo>
                <a:lnTo>
                  <a:pt x="0" y="0"/>
                </a:lnTo>
                <a:lnTo>
                  <a:pt x="0" y="1025328"/>
                </a:lnTo>
                <a:lnTo>
                  <a:pt x="598535" y="1025328"/>
                </a:lnTo>
                <a:lnTo>
                  <a:pt x="5985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a:off x="-270203" y="8225014"/>
            <a:ext cx="1107781" cy="1897698"/>
          </a:xfrm>
          <a:custGeom>
            <a:avLst/>
            <a:gdLst/>
            <a:ahLst/>
            <a:cxnLst/>
            <a:rect l="l" t="t" r="r" b="b"/>
            <a:pathLst>
              <a:path w="1107781" h="1897698">
                <a:moveTo>
                  <a:pt x="0" y="0"/>
                </a:moveTo>
                <a:lnTo>
                  <a:pt x="1107782" y="0"/>
                </a:lnTo>
                <a:lnTo>
                  <a:pt x="1107782" y="1897698"/>
                </a:lnTo>
                <a:lnTo>
                  <a:pt x="0" y="189769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flipH="1">
            <a:off x="17423370" y="8739364"/>
            <a:ext cx="699005" cy="1197439"/>
          </a:xfrm>
          <a:custGeom>
            <a:avLst/>
            <a:gdLst/>
            <a:ahLst/>
            <a:cxnLst/>
            <a:rect l="l" t="t" r="r" b="b"/>
            <a:pathLst>
              <a:path w="699005" h="1197439">
                <a:moveTo>
                  <a:pt x="699005" y="0"/>
                </a:moveTo>
                <a:lnTo>
                  <a:pt x="0" y="0"/>
                </a:lnTo>
                <a:lnTo>
                  <a:pt x="0" y="1197439"/>
                </a:lnTo>
                <a:lnTo>
                  <a:pt x="699005" y="1197439"/>
                </a:lnTo>
                <a:lnTo>
                  <a:pt x="69900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Rectangle 23">
            <a:extLst>
              <a:ext uri="{FF2B5EF4-FFF2-40B4-BE49-F238E27FC236}">
                <a16:creationId xmlns:a16="http://schemas.microsoft.com/office/drawing/2014/main" xmlns="" id="{203CAF7F-9971-431C-B940-D578DEDA194D}"/>
              </a:ext>
            </a:extLst>
          </p:cNvPr>
          <p:cNvSpPr/>
          <p:nvPr/>
        </p:nvSpPr>
        <p:spPr>
          <a:xfrm>
            <a:off x="1848988" y="3415752"/>
            <a:ext cx="15176462" cy="1015663"/>
          </a:xfrm>
          <a:prstGeom prst="rect">
            <a:avLst/>
          </a:prstGeom>
          <a:noFill/>
        </p:spPr>
        <p:txBody>
          <a:bodyPr wrap="none" lIns="91440" tIns="45720" rIns="91440" bIns="45720">
            <a:spAutoFit/>
          </a:bodyPr>
          <a:lstStyle/>
          <a:p>
            <a:pPr algn="ctr"/>
            <a:r>
              <a:rPr lang="vi-VN" sz="6000" b="1" cap="none" spc="0" dirty="0">
                <a:ln w="22225">
                  <a:solidFill>
                    <a:schemeClr val="accent2"/>
                  </a:solidFill>
                  <a:prstDash val="solid"/>
                </a:ln>
                <a:solidFill>
                  <a:schemeClr val="accent4"/>
                </a:solidFill>
                <a:effectLst/>
                <a:latin typeface="+mj-lt"/>
              </a:rPr>
              <a:t>Bài </a:t>
            </a:r>
            <a:r>
              <a:rPr lang="en-US" sz="6000" b="1" cap="none" spc="0" dirty="0">
                <a:ln w="22225">
                  <a:solidFill>
                    <a:schemeClr val="accent2"/>
                  </a:solidFill>
                  <a:prstDash val="solid"/>
                </a:ln>
                <a:solidFill>
                  <a:schemeClr val="accent4"/>
                </a:solidFill>
                <a:effectLst/>
                <a:latin typeface="+mj-lt"/>
              </a:rPr>
              <a:t>8</a:t>
            </a:r>
            <a:r>
              <a:rPr lang="vi-VN" sz="6000" b="1" cap="none" spc="0" dirty="0">
                <a:ln w="22225">
                  <a:solidFill>
                    <a:schemeClr val="accent2"/>
                  </a:solidFill>
                  <a:prstDash val="solid"/>
                </a:ln>
                <a:solidFill>
                  <a:schemeClr val="accent4"/>
                </a:solidFill>
                <a:effectLst/>
                <a:latin typeface="+mj-lt"/>
              </a:rPr>
              <a:t>:Sự sinh sản của thực vật có hoa</a:t>
            </a:r>
            <a:r>
              <a:rPr lang="en-US" sz="6000" b="1" cap="none" spc="0" dirty="0">
                <a:ln w="22225">
                  <a:solidFill>
                    <a:schemeClr val="accent2"/>
                  </a:solidFill>
                  <a:prstDash val="solid"/>
                </a:ln>
                <a:solidFill>
                  <a:schemeClr val="accent4"/>
                </a:solidFill>
                <a:effectLst/>
                <a:latin typeface="+mj-lt"/>
              </a:rPr>
              <a:t> ( </a:t>
            </a:r>
            <a:r>
              <a:rPr lang="vi-VN" sz="6000" b="1" cap="none" spc="0" dirty="0">
                <a:ln w="22225">
                  <a:solidFill>
                    <a:schemeClr val="accent2"/>
                  </a:solidFill>
                  <a:prstDash val="solid"/>
                </a:ln>
                <a:solidFill>
                  <a:schemeClr val="accent4"/>
                </a:solidFill>
                <a:effectLst/>
                <a:latin typeface="+mj-lt"/>
              </a:rPr>
              <a:t>Tiết 1)</a:t>
            </a:r>
            <a:endParaRPr lang="en-US" sz="6000" b="1" cap="none" spc="0" dirty="0">
              <a:ln w="22225">
                <a:solidFill>
                  <a:schemeClr val="accent2"/>
                </a:solidFill>
                <a:prstDash val="solid"/>
              </a:ln>
              <a:solidFill>
                <a:schemeClr val="accent4"/>
              </a:solidFill>
              <a:effectLst/>
              <a:latin typeface="+mj-lt"/>
            </a:endParaRPr>
          </a:p>
        </p:txBody>
      </p:sp>
      <p:sp>
        <p:nvSpPr>
          <p:cNvPr id="25" name="Rectangle 24">
            <a:extLst>
              <a:ext uri="{FF2B5EF4-FFF2-40B4-BE49-F238E27FC236}">
                <a16:creationId xmlns:a16="http://schemas.microsoft.com/office/drawing/2014/main" xmlns="" id="{2302D555-1F27-4BE5-8CBF-F47552DA5A09}"/>
              </a:ext>
            </a:extLst>
          </p:cNvPr>
          <p:cNvSpPr/>
          <p:nvPr/>
        </p:nvSpPr>
        <p:spPr>
          <a:xfrm>
            <a:off x="7158145" y="2178337"/>
            <a:ext cx="3531736" cy="923330"/>
          </a:xfrm>
          <a:prstGeom prst="rect">
            <a:avLst/>
          </a:prstGeom>
          <a:noFill/>
        </p:spPr>
        <p:txBody>
          <a:bodyPr wrap="none" lIns="91440" tIns="45720" rIns="91440" bIns="45720">
            <a:spAutoFit/>
          </a:bodyPr>
          <a:lstStyle/>
          <a:p>
            <a:pPr algn="ctr"/>
            <a:r>
              <a:rPr lang="vi-VN" sz="5400" b="1" u="sng" cap="none" spc="0" dirty="0">
                <a:ln w="22225">
                  <a:solidFill>
                    <a:schemeClr val="accent2"/>
                  </a:solidFill>
                  <a:prstDash val="solid"/>
                </a:ln>
                <a:solidFill>
                  <a:srgbClr val="7030A0"/>
                </a:solidFill>
                <a:effectLst/>
                <a:latin typeface="+mj-lt"/>
              </a:rPr>
              <a:t>Khoa học 5</a:t>
            </a:r>
            <a:endParaRPr lang="en-US" sz="5400" b="1" u="sng" cap="none" spc="0" dirty="0">
              <a:ln w="22225">
                <a:solidFill>
                  <a:schemeClr val="accent2"/>
                </a:solidFill>
                <a:prstDash val="solid"/>
              </a:ln>
              <a:solidFill>
                <a:srgbClr val="7030A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down)">
                                      <p:cBhvr>
                                        <p:cTn id="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6999"/>
            <a:extLst>
              <a:ext uri="{96DAC541-7B7A-43D3-8B79-37D633B846F1}">
                <asvg:svgBlip xmlns:asvg="http://schemas.microsoft.com/office/drawing/2016/SVG/main" xmlns="" r:embed="rId4"/>
              </a:ext>
            </a:extLst>
          </a:blip>
          <a:stretch>
            <a:fillRect/>
          </a:stretch>
        </a:blipFill>
        <a:effectLst/>
      </p:bgPr>
    </p:bg>
    <p:spTree>
      <p:nvGrpSpPr>
        <p:cNvPr id="1" name=""/>
        <p:cNvGrpSpPr/>
        <p:nvPr/>
      </p:nvGrpSpPr>
      <p:grpSpPr>
        <a:xfrm>
          <a:off x="0" y="0"/>
          <a:ext cx="0" cy="0"/>
          <a:chOff x="0" y="0"/>
          <a:chExt cx="0" cy="0"/>
        </a:xfrm>
      </p:grpSpPr>
      <p:sp>
        <p:nvSpPr>
          <p:cNvPr id="2" name="Freeform 2"/>
          <p:cNvSpPr/>
          <p:nvPr/>
        </p:nvSpPr>
        <p:spPr>
          <a:xfrm>
            <a:off x="42693" y="-36361"/>
            <a:ext cx="10323361" cy="10323361"/>
          </a:xfrm>
          <a:custGeom>
            <a:avLst/>
            <a:gdLst/>
            <a:ahLst/>
            <a:cxnLst/>
            <a:rect l="l" t="t" r="r" b="b"/>
            <a:pathLst>
              <a:path w="10323361" h="10323361">
                <a:moveTo>
                  <a:pt x="0" y="0"/>
                </a:moveTo>
                <a:lnTo>
                  <a:pt x="10323360" y="0"/>
                </a:lnTo>
                <a:lnTo>
                  <a:pt x="10323360"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394628" y="-36361"/>
            <a:ext cx="10323361" cy="10323361"/>
          </a:xfrm>
          <a:custGeom>
            <a:avLst/>
            <a:gdLst/>
            <a:ahLst/>
            <a:cxnLst/>
            <a:rect l="l" t="t" r="r" b="b"/>
            <a:pathLst>
              <a:path w="10323361" h="10323361">
                <a:moveTo>
                  <a:pt x="0" y="0"/>
                </a:moveTo>
                <a:lnTo>
                  <a:pt x="10323361" y="0"/>
                </a:lnTo>
                <a:lnTo>
                  <a:pt x="10323361" y="10323361"/>
                </a:lnTo>
                <a:lnTo>
                  <a:pt x="0" y="10323361"/>
                </a:lnTo>
                <a:lnTo>
                  <a:pt x="0" y="0"/>
                </a:lnTo>
                <a:close/>
              </a:path>
            </a:pathLst>
          </a:custGeom>
          <a:blipFill>
            <a:blip r:embed="rId3">
              <a:alphaModFix amt="6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836186" flipH="1">
            <a:off x="13574054" y="1018380"/>
            <a:ext cx="1869534" cy="1945233"/>
          </a:xfrm>
          <a:custGeom>
            <a:avLst/>
            <a:gdLst/>
            <a:ahLst/>
            <a:cxnLst/>
            <a:rect l="l" t="t" r="r" b="b"/>
            <a:pathLst>
              <a:path w="1869534" h="1945233">
                <a:moveTo>
                  <a:pt x="1869534" y="0"/>
                </a:moveTo>
                <a:lnTo>
                  <a:pt x="0" y="0"/>
                </a:lnTo>
                <a:lnTo>
                  <a:pt x="0" y="1945232"/>
                </a:lnTo>
                <a:lnTo>
                  <a:pt x="1869534" y="1945232"/>
                </a:lnTo>
                <a:lnTo>
                  <a:pt x="186953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707882">
            <a:off x="699393" y="5864481"/>
            <a:ext cx="1344116" cy="1398540"/>
          </a:xfrm>
          <a:custGeom>
            <a:avLst/>
            <a:gdLst/>
            <a:ahLst/>
            <a:cxnLst/>
            <a:rect l="l" t="t" r="r" b="b"/>
            <a:pathLst>
              <a:path w="1344116" h="1398540">
                <a:moveTo>
                  <a:pt x="0" y="0"/>
                </a:moveTo>
                <a:lnTo>
                  <a:pt x="1344116" y="0"/>
                </a:lnTo>
                <a:lnTo>
                  <a:pt x="1344116" y="1398541"/>
                </a:lnTo>
                <a:lnTo>
                  <a:pt x="0" y="13985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7772451" flipH="1">
            <a:off x="16406771" y="5612312"/>
            <a:ext cx="1344116" cy="1398540"/>
          </a:xfrm>
          <a:custGeom>
            <a:avLst/>
            <a:gdLst/>
            <a:ahLst/>
            <a:cxnLst/>
            <a:rect l="l" t="t" r="r" b="b"/>
            <a:pathLst>
              <a:path w="1344116" h="1398540">
                <a:moveTo>
                  <a:pt x="1344116" y="0"/>
                </a:moveTo>
                <a:lnTo>
                  <a:pt x="0" y="0"/>
                </a:lnTo>
                <a:lnTo>
                  <a:pt x="0" y="1398540"/>
                </a:lnTo>
                <a:lnTo>
                  <a:pt x="1344116" y="1398540"/>
                </a:lnTo>
                <a:lnTo>
                  <a:pt x="1344116"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9411936" flipH="1">
            <a:off x="16635841" y="240409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7231341" flipH="1">
            <a:off x="554017" y="2730575"/>
            <a:ext cx="1456870" cy="1515860"/>
          </a:xfrm>
          <a:custGeom>
            <a:avLst/>
            <a:gdLst/>
            <a:ahLst/>
            <a:cxnLst/>
            <a:rect l="l" t="t" r="r" b="b"/>
            <a:pathLst>
              <a:path w="1456870" h="1515860">
                <a:moveTo>
                  <a:pt x="1456870" y="0"/>
                </a:moveTo>
                <a:lnTo>
                  <a:pt x="0" y="0"/>
                </a:lnTo>
                <a:lnTo>
                  <a:pt x="0" y="1515860"/>
                </a:lnTo>
                <a:lnTo>
                  <a:pt x="1456870" y="1515860"/>
                </a:lnTo>
                <a:lnTo>
                  <a:pt x="145687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8836186" flipH="1">
            <a:off x="10176766" y="187137"/>
            <a:ext cx="1869534" cy="1945233"/>
          </a:xfrm>
          <a:custGeom>
            <a:avLst/>
            <a:gdLst/>
            <a:ahLst/>
            <a:cxnLst/>
            <a:rect l="l" t="t" r="r" b="b"/>
            <a:pathLst>
              <a:path w="1869534" h="1945233">
                <a:moveTo>
                  <a:pt x="1869533" y="0"/>
                </a:moveTo>
                <a:lnTo>
                  <a:pt x="0" y="0"/>
                </a:lnTo>
                <a:lnTo>
                  <a:pt x="0" y="1945232"/>
                </a:lnTo>
                <a:lnTo>
                  <a:pt x="1869533" y="1945232"/>
                </a:lnTo>
                <a:lnTo>
                  <a:pt x="186953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6579327" flipH="1">
            <a:off x="2174315" y="532279"/>
            <a:ext cx="1933113" cy="2011386"/>
          </a:xfrm>
          <a:custGeom>
            <a:avLst/>
            <a:gdLst/>
            <a:ahLst/>
            <a:cxnLst/>
            <a:rect l="l" t="t" r="r" b="b"/>
            <a:pathLst>
              <a:path w="1933113" h="2011386">
                <a:moveTo>
                  <a:pt x="1933112" y="0"/>
                </a:moveTo>
                <a:lnTo>
                  <a:pt x="0" y="0"/>
                </a:lnTo>
                <a:lnTo>
                  <a:pt x="0" y="2011386"/>
                </a:lnTo>
                <a:lnTo>
                  <a:pt x="1933112" y="2011386"/>
                </a:lnTo>
                <a:lnTo>
                  <a:pt x="193311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7926166" flipH="1">
            <a:off x="6384301" y="221866"/>
            <a:ext cx="1933113" cy="2011386"/>
          </a:xfrm>
          <a:custGeom>
            <a:avLst/>
            <a:gdLst/>
            <a:ahLst/>
            <a:cxnLst/>
            <a:rect l="l" t="t" r="r" b="b"/>
            <a:pathLst>
              <a:path w="1933113" h="2011386">
                <a:moveTo>
                  <a:pt x="1933113" y="0"/>
                </a:moveTo>
                <a:lnTo>
                  <a:pt x="0" y="0"/>
                </a:lnTo>
                <a:lnTo>
                  <a:pt x="0" y="2011386"/>
                </a:lnTo>
                <a:lnTo>
                  <a:pt x="1933113" y="2011386"/>
                </a:lnTo>
                <a:lnTo>
                  <a:pt x="193311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6419331">
            <a:off x="1896401" y="8077336"/>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13"/>
          <p:cNvSpPr/>
          <p:nvPr/>
        </p:nvSpPr>
        <p:spPr>
          <a:xfrm rot="-7265694">
            <a:off x="3805790" y="8802566"/>
            <a:ext cx="1464294" cy="1523584"/>
          </a:xfrm>
          <a:custGeom>
            <a:avLst/>
            <a:gdLst/>
            <a:ahLst/>
            <a:cxnLst/>
            <a:rect l="l" t="t" r="r" b="b"/>
            <a:pathLst>
              <a:path w="1464294" h="1523584">
                <a:moveTo>
                  <a:pt x="0" y="0"/>
                </a:moveTo>
                <a:lnTo>
                  <a:pt x="1464293" y="0"/>
                </a:lnTo>
                <a:lnTo>
                  <a:pt x="1464293" y="1523584"/>
                </a:lnTo>
                <a:lnTo>
                  <a:pt x="0" y="152358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9722719">
            <a:off x="14451235" y="8266420"/>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rot="-8282947">
            <a:off x="12498285" y="8819949"/>
            <a:ext cx="1461665" cy="1520849"/>
          </a:xfrm>
          <a:custGeom>
            <a:avLst/>
            <a:gdLst/>
            <a:ahLst/>
            <a:cxnLst/>
            <a:rect l="l" t="t" r="r" b="b"/>
            <a:pathLst>
              <a:path w="1461665" h="1520849">
                <a:moveTo>
                  <a:pt x="0" y="0"/>
                </a:moveTo>
                <a:lnTo>
                  <a:pt x="1461665" y="0"/>
                </a:lnTo>
                <a:lnTo>
                  <a:pt x="1461665" y="1520849"/>
                </a:lnTo>
                <a:lnTo>
                  <a:pt x="0" y="15208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rot="-8282947">
            <a:off x="9972054" y="8720961"/>
            <a:ext cx="1808068" cy="1881278"/>
          </a:xfrm>
          <a:custGeom>
            <a:avLst/>
            <a:gdLst/>
            <a:ahLst/>
            <a:cxnLst/>
            <a:rect l="l" t="t" r="r" b="b"/>
            <a:pathLst>
              <a:path w="1808068" h="1881278">
                <a:moveTo>
                  <a:pt x="0" y="0"/>
                </a:moveTo>
                <a:lnTo>
                  <a:pt x="1808068" y="0"/>
                </a:lnTo>
                <a:lnTo>
                  <a:pt x="1808068" y="1881278"/>
                </a:lnTo>
                <a:lnTo>
                  <a:pt x="0" y="18812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rot="-7659438">
            <a:off x="6081783" y="8551068"/>
            <a:ext cx="1978499" cy="2058611"/>
          </a:xfrm>
          <a:custGeom>
            <a:avLst/>
            <a:gdLst/>
            <a:ahLst/>
            <a:cxnLst/>
            <a:rect l="l" t="t" r="r" b="b"/>
            <a:pathLst>
              <a:path w="1978499" h="2058611">
                <a:moveTo>
                  <a:pt x="0" y="0"/>
                </a:moveTo>
                <a:lnTo>
                  <a:pt x="1978500" y="0"/>
                </a:lnTo>
                <a:lnTo>
                  <a:pt x="1978500" y="2058611"/>
                </a:lnTo>
                <a:lnTo>
                  <a:pt x="0" y="20586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8" name="Freeform 18"/>
          <p:cNvSpPr/>
          <p:nvPr/>
        </p:nvSpPr>
        <p:spPr>
          <a:xfrm>
            <a:off x="8423554" y="139281"/>
            <a:ext cx="1472114" cy="1851715"/>
          </a:xfrm>
          <a:custGeom>
            <a:avLst/>
            <a:gdLst/>
            <a:ahLst/>
            <a:cxnLst/>
            <a:rect l="l" t="t" r="r" b="b"/>
            <a:pathLst>
              <a:path w="1472114" h="1851715">
                <a:moveTo>
                  <a:pt x="0" y="0"/>
                </a:moveTo>
                <a:lnTo>
                  <a:pt x="1472114" y="0"/>
                </a:lnTo>
                <a:lnTo>
                  <a:pt x="1472114" y="1851715"/>
                </a:lnTo>
                <a:lnTo>
                  <a:pt x="0" y="1851715"/>
                </a:lnTo>
                <a:lnTo>
                  <a:pt x="0" y="0"/>
                </a:lnTo>
                <a:close/>
              </a:path>
            </a:pathLst>
          </a:custGeom>
          <a:blipFill>
            <a:blip r:embed="rId7"/>
            <a:stretch>
              <a:fillRect/>
            </a:stretch>
          </a:blipFill>
        </p:spPr>
      </p:sp>
      <p:sp>
        <p:nvSpPr>
          <p:cNvPr id="19" name="Freeform 19"/>
          <p:cNvSpPr/>
          <p:nvPr/>
        </p:nvSpPr>
        <p:spPr>
          <a:xfrm>
            <a:off x="8303198" y="8255132"/>
            <a:ext cx="1681603" cy="1868448"/>
          </a:xfrm>
          <a:custGeom>
            <a:avLst/>
            <a:gdLst/>
            <a:ahLst/>
            <a:cxnLst/>
            <a:rect l="l" t="t" r="r" b="b"/>
            <a:pathLst>
              <a:path w="1681603" h="1868448">
                <a:moveTo>
                  <a:pt x="0" y="0"/>
                </a:moveTo>
                <a:lnTo>
                  <a:pt x="1681604" y="0"/>
                </a:lnTo>
                <a:lnTo>
                  <a:pt x="1681604" y="1868448"/>
                </a:lnTo>
                <a:lnTo>
                  <a:pt x="0" y="1868448"/>
                </a:lnTo>
                <a:lnTo>
                  <a:pt x="0" y="0"/>
                </a:lnTo>
                <a:close/>
              </a:path>
            </a:pathLst>
          </a:custGeom>
          <a:blipFill>
            <a:blip r:embed="rId8"/>
            <a:stretch>
              <a:fillRect/>
            </a:stretch>
          </a:blipFill>
        </p:spPr>
      </p:sp>
      <p:sp>
        <p:nvSpPr>
          <p:cNvPr id="20" name="Freeform 20"/>
          <p:cNvSpPr/>
          <p:nvPr/>
        </p:nvSpPr>
        <p:spPr>
          <a:xfrm>
            <a:off x="895472" y="1716515"/>
            <a:ext cx="1581964" cy="1144946"/>
          </a:xfrm>
          <a:custGeom>
            <a:avLst/>
            <a:gdLst/>
            <a:ahLst/>
            <a:cxnLst/>
            <a:rect l="l" t="t" r="r" b="b"/>
            <a:pathLst>
              <a:path w="1581964" h="1144946">
                <a:moveTo>
                  <a:pt x="0" y="0"/>
                </a:moveTo>
                <a:lnTo>
                  <a:pt x="1581964" y="0"/>
                </a:lnTo>
                <a:lnTo>
                  <a:pt x="1581964" y="1144947"/>
                </a:lnTo>
                <a:lnTo>
                  <a:pt x="0" y="1144947"/>
                </a:lnTo>
                <a:lnTo>
                  <a:pt x="0" y="0"/>
                </a:lnTo>
                <a:close/>
              </a:path>
            </a:pathLst>
          </a:custGeom>
          <a:blipFill>
            <a:blip r:embed="rId9"/>
            <a:stretch>
              <a:fillRect/>
            </a:stretch>
          </a:blipFill>
        </p:spPr>
      </p:sp>
      <p:sp>
        <p:nvSpPr>
          <p:cNvPr id="21" name="Freeform 21"/>
          <p:cNvSpPr/>
          <p:nvPr/>
        </p:nvSpPr>
        <p:spPr>
          <a:xfrm rot="252594">
            <a:off x="15615311" y="1420811"/>
            <a:ext cx="1595343" cy="1383960"/>
          </a:xfrm>
          <a:custGeom>
            <a:avLst/>
            <a:gdLst/>
            <a:ahLst/>
            <a:cxnLst/>
            <a:rect l="l" t="t" r="r" b="b"/>
            <a:pathLst>
              <a:path w="1595343" h="1383960">
                <a:moveTo>
                  <a:pt x="0" y="0"/>
                </a:moveTo>
                <a:lnTo>
                  <a:pt x="1595343" y="0"/>
                </a:lnTo>
                <a:lnTo>
                  <a:pt x="1595343" y="1383960"/>
                </a:lnTo>
                <a:lnTo>
                  <a:pt x="0" y="1383960"/>
                </a:lnTo>
                <a:lnTo>
                  <a:pt x="0" y="0"/>
                </a:lnTo>
                <a:close/>
              </a:path>
            </a:pathLst>
          </a:custGeom>
          <a:blipFill>
            <a:blip r:embed="rId10"/>
            <a:stretch>
              <a:fillRect/>
            </a:stretch>
          </a:blipFill>
        </p:spPr>
      </p:sp>
      <p:sp>
        <p:nvSpPr>
          <p:cNvPr id="22" name="Freeform 22"/>
          <p:cNvSpPr/>
          <p:nvPr/>
        </p:nvSpPr>
        <p:spPr>
          <a:xfrm rot="-574632">
            <a:off x="483987" y="4180448"/>
            <a:ext cx="1204034" cy="1767389"/>
          </a:xfrm>
          <a:custGeom>
            <a:avLst/>
            <a:gdLst/>
            <a:ahLst/>
            <a:cxnLst/>
            <a:rect l="l" t="t" r="r" b="b"/>
            <a:pathLst>
              <a:path w="1204034" h="1767389">
                <a:moveTo>
                  <a:pt x="0" y="0"/>
                </a:moveTo>
                <a:lnTo>
                  <a:pt x="1204034" y="0"/>
                </a:lnTo>
                <a:lnTo>
                  <a:pt x="1204034" y="1767389"/>
                </a:lnTo>
                <a:lnTo>
                  <a:pt x="0" y="1767389"/>
                </a:lnTo>
                <a:lnTo>
                  <a:pt x="0" y="0"/>
                </a:lnTo>
                <a:close/>
              </a:path>
            </a:pathLst>
          </a:custGeom>
          <a:blipFill>
            <a:blip r:embed="rId11"/>
            <a:stretch>
              <a:fillRect/>
            </a:stretch>
          </a:blipFill>
        </p:spPr>
      </p:sp>
      <p:sp>
        <p:nvSpPr>
          <p:cNvPr id="23" name="Freeform 23"/>
          <p:cNvSpPr/>
          <p:nvPr/>
        </p:nvSpPr>
        <p:spPr>
          <a:xfrm rot="1057060">
            <a:off x="16730527" y="4041349"/>
            <a:ext cx="1267496" cy="1576979"/>
          </a:xfrm>
          <a:custGeom>
            <a:avLst/>
            <a:gdLst/>
            <a:ahLst/>
            <a:cxnLst/>
            <a:rect l="l" t="t" r="r" b="b"/>
            <a:pathLst>
              <a:path w="1267496" h="1576979">
                <a:moveTo>
                  <a:pt x="0" y="0"/>
                </a:moveTo>
                <a:lnTo>
                  <a:pt x="1267497" y="0"/>
                </a:lnTo>
                <a:lnTo>
                  <a:pt x="1267497" y="1576979"/>
                </a:lnTo>
                <a:lnTo>
                  <a:pt x="0" y="1576979"/>
                </a:lnTo>
                <a:lnTo>
                  <a:pt x="0" y="0"/>
                </a:lnTo>
                <a:close/>
              </a:path>
            </a:pathLst>
          </a:custGeom>
          <a:blipFill>
            <a:blip r:embed="rId12"/>
            <a:stretch>
              <a:fillRect/>
            </a:stretch>
          </a:blipFill>
        </p:spPr>
      </p:sp>
      <p:sp>
        <p:nvSpPr>
          <p:cNvPr id="24" name="Freeform 24"/>
          <p:cNvSpPr/>
          <p:nvPr/>
        </p:nvSpPr>
        <p:spPr>
          <a:xfrm rot="-983901">
            <a:off x="1077899" y="7253755"/>
            <a:ext cx="1581529" cy="1520245"/>
          </a:xfrm>
          <a:custGeom>
            <a:avLst/>
            <a:gdLst/>
            <a:ahLst/>
            <a:cxnLst/>
            <a:rect l="l" t="t" r="r" b="b"/>
            <a:pathLst>
              <a:path w="1581529" h="1520245">
                <a:moveTo>
                  <a:pt x="0" y="0"/>
                </a:moveTo>
                <a:lnTo>
                  <a:pt x="1581529" y="0"/>
                </a:lnTo>
                <a:lnTo>
                  <a:pt x="1581529" y="1520245"/>
                </a:lnTo>
                <a:lnTo>
                  <a:pt x="0" y="1520245"/>
                </a:lnTo>
                <a:lnTo>
                  <a:pt x="0" y="0"/>
                </a:lnTo>
                <a:close/>
              </a:path>
            </a:pathLst>
          </a:custGeom>
          <a:blipFill>
            <a:blip r:embed="rId13"/>
            <a:stretch>
              <a:fillRect/>
            </a:stretch>
          </a:blipFill>
        </p:spPr>
      </p:sp>
      <p:sp>
        <p:nvSpPr>
          <p:cNvPr id="25" name="Freeform 25"/>
          <p:cNvSpPr/>
          <p:nvPr/>
        </p:nvSpPr>
        <p:spPr>
          <a:xfrm rot="864714">
            <a:off x="15991171" y="7141269"/>
            <a:ext cx="1373105" cy="1540650"/>
          </a:xfrm>
          <a:custGeom>
            <a:avLst/>
            <a:gdLst/>
            <a:ahLst/>
            <a:cxnLst/>
            <a:rect l="l" t="t" r="r" b="b"/>
            <a:pathLst>
              <a:path w="1373105" h="1540650">
                <a:moveTo>
                  <a:pt x="0" y="0"/>
                </a:moveTo>
                <a:lnTo>
                  <a:pt x="1373105" y="0"/>
                </a:lnTo>
                <a:lnTo>
                  <a:pt x="1373105" y="1540650"/>
                </a:lnTo>
                <a:lnTo>
                  <a:pt x="0" y="1540650"/>
                </a:lnTo>
                <a:lnTo>
                  <a:pt x="0" y="0"/>
                </a:lnTo>
                <a:close/>
              </a:path>
            </a:pathLst>
          </a:custGeom>
          <a:blipFill>
            <a:blip r:embed="rId14"/>
            <a:stretch>
              <a:fillRect/>
            </a:stretch>
          </a:blipFill>
        </p:spPr>
      </p:sp>
      <p:sp>
        <p:nvSpPr>
          <p:cNvPr id="26" name="Freeform 26"/>
          <p:cNvSpPr/>
          <p:nvPr/>
        </p:nvSpPr>
        <p:spPr>
          <a:xfrm rot="1770291">
            <a:off x="12163331" y="8807677"/>
            <a:ext cx="1479189" cy="1277649"/>
          </a:xfrm>
          <a:custGeom>
            <a:avLst/>
            <a:gdLst/>
            <a:ahLst/>
            <a:cxnLst/>
            <a:rect l="l" t="t" r="r" b="b"/>
            <a:pathLst>
              <a:path w="1479189" h="1277649">
                <a:moveTo>
                  <a:pt x="0" y="0"/>
                </a:moveTo>
                <a:lnTo>
                  <a:pt x="1479189" y="0"/>
                </a:lnTo>
                <a:lnTo>
                  <a:pt x="1479189" y="1277649"/>
                </a:lnTo>
                <a:lnTo>
                  <a:pt x="0" y="1277649"/>
                </a:lnTo>
                <a:lnTo>
                  <a:pt x="0" y="0"/>
                </a:lnTo>
                <a:close/>
              </a:path>
            </a:pathLst>
          </a:custGeom>
          <a:blipFill>
            <a:blip r:embed="rId15"/>
            <a:stretch>
              <a:fillRect/>
            </a:stretch>
          </a:blipFill>
        </p:spPr>
      </p:sp>
      <p:sp>
        <p:nvSpPr>
          <p:cNvPr id="27" name="Freeform 27"/>
          <p:cNvSpPr/>
          <p:nvPr/>
        </p:nvSpPr>
        <p:spPr>
          <a:xfrm>
            <a:off x="4084603" y="713990"/>
            <a:ext cx="2112171" cy="702297"/>
          </a:xfrm>
          <a:custGeom>
            <a:avLst/>
            <a:gdLst/>
            <a:ahLst/>
            <a:cxnLst/>
            <a:rect l="l" t="t" r="r" b="b"/>
            <a:pathLst>
              <a:path w="2112171" h="702297">
                <a:moveTo>
                  <a:pt x="0" y="0"/>
                </a:moveTo>
                <a:lnTo>
                  <a:pt x="2112171" y="0"/>
                </a:lnTo>
                <a:lnTo>
                  <a:pt x="2112171" y="702297"/>
                </a:lnTo>
                <a:lnTo>
                  <a:pt x="0" y="702297"/>
                </a:lnTo>
                <a:lnTo>
                  <a:pt x="0" y="0"/>
                </a:lnTo>
                <a:close/>
              </a:path>
            </a:pathLst>
          </a:custGeom>
          <a:blipFill>
            <a:blip r:embed="rId16"/>
            <a:stretch>
              <a:fillRect/>
            </a:stretch>
          </a:blipFill>
        </p:spPr>
      </p:sp>
      <p:sp>
        <p:nvSpPr>
          <p:cNvPr id="28" name="Freeform 28"/>
          <p:cNvSpPr/>
          <p:nvPr/>
        </p:nvSpPr>
        <p:spPr>
          <a:xfrm>
            <a:off x="11922041" y="830133"/>
            <a:ext cx="1548024" cy="1348716"/>
          </a:xfrm>
          <a:custGeom>
            <a:avLst/>
            <a:gdLst/>
            <a:ahLst/>
            <a:cxnLst/>
            <a:rect l="l" t="t" r="r" b="b"/>
            <a:pathLst>
              <a:path w="1548024" h="1348716">
                <a:moveTo>
                  <a:pt x="0" y="0"/>
                </a:moveTo>
                <a:lnTo>
                  <a:pt x="1548025" y="0"/>
                </a:lnTo>
                <a:lnTo>
                  <a:pt x="1548025" y="1348716"/>
                </a:lnTo>
                <a:lnTo>
                  <a:pt x="0" y="1348716"/>
                </a:lnTo>
                <a:lnTo>
                  <a:pt x="0" y="0"/>
                </a:lnTo>
                <a:close/>
              </a:path>
            </a:pathLst>
          </a:custGeom>
          <a:blipFill>
            <a:blip r:embed="rId17"/>
            <a:stretch>
              <a:fillRect/>
            </a:stretch>
          </a:blipFill>
        </p:spPr>
      </p:sp>
      <p:sp>
        <p:nvSpPr>
          <p:cNvPr id="29" name="Freeform 29"/>
          <p:cNvSpPr/>
          <p:nvPr/>
        </p:nvSpPr>
        <p:spPr>
          <a:xfrm>
            <a:off x="4847819" y="8255132"/>
            <a:ext cx="1264630" cy="1771811"/>
          </a:xfrm>
          <a:custGeom>
            <a:avLst/>
            <a:gdLst/>
            <a:ahLst/>
            <a:cxnLst/>
            <a:rect l="l" t="t" r="r" b="b"/>
            <a:pathLst>
              <a:path w="1264630" h="1771811">
                <a:moveTo>
                  <a:pt x="0" y="0"/>
                </a:moveTo>
                <a:lnTo>
                  <a:pt x="1264629" y="0"/>
                </a:lnTo>
                <a:lnTo>
                  <a:pt x="1264629" y="1771811"/>
                </a:lnTo>
                <a:lnTo>
                  <a:pt x="0" y="1771811"/>
                </a:lnTo>
                <a:lnTo>
                  <a:pt x="0" y="0"/>
                </a:lnTo>
                <a:close/>
              </a:path>
            </a:pathLst>
          </a:custGeom>
          <a:blipFill>
            <a:blip r:embed="rId18"/>
            <a:stretch>
              <a:fillRect/>
            </a:stretch>
          </a:blipFill>
        </p:spPr>
      </p:sp>
      <p:sp>
        <p:nvSpPr>
          <p:cNvPr id="30" name="Rectangle 29">
            <a:extLst>
              <a:ext uri="{FF2B5EF4-FFF2-40B4-BE49-F238E27FC236}">
                <a16:creationId xmlns:a16="http://schemas.microsoft.com/office/drawing/2014/main" xmlns="" id="{4CCD909B-DF0B-4F16-B995-82FF9C584933}"/>
              </a:ext>
            </a:extLst>
          </p:cNvPr>
          <p:cNvSpPr/>
          <p:nvPr/>
        </p:nvSpPr>
        <p:spPr>
          <a:xfrm>
            <a:off x="7185773" y="4681835"/>
            <a:ext cx="3916458" cy="923330"/>
          </a:xfrm>
          <a:prstGeom prst="rect">
            <a:avLst/>
          </a:prstGeom>
          <a:noFill/>
        </p:spPr>
        <p:txBody>
          <a:bodyPr wrap="none" lIns="91440" tIns="45720" rIns="91440" bIns="45720">
            <a:spAutoFit/>
          </a:bodyPr>
          <a:lstStyle/>
          <a:p>
            <a:pPr algn="ctr"/>
            <a:r>
              <a:rPr lang="vi-VN" sz="5400" b="0" cap="none" spc="0" dirty="0">
                <a:ln w="0"/>
                <a:solidFill>
                  <a:srgbClr val="FF0000"/>
                </a:solidFill>
                <a:effectLst>
                  <a:outerShdw blurRad="38100" dist="19050" dir="2700000" algn="tl" rotWithShape="0">
                    <a:schemeClr val="dk1">
                      <a:alpha val="40000"/>
                    </a:schemeClr>
                  </a:outerShdw>
                </a:effectLst>
              </a:rPr>
              <a:t>2.Khám phá</a:t>
            </a:r>
            <a:endParaRPr lang="en-US" sz="5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04647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424</Words>
  <Application>Microsoft Office PowerPoint</Application>
  <PresentationFormat>Custom</PresentationFormat>
  <Paragraphs>68</Paragraphs>
  <Slides>21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Mango AC</vt:lpstr>
      <vt:lpstr>Times New Roman</vt:lpstr>
      <vt:lpstr>Jua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Hình nền</dc:title>
  <dc:creator>PC</dc:creator>
  <cp:lastModifiedBy>PC</cp:lastModifiedBy>
  <cp:revision>110</cp:revision>
  <dcterms:created xsi:type="dcterms:W3CDTF">2006-08-16T00:00:00Z</dcterms:created>
  <dcterms:modified xsi:type="dcterms:W3CDTF">2024-11-06T08:42:53Z</dcterms:modified>
  <dc:identifier>DAGMr6THOZA</dc:identifier>
</cp:coreProperties>
</file>