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65" r:id="rId31"/>
    <p:sldId id="4410"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p:scale>
          <a:sx n="84" d="100"/>
          <a:sy n="84" d="100"/>
        </p:scale>
        <p:origin x="-9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14095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11/6/2024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98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3372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51067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474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8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942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1264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695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80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56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326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10.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E6DC2753-3B68-647F-332A-450076541520}"/>
              </a:ext>
            </a:extLst>
          </p:cNvPr>
          <p:cNvPicPr>
            <a:picLocks noChangeAspect="1"/>
          </p:cNvPicPr>
          <p:nvPr userDrawn="1"/>
        </p:nvPicPr>
        <p:blipFill>
          <a:blip r:embed="rId9"/>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25384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36.xml"/><Relationship Id="rId6" Type="http://schemas.openxmlformats.org/officeDocument/2006/relationships/image" Target="../media/image44.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2.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21.xml"/><Relationship Id="rId18" Type="http://schemas.openxmlformats.org/officeDocument/2006/relationships/image" Target="../media/image58.gif"/><Relationship Id="rId3" Type="http://schemas.openxmlformats.org/officeDocument/2006/relationships/image" Target="../media/image51.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3.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59.png"/><Relationship Id="rId4" Type="http://schemas.openxmlformats.org/officeDocument/2006/relationships/image" Target="../media/image52.gif"/><Relationship Id="rId9" Type="http://schemas.microsoft.com/office/2007/relationships/hdphoto" Target="../media/hdphoto2.wdp"/><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slide" Target="slide19.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slide" Target="slide19.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slide" Target="slide19.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slide" Target="slide19.xml"/><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9.emf"/><Relationship Id="rId7" Type="http://schemas.openxmlformats.org/officeDocument/2006/relationships/image" Target="../media/image24.emf"/><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27.gif"/><Relationship Id="rId5" Type="http://schemas.openxmlformats.org/officeDocument/2006/relationships/image" Target="../media/image22.emf"/><Relationship Id="rId10" Type="http://schemas.openxmlformats.org/officeDocument/2006/relationships/image" Target="../media/image26.png"/><Relationship Id="rId4" Type="http://schemas.openxmlformats.org/officeDocument/2006/relationships/image" Target="../media/image21.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35.em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xmlns=""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xmlns=""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xmlns=""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A843253E-026E-8468-B81C-E0B402A57A41}"/>
              </a:ext>
            </a:extLst>
          </p:cNvPr>
          <p:cNvPicPr>
            <a:picLocks noChangeAspect="1"/>
          </p:cNvPicPr>
          <p:nvPr/>
        </p:nvPicPr>
        <p:blipFill>
          <a:blip r:embed="rId6"/>
          <a:stretch>
            <a:fillRect/>
          </a:stretch>
        </p:blipFill>
        <p:spPr>
          <a:xfrm>
            <a:off x="-1729317" y="-122468"/>
            <a:ext cx="1553335" cy="1553335"/>
          </a:xfrm>
          <a:prstGeom prst="rect">
            <a:avLst/>
          </a:prstGeom>
        </p:spPr>
      </p:pic>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xmlns=""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xmlns=""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xmlns=""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xmlns=""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xmlns=""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xmlns="" val="3926596845"/>
                    </a:ext>
                  </a:extLst>
                </a:gridCol>
                <a:gridCol w="2175933">
                  <a:extLst>
                    <a:ext uri="{9D8B030D-6E8A-4147-A177-3AD203B41FA5}">
                      <a16:colId xmlns:a16="http://schemas.microsoft.com/office/drawing/2014/main" xmlns="" val="2333062570"/>
                    </a:ext>
                  </a:extLst>
                </a:gridCol>
                <a:gridCol w="2235200">
                  <a:extLst>
                    <a:ext uri="{9D8B030D-6E8A-4147-A177-3AD203B41FA5}">
                      <a16:colId xmlns:a16="http://schemas.microsoft.com/office/drawing/2014/main" xmlns="" val="720897861"/>
                    </a:ext>
                  </a:extLst>
                </a:gridCol>
                <a:gridCol w="1998133">
                  <a:extLst>
                    <a:ext uri="{9D8B030D-6E8A-4147-A177-3AD203B41FA5}">
                      <a16:colId xmlns:a16="http://schemas.microsoft.com/office/drawing/2014/main" xmlns=""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6080403"/>
                  </a:ext>
                </a:extLst>
              </a:tr>
            </a:tbl>
          </a:graphicData>
        </a:graphic>
      </p:graphicFrame>
      <p:sp>
        <p:nvSpPr>
          <p:cNvPr id="27" name="TextBox 26">
            <a:extLst>
              <a:ext uri="{FF2B5EF4-FFF2-40B4-BE49-F238E27FC236}">
                <a16:creationId xmlns:a16="http://schemas.microsoft.com/office/drawing/2014/main" xmlns=""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xmlns=""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xmlns=""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xmlns=""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xmlns=""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xmlns=""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xmlns=""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xmlns=""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xmlns=""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xmlns=""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xmlns=""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xmlns=""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xmlns=""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xmlns=""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xmlns=""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xmlns=""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xmlns=""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xmlns=""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xmlns=""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xmlns=""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xmlns=""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xmlns=""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xmlns=""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xmlns=""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xmlns=""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xmlns=""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xmlns=""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xmlns=""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xmlns=""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xmlns=""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xmlns=""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xmlns=""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xmlns=""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xmlns=""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xmlns=""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xmlns=""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xmlns=""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xmlns=""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xmlns=""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xmlns=""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xmlns=""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xmlns=""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xmlns=""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xmlns=""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xmlns=""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xmlns=""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xmlns=""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xmlns=""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xmlns=""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xmlns=""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xmlns=""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xmlns=""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xmlns=""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xmlns=""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xmlns=""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xmlns=""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xmlns=""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xmlns=""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xmlns=""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xmlns=""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xmlns=""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xmlns=""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xmlns=""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xmlns=""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xmlns=""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xmlns=""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xmlns=""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xmlns=""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xmlns=""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xmlns=""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xmlns=""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xmlns=""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xmlns=""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xmlns=""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xmlns=""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xmlns=""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xmlns=""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xmlns=""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xmlns=""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xmlns=""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xmlns=""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xmlns=""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xmlns=""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xmlns=""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xmlns=""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xmlns=""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xmlns=""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xmlns=""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xmlns=""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xmlns=""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xmlns=""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xmlns=""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xmlns=""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xmlns=""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xmlns=""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xmlns=""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xmlns=""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xmlns=""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916</TotalTime>
  <Words>766</Words>
  <Application>Microsoft Office PowerPoint</Application>
  <PresentationFormat>On-screen Show (16:9)</PresentationFormat>
  <Paragraphs>77</Paragraphs>
  <Slides>26</Slides>
  <Notes>10</Notes>
  <HiddenSlides>0</HiddenSlides>
  <MMClips>1</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Climate and Water Lesson by Slidesgo</vt:lpstr>
      <vt:lpstr>1_Office Theme</vt:lpstr>
      <vt:lpstr>2_Office Theme</vt:lpstr>
      <vt:lpstr>Office Theme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PC</cp:lastModifiedBy>
  <cp:revision>31</cp:revision>
  <dcterms:modified xsi:type="dcterms:W3CDTF">2024-11-06T08:42:22Z</dcterms:modified>
</cp:coreProperties>
</file>