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</p:sldMasterIdLst>
  <p:sldIdLst>
    <p:sldId id="265" r:id="rId3"/>
    <p:sldId id="266" r:id="rId4"/>
    <p:sldId id="262" r:id="rId5"/>
    <p:sldId id="271" r:id="rId6"/>
    <p:sldId id="268" r:id="rId7"/>
    <p:sldId id="272" r:id="rId8"/>
    <p:sldId id="270" r:id="rId9"/>
  </p:sldIdLst>
  <p:sldSz cx="18288000" cy="10287000"/>
  <p:notesSz cx="6858000" cy="9144000"/>
  <p:embeddedFontLst>
    <p:embeddedFont>
      <p:font typeface="SVN-Candy Script" panose="020B0604020202020204" charset="0"/>
      <p:regular r:id="rId10"/>
    </p:embeddedFont>
    <p:embeddedFont>
      <p:font typeface="UVN Bach Tuyet Nang" panose="02090907080705020403" pitchFamily="18" charset="0"/>
      <p:regular r:id="rId11"/>
      <p:italic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4E4E"/>
    <a:srgbClr val="3D4771"/>
    <a:srgbClr val="F1C34D"/>
    <a:srgbClr val="90CBF9"/>
    <a:srgbClr val="ED6572"/>
    <a:srgbClr val="FFFFCC"/>
    <a:srgbClr val="FFFFFF"/>
    <a:srgbClr val="C568DF"/>
    <a:srgbClr val="64A1F1"/>
    <a:srgbClr val="EF6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35" d="100"/>
          <a:sy n="35" d="100"/>
        </p:scale>
        <p:origin x="843" y="2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7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98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05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86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02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005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38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07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9928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469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32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02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283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845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59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28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18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35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8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67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6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20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3DE86A0-003D-8C99-B45B-5110B68FDDD2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9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BEBC909-CA23-733E-001F-BBB7372DBF2F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23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jpg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FFBD5D"/>
          </a:fgClr>
          <a:bgClr>
            <a:srgbClr val="FFFFF3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Nhóm 14">
            <a:extLst>
              <a:ext uri="{FF2B5EF4-FFF2-40B4-BE49-F238E27FC236}">
                <a16:creationId xmlns:a16="http://schemas.microsoft.com/office/drawing/2014/main" id="{80F6A1E2-3B08-DA0D-F30D-7F557D402A78}"/>
              </a:ext>
            </a:extLst>
          </p:cNvPr>
          <p:cNvGrpSpPr/>
          <p:nvPr/>
        </p:nvGrpSpPr>
        <p:grpSpPr>
          <a:xfrm>
            <a:off x="8686801" y="1"/>
            <a:ext cx="7772399" cy="9715498"/>
            <a:chOff x="1111684" y="190500"/>
            <a:chExt cx="7500886" cy="6858000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6A8E342C-B2DE-F839-B661-45581B5E15EF}"/>
                </a:ext>
              </a:extLst>
            </p:cNvPr>
            <p:cNvSpPr/>
            <p:nvPr/>
          </p:nvSpPr>
          <p:spPr>
            <a:xfrm>
              <a:off x="1111684" y="190500"/>
              <a:ext cx="7500886" cy="6858000"/>
            </a:xfrm>
            <a:custGeom>
              <a:avLst/>
              <a:gdLst/>
              <a:ahLst/>
              <a:cxnLst/>
              <a:rect l="l" t="t" r="r" b="b"/>
              <a:pathLst>
                <a:path w="8172512" h="9093198">
                  <a:moveTo>
                    <a:pt x="0" y="0"/>
                  </a:moveTo>
                  <a:lnTo>
                    <a:pt x="8172511" y="0"/>
                  </a:lnTo>
                  <a:lnTo>
                    <a:pt x="8172511" y="9093197"/>
                  </a:lnTo>
                  <a:lnTo>
                    <a:pt x="0" y="9093197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2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0D32266-E601-905B-E897-7C7A23176F1C}"/>
                </a:ext>
              </a:extLst>
            </p:cNvPr>
            <p:cNvSpPr txBox="1"/>
            <p:nvPr/>
          </p:nvSpPr>
          <p:spPr>
            <a:xfrm>
              <a:off x="1382471" y="1003426"/>
              <a:ext cx="6276611" cy="7398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5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-28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SINH HOẠT DƯỚI CỜ </a:t>
              </a:r>
            </a:p>
          </p:txBody>
        </p:sp>
        <p:sp>
          <p:nvSpPr>
            <p:cNvPr id="14" name="Hình chữ nhật 13">
              <a:extLst>
                <a:ext uri="{FF2B5EF4-FFF2-40B4-BE49-F238E27FC236}">
                  <a16:creationId xmlns:a16="http://schemas.microsoft.com/office/drawing/2014/main" id="{537BE6A2-A6F7-754D-959D-5467D9BC0769}"/>
                </a:ext>
              </a:extLst>
            </p:cNvPr>
            <p:cNvSpPr/>
            <p:nvPr/>
          </p:nvSpPr>
          <p:spPr>
            <a:xfrm>
              <a:off x="1382471" y="2019300"/>
              <a:ext cx="7143022" cy="20678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spc="-28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</a:rPr>
                <a:t>NGÀY HỘI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spc="-28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</a:rPr>
                <a:t>AN TOÀN GIAO THÔNG </a:t>
              </a:r>
              <a:endParaRPr kumimoji="0" lang="vi-VN" sz="5400" b="1" i="0" u="none" strike="noStrike" kern="1200" cap="none" spc="-28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1173E6A-A8AC-5F79-3962-4CDE11CEF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9" y="114300"/>
            <a:ext cx="8037838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31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052407"/>
            <a:ext cx="18418184" cy="4805338"/>
          </a:xfrm>
          <a:custGeom>
            <a:avLst/>
            <a:gdLst/>
            <a:ahLst/>
            <a:cxnLst/>
            <a:rect l="l" t="t" r="r" b="b"/>
            <a:pathLst>
              <a:path w="18418184" h="4805338">
                <a:moveTo>
                  <a:pt x="0" y="0"/>
                </a:moveTo>
                <a:lnTo>
                  <a:pt x="18418184" y="0"/>
                </a:lnTo>
                <a:lnTo>
                  <a:pt x="18418184" y="4805338"/>
                </a:lnTo>
                <a:lnTo>
                  <a:pt x="0" y="48053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852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28376" y="0"/>
            <a:ext cx="18059624" cy="3194586"/>
            <a:chOff x="0" y="0"/>
            <a:chExt cx="4850880" cy="8413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50879" cy="841373"/>
            </a:xfrm>
            <a:custGeom>
              <a:avLst/>
              <a:gdLst/>
              <a:ahLst/>
              <a:cxnLst/>
              <a:rect l="l" t="t" r="r" b="b"/>
              <a:pathLst>
                <a:path w="4850879" h="841373">
                  <a:moveTo>
                    <a:pt x="1617834" y="822303"/>
                  </a:moveTo>
                  <a:cubicBezTo>
                    <a:pt x="1866525" y="833817"/>
                    <a:pt x="2149257" y="841373"/>
                    <a:pt x="2426746" y="841373"/>
                  </a:cubicBezTo>
                  <a:cubicBezTo>
                    <a:pt x="2704244" y="841373"/>
                    <a:pt x="2971267" y="834896"/>
                    <a:pt x="3217337" y="823382"/>
                  </a:cubicBezTo>
                  <a:cubicBezTo>
                    <a:pt x="3222579" y="823022"/>
                    <a:pt x="3227813" y="823022"/>
                    <a:pt x="3233046" y="822663"/>
                  </a:cubicBezTo>
                  <a:cubicBezTo>
                    <a:pt x="4157148" y="776608"/>
                    <a:pt x="4837792" y="654994"/>
                    <a:pt x="4850879" y="512236"/>
                  </a:cubicBezTo>
                  <a:lnTo>
                    <a:pt x="4850879" y="0"/>
                  </a:lnTo>
                  <a:lnTo>
                    <a:pt x="0" y="0"/>
                  </a:lnTo>
                  <a:lnTo>
                    <a:pt x="0" y="511856"/>
                  </a:lnTo>
                  <a:cubicBezTo>
                    <a:pt x="13089" y="655712"/>
                    <a:pt x="683259" y="777328"/>
                    <a:pt x="1617834" y="822303"/>
                  </a:cubicBezTo>
                  <a:close/>
                </a:path>
              </a:pathLst>
            </a:custGeom>
            <a:solidFill>
              <a:srgbClr val="EFB64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50880" cy="752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475236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28700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33400" y="269296"/>
            <a:ext cx="13411201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06558" y="740192"/>
            <a:ext cx="13574733" cy="771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5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93" b="1" i="0" u="none" strike="noStrike" kern="1200" cap="none" spc="0" normalizeH="0" baseline="0" noProof="0">
                <a:ln>
                  <a:noFill/>
                </a:ln>
                <a:solidFill>
                  <a:srgbClr val="CC62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 1: NGÀY HỘI AN TOÀN GIAO THÔNG 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5020479" y="0"/>
            <a:ext cx="3036518" cy="1543050"/>
            <a:chOff x="0" y="0"/>
            <a:chExt cx="1202628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02628" cy="406400"/>
            </a:xfrm>
            <a:custGeom>
              <a:avLst/>
              <a:gdLst/>
              <a:ahLst/>
              <a:cxnLst/>
              <a:rect l="l" t="t" r="r" b="b"/>
              <a:pathLst>
                <a:path w="1202628" h="406400">
                  <a:moveTo>
                    <a:pt x="999428" y="0"/>
                  </a:moveTo>
                  <a:cubicBezTo>
                    <a:pt x="1111652" y="0"/>
                    <a:pt x="1202628" y="90976"/>
                    <a:pt x="1202628" y="203200"/>
                  </a:cubicBezTo>
                  <a:cubicBezTo>
                    <a:pt x="1202628" y="315424"/>
                    <a:pt x="1111652" y="406400"/>
                    <a:pt x="99942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0B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20262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5302986" y="248579"/>
            <a:ext cx="2754010" cy="853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98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TUẦN 2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319B431-3EFC-7C2D-CAD6-674C0E02EF4D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3" name="Freeform 2"/>
          <p:cNvSpPr/>
          <p:nvPr/>
        </p:nvSpPr>
        <p:spPr>
          <a:xfrm>
            <a:off x="762000" y="3042721"/>
            <a:ext cx="8077200" cy="3669216"/>
          </a:xfrm>
          <a:custGeom>
            <a:avLst/>
            <a:gdLst/>
            <a:ahLst/>
            <a:cxnLst/>
            <a:rect l="l" t="t" r="r" b="b"/>
            <a:pathLst>
              <a:path w="13805668" h="6583578">
                <a:moveTo>
                  <a:pt x="0" y="0"/>
                </a:moveTo>
                <a:lnTo>
                  <a:pt x="13805667" y="0"/>
                </a:lnTo>
                <a:lnTo>
                  <a:pt x="13805667" y="6583578"/>
                </a:lnTo>
                <a:lnTo>
                  <a:pt x="0" y="65835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"/>
          <p:cNvSpPr/>
          <p:nvPr/>
        </p:nvSpPr>
        <p:spPr>
          <a:xfrm>
            <a:off x="9173579" y="4149981"/>
            <a:ext cx="2666998" cy="5884867"/>
          </a:xfrm>
          <a:custGeom>
            <a:avLst/>
            <a:gdLst/>
            <a:ahLst/>
            <a:cxnLst/>
            <a:rect l="l" t="t" r="r" b="b"/>
            <a:pathLst>
              <a:path w="3245927" h="6973671">
                <a:moveTo>
                  <a:pt x="0" y="0"/>
                </a:moveTo>
                <a:lnTo>
                  <a:pt x="3245927" y="0"/>
                </a:lnTo>
                <a:lnTo>
                  <a:pt x="3245927" y="6973671"/>
                </a:lnTo>
                <a:lnTo>
                  <a:pt x="0" y="69736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48000" y="-876300"/>
            <a:ext cx="8348748" cy="4597029"/>
          </a:xfrm>
          <a:custGeom>
            <a:avLst/>
            <a:gdLst/>
            <a:ahLst/>
            <a:cxnLst/>
            <a:rect l="l" t="t" r="r" b="b"/>
            <a:pathLst>
              <a:path w="8348748" h="4597029">
                <a:moveTo>
                  <a:pt x="0" y="0"/>
                </a:moveTo>
                <a:lnTo>
                  <a:pt x="8348748" y="0"/>
                </a:lnTo>
                <a:lnTo>
                  <a:pt x="8348748" y="4597029"/>
                </a:lnTo>
                <a:lnTo>
                  <a:pt x="0" y="459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83F29B76-8542-EAD9-7F35-DE479212E1BB}"/>
              </a:ext>
            </a:extLst>
          </p:cNvPr>
          <p:cNvSpPr txBox="1"/>
          <p:nvPr/>
        </p:nvSpPr>
        <p:spPr>
          <a:xfrm>
            <a:off x="1787788" y="122137"/>
            <a:ext cx="161544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Lắng nghe những quy định để tham gia giao thông an toàn </a:t>
            </a:r>
            <a:endParaRPr lang="en-US" sz="5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4529340" y="6880222"/>
            <a:ext cx="4132729" cy="3832167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0" y="0"/>
                </a:moveTo>
                <a:lnTo>
                  <a:pt x="4132729" y="0"/>
                </a:lnTo>
                <a:lnTo>
                  <a:pt x="4132729" y="3832168"/>
                </a:lnTo>
                <a:lnTo>
                  <a:pt x="0" y="38321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-374069" y="7077981"/>
            <a:ext cx="4132729" cy="3832167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4132729" y="0"/>
                </a:moveTo>
                <a:lnTo>
                  <a:pt x="0" y="0"/>
                </a:lnTo>
                <a:lnTo>
                  <a:pt x="0" y="3832167"/>
                </a:lnTo>
                <a:lnTo>
                  <a:pt x="4132729" y="3832167"/>
                </a:lnTo>
                <a:lnTo>
                  <a:pt x="413272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A1095D3-8227-5291-C928-804C5F8BAC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587" y="2571760"/>
            <a:ext cx="10763754" cy="7681758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48000" y="-876300"/>
            <a:ext cx="8348748" cy="4597029"/>
          </a:xfrm>
          <a:custGeom>
            <a:avLst/>
            <a:gdLst/>
            <a:ahLst/>
            <a:cxnLst/>
            <a:rect l="l" t="t" r="r" b="b"/>
            <a:pathLst>
              <a:path w="8348748" h="4597029">
                <a:moveTo>
                  <a:pt x="0" y="0"/>
                </a:moveTo>
                <a:lnTo>
                  <a:pt x="8348748" y="0"/>
                </a:lnTo>
                <a:lnTo>
                  <a:pt x="8348748" y="4597029"/>
                </a:lnTo>
                <a:lnTo>
                  <a:pt x="0" y="459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83F29B76-8542-EAD9-7F35-DE479212E1BB}"/>
              </a:ext>
            </a:extLst>
          </p:cNvPr>
          <p:cNvSpPr txBox="1"/>
          <p:nvPr/>
        </p:nvSpPr>
        <p:spPr>
          <a:xfrm>
            <a:off x="685800" y="122137"/>
            <a:ext cx="161544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Trình diễn hoạt cảnh về tình huống  tham gia giao thông an toàn 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4529340" y="6880222"/>
            <a:ext cx="4132729" cy="3832167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0" y="0"/>
                </a:moveTo>
                <a:lnTo>
                  <a:pt x="4132729" y="0"/>
                </a:lnTo>
                <a:lnTo>
                  <a:pt x="4132729" y="3832168"/>
                </a:lnTo>
                <a:lnTo>
                  <a:pt x="0" y="38321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-374069" y="7077981"/>
            <a:ext cx="4132729" cy="3832167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4132729" y="0"/>
                </a:moveTo>
                <a:lnTo>
                  <a:pt x="0" y="0"/>
                </a:lnTo>
                <a:lnTo>
                  <a:pt x="0" y="3832167"/>
                </a:lnTo>
                <a:lnTo>
                  <a:pt x="4132729" y="3832167"/>
                </a:lnTo>
                <a:lnTo>
                  <a:pt x="413272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388AA7-56DD-7792-37AD-86524D2CE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1" y="2400301"/>
            <a:ext cx="1455419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15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48000" y="-876300"/>
            <a:ext cx="8348748" cy="4597029"/>
          </a:xfrm>
          <a:custGeom>
            <a:avLst/>
            <a:gdLst/>
            <a:ahLst/>
            <a:cxnLst/>
            <a:rect l="l" t="t" r="r" b="b"/>
            <a:pathLst>
              <a:path w="8348748" h="4597029">
                <a:moveTo>
                  <a:pt x="0" y="0"/>
                </a:moveTo>
                <a:lnTo>
                  <a:pt x="8348748" y="0"/>
                </a:lnTo>
                <a:lnTo>
                  <a:pt x="8348748" y="4597029"/>
                </a:lnTo>
                <a:lnTo>
                  <a:pt x="0" y="459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83F29B76-8542-EAD9-7F35-DE479212E1BB}"/>
              </a:ext>
            </a:extLst>
          </p:cNvPr>
          <p:cNvSpPr txBox="1"/>
          <p:nvPr/>
        </p:nvSpPr>
        <p:spPr>
          <a:xfrm>
            <a:off x="1787788" y="116364"/>
            <a:ext cx="161544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0" i="0"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5400" b="0" i="0"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Chia sẻ những điều em học được sau khi </a:t>
            </a:r>
            <a:r>
              <a:rPr lang="en-US" sz="5400" b="0" i="0"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nghe những quy định về ATGT và xem tiểu phẩm </a:t>
            </a:r>
            <a:endParaRPr lang="en-US" sz="5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042DD6C6-EABD-E8E5-9C6A-8612A7386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8522" y="7124700"/>
            <a:ext cx="20745044" cy="3860181"/>
          </a:xfrm>
          <a:prstGeom prst="rect">
            <a:avLst/>
          </a:prstGeom>
        </p:spPr>
      </p:pic>
      <p:sp>
        <p:nvSpPr>
          <p:cNvPr id="8" name="Freeform 10">
            <a:extLst>
              <a:ext uri="{FF2B5EF4-FFF2-40B4-BE49-F238E27FC236}">
                <a16:creationId xmlns:a16="http://schemas.microsoft.com/office/drawing/2014/main" id="{5FCB2DA7-0A03-488E-CFAB-E8A13D3789F6}"/>
              </a:ext>
            </a:extLst>
          </p:cNvPr>
          <p:cNvSpPr/>
          <p:nvPr/>
        </p:nvSpPr>
        <p:spPr>
          <a:xfrm>
            <a:off x="4344784" y="3794284"/>
            <a:ext cx="3236334" cy="6361343"/>
          </a:xfrm>
          <a:custGeom>
            <a:avLst/>
            <a:gdLst/>
            <a:ahLst/>
            <a:cxnLst/>
            <a:rect l="l" t="t" r="r" b="b"/>
            <a:pathLst>
              <a:path w="4177541" h="8211382">
                <a:moveTo>
                  <a:pt x="0" y="0"/>
                </a:moveTo>
                <a:lnTo>
                  <a:pt x="4177540" y="0"/>
                </a:lnTo>
                <a:lnTo>
                  <a:pt x="4177540" y="8211382"/>
                </a:lnTo>
                <a:lnTo>
                  <a:pt x="0" y="8211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Bong bóng Lời nói: Hình chữ nhật với Góc Tròn 9">
            <a:extLst>
              <a:ext uri="{FF2B5EF4-FFF2-40B4-BE49-F238E27FC236}">
                <a16:creationId xmlns:a16="http://schemas.microsoft.com/office/drawing/2014/main" id="{68D9C1B0-88BC-67FA-6BCB-018C95826115}"/>
              </a:ext>
            </a:extLst>
          </p:cNvPr>
          <p:cNvSpPr/>
          <p:nvPr/>
        </p:nvSpPr>
        <p:spPr>
          <a:xfrm>
            <a:off x="8153400" y="1825597"/>
            <a:ext cx="7315200" cy="4003703"/>
          </a:xfrm>
          <a:prstGeom prst="wedgeRoundRectCallout">
            <a:avLst>
              <a:gd name="adj1" fmla="val -60635"/>
              <a:gd name="adj2" fmla="val 20545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35EBD0E-0BE5-50C7-246C-879889AD0A76}"/>
              </a:ext>
            </a:extLst>
          </p:cNvPr>
          <p:cNvSpPr txBox="1"/>
          <p:nvPr/>
        </p:nvSpPr>
        <p:spPr>
          <a:xfrm>
            <a:off x="8382000" y="2062505"/>
            <a:ext cx="67056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5400" b="0" i="0"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 học được nhiều điều hữu ích cho mình sau buổi tọa đàm, đó là....</a:t>
            </a:r>
            <a:endParaRPr lang="en-US" sz="5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078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48000" y="-876300"/>
            <a:ext cx="8348748" cy="4597029"/>
          </a:xfrm>
          <a:custGeom>
            <a:avLst/>
            <a:gdLst/>
            <a:ahLst/>
            <a:cxnLst/>
            <a:rect l="l" t="t" r="r" b="b"/>
            <a:pathLst>
              <a:path w="8348748" h="4597029">
                <a:moveTo>
                  <a:pt x="0" y="0"/>
                </a:moveTo>
                <a:lnTo>
                  <a:pt x="8348748" y="0"/>
                </a:lnTo>
                <a:lnTo>
                  <a:pt x="8348748" y="4597029"/>
                </a:lnTo>
                <a:lnTo>
                  <a:pt x="0" y="459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042DD6C6-EABD-E8E5-9C6A-8612A7386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8522" y="7124700"/>
            <a:ext cx="20745044" cy="3860181"/>
          </a:xfrm>
          <a:prstGeom prst="rect">
            <a:avLst/>
          </a:prstGeom>
        </p:spPr>
      </p:pic>
      <p:sp>
        <p:nvSpPr>
          <p:cNvPr id="8" name="Freeform 10">
            <a:extLst>
              <a:ext uri="{FF2B5EF4-FFF2-40B4-BE49-F238E27FC236}">
                <a16:creationId xmlns:a16="http://schemas.microsoft.com/office/drawing/2014/main" id="{5FCB2DA7-0A03-488E-CFAB-E8A13D3789F6}"/>
              </a:ext>
            </a:extLst>
          </p:cNvPr>
          <p:cNvSpPr/>
          <p:nvPr/>
        </p:nvSpPr>
        <p:spPr>
          <a:xfrm>
            <a:off x="4344784" y="3794284"/>
            <a:ext cx="3236334" cy="6361343"/>
          </a:xfrm>
          <a:custGeom>
            <a:avLst/>
            <a:gdLst/>
            <a:ahLst/>
            <a:cxnLst/>
            <a:rect l="l" t="t" r="r" b="b"/>
            <a:pathLst>
              <a:path w="4177541" h="8211382">
                <a:moveTo>
                  <a:pt x="0" y="0"/>
                </a:moveTo>
                <a:lnTo>
                  <a:pt x="4177540" y="0"/>
                </a:lnTo>
                <a:lnTo>
                  <a:pt x="4177540" y="8211382"/>
                </a:lnTo>
                <a:lnTo>
                  <a:pt x="0" y="8211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Bong bóng Lời nói: Hình chữ nhật với Góc Tròn 9">
            <a:extLst>
              <a:ext uri="{FF2B5EF4-FFF2-40B4-BE49-F238E27FC236}">
                <a16:creationId xmlns:a16="http://schemas.microsoft.com/office/drawing/2014/main" id="{68D9C1B0-88BC-67FA-6BCB-018C95826115}"/>
              </a:ext>
            </a:extLst>
          </p:cNvPr>
          <p:cNvSpPr/>
          <p:nvPr/>
        </p:nvSpPr>
        <p:spPr>
          <a:xfrm>
            <a:off x="8153400" y="1825597"/>
            <a:ext cx="7315200" cy="4003703"/>
          </a:xfrm>
          <a:prstGeom prst="wedgeRoundRectCallout">
            <a:avLst>
              <a:gd name="adj1" fmla="val -60635"/>
              <a:gd name="adj2" fmla="val 20545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35EBD0E-0BE5-50C7-246C-879889AD0A76}"/>
              </a:ext>
            </a:extLst>
          </p:cNvPr>
          <p:cNvSpPr txBox="1"/>
          <p:nvPr/>
        </p:nvSpPr>
        <p:spPr>
          <a:xfrm>
            <a:off x="8382000" y="2062505"/>
            <a:ext cx="67056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 những việc em sẽ làm để hưởng ứng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hội an toàn  giao thông</a:t>
            </a:r>
          </a:p>
        </p:txBody>
      </p:sp>
    </p:spTree>
    <p:extLst>
      <p:ext uri="{BB962C8B-B14F-4D97-AF65-F5344CB8AC3E}">
        <p14:creationId xmlns:p14="http://schemas.microsoft.com/office/powerpoint/2010/main" val="3211167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Nhóm 23">
            <a:extLst>
              <a:ext uri="{FF2B5EF4-FFF2-40B4-BE49-F238E27FC236}">
                <a16:creationId xmlns:a16="http://schemas.microsoft.com/office/drawing/2014/main" id="{021938E2-D443-1DC3-2131-B488D39A862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3817169" y="-282618"/>
            <a:ext cx="24058839" cy="12817518"/>
            <a:chOff x="-3817169" y="-282618"/>
            <a:chExt cx="24058839" cy="12817518"/>
          </a:xfrm>
        </p:grpSpPr>
        <p:sp>
          <p:nvSpPr>
            <p:cNvPr id="2" name="Freeform 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712" b="-7571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Candy Script" panose="02000503000000020003" pitchFamily="2" charset="0"/>
                <a:ea typeface="+mn-ea"/>
                <a:cs typeface="+mn-cs"/>
              </a:endParaRPr>
            </a:p>
          </p:txBody>
        </p:sp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52403" y="1140134"/>
              <a:ext cx="9789267" cy="5384097"/>
            </a:xfrm>
            <a:custGeom>
              <a:avLst/>
              <a:gdLst/>
              <a:ahLst/>
              <a:cxnLst/>
              <a:rect l="l" t="t" r="r" b="b"/>
              <a:pathLst>
                <a:path w="9789267" h="5384097">
                  <a:moveTo>
                    <a:pt x="0" y="0"/>
                  </a:moveTo>
                  <a:lnTo>
                    <a:pt x="9789268" y="0"/>
                  </a:lnTo>
                  <a:lnTo>
                    <a:pt x="9789268" y="5384097"/>
                  </a:lnTo>
                  <a:lnTo>
                    <a:pt x="0" y="5384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779069" y="1028700"/>
              <a:ext cx="9789267" cy="5384097"/>
            </a:xfrm>
            <a:custGeom>
              <a:avLst/>
              <a:gdLst/>
              <a:ahLst/>
              <a:cxnLst/>
              <a:rect l="l" t="t" r="r" b="b"/>
              <a:pathLst>
                <a:path w="9789267" h="5384097">
                  <a:moveTo>
                    <a:pt x="0" y="0"/>
                  </a:moveTo>
                  <a:lnTo>
                    <a:pt x="9789267" y="0"/>
                  </a:lnTo>
                  <a:lnTo>
                    <a:pt x="9789267" y="5384097"/>
                  </a:lnTo>
                  <a:lnTo>
                    <a:pt x="0" y="5384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817169" y="6874478"/>
              <a:ext cx="16230600" cy="5660422"/>
            </a:xfrm>
            <a:custGeom>
              <a:avLst/>
              <a:gdLst/>
              <a:ahLst/>
              <a:cxnLst/>
              <a:rect l="l" t="t" r="r" b="b"/>
              <a:pathLst>
                <a:path w="16230600" h="5660422">
                  <a:moveTo>
                    <a:pt x="0" y="0"/>
                  </a:moveTo>
                  <a:lnTo>
                    <a:pt x="16230600" y="0"/>
                  </a:lnTo>
                  <a:lnTo>
                    <a:pt x="16230600" y="5660422"/>
                  </a:lnTo>
                  <a:lnTo>
                    <a:pt x="0" y="56604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-2861225" y="6874478"/>
              <a:ext cx="11045070" cy="5246408"/>
            </a:xfrm>
            <a:custGeom>
              <a:avLst/>
              <a:gdLst/>
              <a:ahLst/>
              <a:cxnLst/>
              <a:rect l="l" t="t" r="r" b="b"/>
              <a:pathLst>
                <a:path w="11045070" h="5246408">
                  <a:moveTo>
                    <a:pt x="11045070" y="0"/>
                  </a:moveTo>
                  <a:lnTo>
                    <a:pt x="0" y="0"/>
                  </a:lnTo>
                  <a:lnTo>
                    <a:pt x="0" y="5246408"/>
                  </a:lnTo>
                  <a:lnTo>
                    <a:pt x="11045070" y="5246408"/>
                  </a:lnTo>
                  <a:lnTo>
                    <a:pt x="1104507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37447" y="6727037"/>
              <a:ext cx="11045070" cy="5246408"/>
            </a:xfrm>
            <a:custGeom>
              <a:avLst/>
              <a:gdLst/>
              <a:ahLst/>
              <a:cxnLst/>
              <a:rect l="l" t="t" r="r" b="b"/>
              <a:pathLst>
                <a:path w="11045070" h="5246408">
                  <a:moveTo>
                    <a:pt x="0" y="0"/>
                  </a:moveTo>
                  <a:lnTo>
                    <a:pt x="11045070" y="0"/>
                  </a:lnTo>
                  <a:lnTo>
                    <a:pt x="11045070" y="5246409"/>
                  </a:lnTo>
                  <a:lnTo>
                    <a:pt x="0" y="5246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064896" y="6252247"/>
              <a:ext cx="4132729" cy="3832167"/>
            </a:xfrm>
            <a:custGeom>
              <a:avLst/>
              <a:gdLst/>
              <a:ahLst/>
              <a:cxnLst/>
              <a:rect l="l" t="t" r="r" b="b"/>
              <a:pathLst>
                <a:path w="4132729" h="3832167">
                  <a:moveTo>
                    <a:pt x="0" y="0"/>
                  </a:moveTo>
                  <a:lnTo>
                    <a:pt x="4132729" y="0"/>
                  </a:lnTo>
                  <a:lnTo>
                    <a:pt x="4132729" y="3832167"/>
                  </a:lnTo>
                  <a:lnTo>
                    <a:pt x="0" y="38321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9450" y="-282618"/>
              <a:ext cx="7401497" cy="8229600"/>
            </a:xfrm>
            <a:custGeom>
              <a:avLst/>
              <a:gdLst/>
              <a:ahLst/>
              <a:cxnLst/>
              <a:rect l="l" t="t" r="r" b="b"/>
              <a:pathLst>
                <a:path w="7401497" h="8229600">
                  <a:moveTo>
                    <a:pt x="0" y="0"/>
                  </a:moveTo>
                  <a:lnTo>
                    <a:pt x="7401497" y="0"/>
                  </a:lnTo>
                  <a:lnTo>
                    <a:pt x="740149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7823" y="7778075"/>
              <a:ext cx="1586337" cy="3439214"/>
            </a:xfrm>
            <a:custGeom>
              <a:avLst/>
              <a:gdLst/>
              <a:ahLst/>
              <a:cxnLst/>
              <a:rect l="l" t="t" r="r" b="b"/>
              <a:pathLst>
                <a:path w="1586337" h="3439214">
                  <a:moveTo>
                    <a:pt x="0" y="0"/>
                  </a:moveTo>
                  <a:lnTo>
                    <a:pt x="1586338" y="0"/>
                  </a:lnTo>
                  <a:lnTo>
                    <a:pt x="1586338" y="3439214"/>
                  </a:lnTo>
                  <a:lnTo>
                    <a:pt x="0" y="3439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525310" y="7542777"/>
              <a:ext cx="2306788" cy="3909811"/>
            </a:xfrm>
            <a:custGeom>
              <a:avLst/>
              <a:gdLst/>
              <a:ahLst/>
              <a:cxnLst/>
              <a:rect l="l" t="t" r="r" b="b"/>
              <a:pathLst>
                <a:path w="2306788" h="3909811">
                  <a:moveTo>
                    <a:pt x="0" y="0"/>
                  </a:moveTo>
                  <a:lnTo>
                    <a:pt x="2306788" y="0"/>
                  </a:lnTo>
                  <a:lnTo>
                    <a:pt x="2306788" y="3909811"/>
                  </a:lnTo>
                  <a:lnTo>
                    <a:pt x="0" y="3909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9978" y="7778075"/>
              <a:ext cx="1586337" cy="3439214"/>
            </a:xfrm>
            <a:custGeom>
              <a:avLst/>
              <a:gdLst/>
              <a:ahLst/>
              <a:cxnLst/>
              <a:rect l="l" t="t" r="r" b="b"/>
              <a:pathLst>
                <a:path w="1586337" h="3439214">
                  <a:moveTo>
                    <a:pt x="0" y="0"/>
                  </a:moveTo>
                  <a:lnTo>
                    <a:pt x="1586337" y="0"/>
                  </a:lnTo>
                  <a:lnTo>
                    <a:pt x="1586337" y="3439214"/>
                  </a:lnTo>
                  <a:lnTo>
                    <a:pt x="0" y="3439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5552265" y="7551073"/>
              <a:ext cx="2123018" cy="3598336"/>
            </a:xfrm>
            <a:custGeom>
              <a:avLst/>
              <a:gdLst/>
              <a:ahLst/>
              <a:cxnLst/>
              <a:rect l="l" t="t" r="r" b="b"/>
              <a:pathLst>
                <a:path w="2123018" h="3598336">
                  <a:moveTo>
                    <a:pt x="2123019" y="0"/>
                  </a:moveTo>
                  <a:lnTo>
                    <a:pt x="0" y="0"/>
                  </a:lnTo>
                  <a:lnTo>
                    <a:pt x="0" y="3598337"/>
                  </a:lnTo>
                  <a:lnTo>
                    <a:pt x="2123019" y="3598337"/>
                  </a:lnTo>
                  <a:lnTo>
                    <a:pt x="2123019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18944" y="3501673"/>
              <a:ext cx="10450113" cy="17459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61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E9F95"/>
                </a:solidFill>
                <a:effectLst/>
                <a:uLnTx/>
                <a:uFillTx/>
                <a:latin typeface="SVN-Dumpling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7" name="Freeform 1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13661206" y="7905521"/>
              <a:ext cx="2123018" cy="3598336"/>
            </a:xfrm>
            <a:custGeom>
              <a:avLst/>
              <a:gdLst/>
              <a:ahLst/>
              <a:cxnLst/>
              <a:rect l="l" t="t" r="r" b="b"/>
              <a:pathLst>
                <a:path w="2123018" h="3598336">
                  <a:moveTo>
                    <a:pt x="2123018" y="0"/>
                  </a:moveTo>
                  <a:lnTo>
                    <a:pt x="0" y="0"/>
                  </a:lnTo>
                  <a:lnTo>
                    <a:pt x="0" y="3598336"/>
                  </a:lnTo>
                  <a:lnTo>
                    <a:pt x="2123018" y="3598336"/>
                  </a:lnTo>
                  <a:lnTo>
                    <a:pt x="2123018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Freeform 2"/>
          <p:cNvSpPr/>
          <p:nvPr/>
        </p:nvSpPr>
        <p:spPr>
          <a:xfrm>
            <a:off x="1115564" y="333566"/>
            <a:ext cx="16230600" cy="7384923"/>
          </a:xfrm>
          <a:custGeom>
            <a:avLst/>
            <a:gdLst/>
            <a:ahLst/>
            <a:cxnLst/>
            <a:rect l="l" t="t" r="r" b="b"/>
            <a:pathLst>
              <a:path w="16230600" h="7384923">
                <a:moveTo>
                  <a:pt x="0" y="0"/>
                </a:moveTo>
                <a:lnTo>
                  <a:pt x="16230600" y="0"/>
                </a:lnTo>
                <a:lnTo>
                  <a:pt x="16230600" y="7384923"/>
                </a:lnTo>
                <a:lnTo>
                  <a:pt x="0" y="738492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1">
              <a:alphaModFix amt="48000"/>
            </a:blip>
            <a:srcRect/>
            <a:stretch>
              <a:fillRect/>
            </a:stretch>
          </a:blip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 việc em sẽ làm để hưởng ứng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hội an toàn  giao thông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4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Đội mũ bảo hiểm khi tham gia giao thông.</a:t>
            </a:r>
            <a:endParaRPr lang="en-US" sz="4400" b="1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4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Chú ý quan sát khi đợi người thân đón.</a:t>
            </a:r>
            <a:endParaRPr lang="en-US" sz="4400" b="1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4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Không đi xe dàn hàng 2, hàng 3.</a:t>
            </a:r>
            <a:endParaRPr lang="en-US" sz="4400" b="1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4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Không nô đùa, chạy đuổi nhau ngoài cổng trường vào giờ tan trường.</a:t>
            </a:r>
            <a:endParaRPr lang="en-US" sz="4400" b="1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4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Tuân thủ luật giao thông.</a:t>
            </a:r>
            <a:endParaRPr lang="en-US" sz="4400" b="1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VN Bach Tuyet Nang" panose="02090907080705020403" pitchFamily="18" charset="0"/>
              <a:ea typeface="+mn-ea"/>
              <a:cs typeface="+mn-cs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4495DD11-C716-91CA-EE69-A4BDFE0D04B9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614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413</TotalTime>
  <Words>175</Words>
  <Application>Microsoft Office PowerPoint</Application>
  <PresentationFormat>Custom</PresentationFormat>
  <Paragraphs>18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Calibri</vt:lpstr>
      <vt:lpstr>SVN-Candy Script</vt:lpstr>
      <vt:lpstr>UVN Bach Tuyet Nang</vt:lpstr>
      <vt:lpstr>Times New Roman</vt:lpstr>
      <vt:lpstr>Arial</vt:lpstr>
      <vt:lpstr>SVN-Dumpling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CHUDE 7 - TUAN 24 - SHDC</dc:title>
  <dc:subject>9Slide.vn</dc:subject>
  <dc:creator>Hi There</dc:creator>
  <dc:description>9Slide.vn</dc:description>
  <cp:lastModifiedBy>Khắc Hưng Vũ</cp:lastModifiedBy>
  <cp:revision>24</cp:revision>
  <dcterms:created xsi:type="dcterms:W3CDTF">2006-08-16T00:00:00Z</dcterms:created>
  <dcterms:modified xsi:type="dcterms:W3CDTF">2024-09-03T08:13:39Z</dcterms:modified>
  <cp:category>9Slide.vn</cp:category>
  <dc:identifier>DAFqNt_XBVA</dc:identifier>
</cp:coreProperties>
</file>