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</p:sldMasterIdLst>
  <p:notesMasterIdLst>
    <p:notesMasterId r:id="rId24"/>
  </p:notesMasterIdLst>
  <p:sldIdLst>
    <p:sldId id="259" r:id="rId5"/>
    <p:sldId id="262" r:id="rId6"/>
    <p:sldId id="256" r:id="rId7"/>
    <p:sldId id="267" r:id="rId8"/>
    <p:sldId id="258" r:id="rId9"/>
    <p:sldId id="261" r:id="rId10"/>
    <p:sldId id="367" r:id="rId11"/>
    <p:sldId id="263" r:id="rId12"/>
    <p:sldId id="357" r:id="rId13"/>
    <p:sldId id="368" r:id="rId14"/>
    <p:sldId id="369" r:id="rId15"/>
    <p:sldId id="370" r:id="rId16"/>
    <p:sldId id="265" r:id="rId17"/>
    <p:sldId id="371" r:id="rId18"/>
    <p:sldId id="372" r:id="rId19"/>
    <p:sldId id="373" r:id="rId20"/>
    <p:sldId id="294" r:id="rId21"/>
    <p:sldId id="301" r:id="rId22"/>
    <p:sldId id="266" r:id="rId2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20" d="100"/>
          <a:sy n="20" d="100"/>
        </p:scale>
        <p:origin x="-1386" y="-9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BF644-CC2B-438D-B878-879C4B0018B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A93D1-A3E8-4D7B-8326-EB731597C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05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490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Mỗi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bức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vẽ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lên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cơ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giống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nhưng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tưởng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tạo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bức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nghĩa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dạng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phong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phú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chính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hoạt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kế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Ngày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hôm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nay,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lớp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sẽ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cùng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đến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3 –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Tìm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hiểu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kế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-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1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68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055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692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2465DF5-3113-4688-830F-CDED75235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91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9F59B8D-2E76-41FC-BC9A-9311E43E19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FC8A23B2-6893-45E5-8C3C-52D518212B4E}"/>
              </a:ext>
            </a:extLst>
          </p:cNvPr>
          <p:cNvSpPr/>
          <p:nvPr userDrawn="1"/>
        </p:nvSpPr>
        <p:spPr>
          <a:xfrm>
            <a:off x="328613" y="300038"/>
            <a:ext cx="17630775" cy="9686925"/>
          </a:xfrm>
          <a:prstGeom prst="roundRect">
            <a:avLst>
              <a:gd name="adj" fmla="val 3098"/>
            </a:avLst>
          </a:prstGeom>
          <a:solidFill>
            <a:srgbClr val="FFF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/>
          </a:p>
        </p:txBody>
      </p:sp>
    </p:spTree>
    <p:extLst>
      <p:ext uri="{BB962C8B-B14F-4D97-AF65-F5344CB8AC3E}">
        <p14:creationId xmlns:p14="http://schemas.microsoft.com/office/powerpoint/2010/main" val="407135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A53BF5E-A465-41F6-9480-EA94242A9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E69FBEB-9771-428E-8AFA-73CD3A4F2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66D2476-05AF-4D91-85C7-F35A1B86B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FBD3A81-6763-4FC8-9AD6-812BDEC98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8D0C8CC-779B-4D18-9BA6-CEAE2569C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63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E0D862-6A0B-481D-B717-8D9400B98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B1C84FC-A8AD-4A6A-9B83-0DDE9477CD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105C18F-B328-4139-8E00-EF74A2DF30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3EC34E8-F2D5-4298-96ED-3B51AE51F7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04AF534-9271-40EC-ABFC-6ECDD9D5E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AB22CA0-5A7C-4FD5-A979-4DE80BC8B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57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142E0C-1BF6-4006-8A7D-0BB73A51A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250A6AE-C285-4F64-BFBD-67D1806F7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4B1A7E8-7FFA-4B29-BE50-8925BE412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78E2253-52DC-41F9-9748-31799E25F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9EA6C18-804B-492C-A826-B7F7C90BAF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925837A8-5454-4BA6-A97D-5A9ACAE132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1826ABDF-3796-426B-B75F-0912CA539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52C5F35-153E-44FD-A14A-8C714A198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10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37A83C-3244-452F-88FF-64D4600C5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429C7225-0E09-4829-9D44-48F010AF8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D6254E1F-B1D4-4EEC-A105-CFFC9E088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3191C4C-15E5-4480-8086-B3CAE02B0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12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D2C5A70-1A92-49F0-9CD0-5B0258C0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DDF09B2-6451-4290-9497-3A2A151EF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07C7F8F-705D-4748-886B-409935C5B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64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0B2B44F-809F-4F0B-83A9-77DD40F3C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FC4DA64-D1C8-4453-A5A8-C58376A1B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E155DB26-B814-4E1E-8E76-EE9CFEEE3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C759BD1-FAB5-4141-8C0B-F4C42013E0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9284AC4-6259-41B5-AD3F-1D8CA9CD4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DF8D830-2FF3-4C1D-90D3-FEDF09485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41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886BBA-8A98-4FF4-BE6F-D3B649950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B90D06F-E71C-46AC-9BD0-DFB77DE8CB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F7D3841-1DC6-41F1-B30A-6B8F198BFA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C954574-96AE-43E8-A568-9F8A930261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D1351A1-3BDC-4852-BC93-3627251BE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73C37DC-8F1D-4BA2-9A9D-B93FB801A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835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E1A8A74-021B-4229-A153-B649B0913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2458212-FCC6-49EE-A126-B8F8743DBC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1E334A2-151B-4DE9-A75A-ED338695ED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5DCAD16-ED91-4109-84AC-78F0C65FF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83C38EA-0105-481E-8CB4-FE7EE2647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98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935B7B9F-DB27-4C83-B578-6A2A67043C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BC52642-F7C1-470D-92D3-431164858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79C4FB6-B2CA-490C-90E1-5081A62A6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F71ED3-3BF4-4E88-8863-31F11F6B7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806FE0F-9DD3-47B7-80B9-66026B0DF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30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23417" y="1489151"/>
            <a:ext cx="17041200" cy="410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1409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23400" y="4301700"/>
            <a:ext cx="17041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1591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2032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434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1"/>
            </a:lvl1pPr>
            <a:lvl2pPr marL="1828755" lvl="1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131" lvl="2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509" lvl="3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1886" lvl="4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264" lvl="5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640" lvl="6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017" lvl="7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395" lvl="8" indent="-609585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96648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1"/>
            </a:lvl1pPr>
            <a:lvl2pPr marL="1828755" lvl="1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131" lvl="2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509" lvl="3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1886" lvl="4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264" lvl="5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640" lvl="6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017" lvl="7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395" lvl="8" indent="-609585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5753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4714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23400" y="2779200"/>
            <a:ext cx="5616000" cy="6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09585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1pPr>
            <a:lvl2pPr marL="1828755" lvl="1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131" lvl="2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509" lvl="3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1886" lvl="4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264" lvl="5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640" lvl="6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017" lvl="7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395" lvl="8" indent="-609585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895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980501" y="900300"/>
            <a:ext cx="12735600" cy="81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6719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9144000" y="-251"/>
            <a:ext cx="9144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531000" y="2466350"/>
            <a:ext cx="8090400" cy="296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531000" y="5606149"/>
            <a:ext cx="8090400" cy="24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9879000" y="1448150"/>
            <a:ext cx="7674000" cy="73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9448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623400" y="8461151"/>
            <a:ext cx="11997600" cy="12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378" lvl="0" indent="-4571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4826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623400" y="2212250"/>
            <a:ext cx="17041200" cy="392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623400" y="6304451"/>
            <a:ext cx="17041200" cy="26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85784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 algn="ctr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4448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7527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84FFA4-0D12-4EE9-92BC-E51C97B1F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AFC310C-11B7-4EBB-8A31-CA60B4DB7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751B84-21B4-4F5D-B372-C32C073DD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F3CE4A-5597-42E5-85BB-6615F035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BD63A7F-1490-4742-9B42-566697AE3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1733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48AEA8-F1B6-4053-9ADA-F53B238C8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5CB888-9931-4ABB-9505-1A4B6A324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897393-0D8D-4C5F-BC8C-B9953ADD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074DF0-D6D5-4E6B-BD85-D44339F2D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1B51D8-611B-48BC-A3D8-C1201DD03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5538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DDB5ED-943F-4CC0-9FE5-DFE16982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40D0BC8-CB23-4831-88C2-29072BE3C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F0002D-0EBA-467B-9B1C-EEB4C24AC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0292DC0-C22E-4903-8F0A-E0C338840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9300723-4A72-4F36-A854-A472B23F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7108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A0DF6A-DC03-4E80-A5D6-93ECD5E20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1CBAE6-5D84-4232-88FC-DB16A47B8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7A5C4A1-B904-42B2-BD7C-4BF515021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BDF9929-51BD-47B2-BD86-5C17D9789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BE81555-D367-4980-972F-8230E3A8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4102A58-44FE-4919-8117-F1C4C82D5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542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1B2163-8774-4694-8732-8529EDE2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CD2396A-125A-4093-87CB-5143941E2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23F745C-CEC4-4262-A419-D1A9BC070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E613C1C-5CBF-4D7D-B443-BD5C04392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FA5C8-4416-4490-9FA3-76A938A384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6D24032-AF1B-4A5B-B363-27EF57210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D102CFF-7702-44B3-90F4-0D01186B3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00425C2-3619-4199-915D-64265B79E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0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4EE672-1971-45A6-B6EF-B15A5AF15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B38E21-F0DB-49C1-9365-54FECCFC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EFDB467-4525-4191-8D95-464D47FB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5B3A8FA-9878-43BA-8CBE-6AC38D73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94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7CAFD5A-29C6-4CEC-9BAC-CAD8FFEB3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12980E7-D904-44AF-953E-9D26E8DCA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B07CC90-5AF6-4A4D-AF73-1769AA83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611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DDB19F-70B7-4B71-BD0C-AEA2DC7E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EE9D82-77F6-44D8-90F7-39222E1FD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F4D7DED-2594-4374-B8AA-E18446CD1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A79A8AF-5B56-4627-8470-16E942BF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3652CCF-CC6F-4016-882B-7F1DEB894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63C84E2-A202-42B0-BFC5-01021A849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472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B00451-C421-4217-BC8D-8270315E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268335A-5DFC-4EFE-8B32-EAD8FB15A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4E026D-72B3-478E-8084-D678BE52C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9ED9B2D-2761-4989-8EC3-2CDA4514A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2191019-979C-429C-86E6-E87D999E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ED8330C-3BFB-48ED-9FA4-596B373E3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710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E9246B-9F21-453D-A4B1-2D0458C5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CB6E7BD-097C-483A-85A6-120F400FF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042B33-FA50-41E8-8D16-B3D354656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B3E049-037B-41EB-B08C-57D1B162B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A9DC01-6A5C-499E-9F56-D9284876A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6757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0FCC8FA-EE53-4402-9AE7-3C21AEC8F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1602FB4-097D-4A22-B8D1-13E6BD2C5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2D9FF8-B0E3-425A-8262-414AEEAB5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6755FB-3C39-4DFA-9E29-F5E4EBBB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27A908-69CF-45E4-A599-E44084210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76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701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2000">
                <a:solidFill>
                  <a:schemeClr val="dk2"/>
                </a:solidFill>
              </a:defRPr>
            </a:lvl1pPr>
            <a:lvl2pPr lvl="1" algn="r">
              <a:buNone/>
              <a:defRPr sz="2000">
                <a:solidFill>
                  <a:schemeClr val="dk2"/>
                </a:solidFill>
              </a:defRPr>
            </a:lvl2pPr>
            <a:lvl3pPr lvl="2" algn="r">
              <a:buNone/>
              <a:defRPr sz="2000">
                <a:solidFill>
                  <a:schemeClr val="dk2"/>
                </a:solidFill>
              </a:defRPr>
            </a:lvl3pPr>
            <a:lvl4pPr lvl="3" algn="r">
              <a:buNone/>
              <a:defRPr sz="2000">
                <a:solidFill>
                  <a:schemeClr val="dk2"/>
                </a:solidFill>
              </a:defRPr>
            </a:lvl4pPr>
            <a:lvl5pPr lvl="4" algn="r">
              <a:buNone/>
              <a:defRPr sz="2000">
                <a:solidFill>
                  <a:schemeClr val="dk2"/>
                </a:solidFill>
              </a:defRPr>
            </a:lvl5pPr>
            <a:lvl6pPr lvl="5" algn="r">
              <a:buNone/>
              <a:defRPr sz="2000">
                <a:solidFill>
                  <a:schemeClr val="dk2"/>
                </a:solidFill>
              </a:defRPr>
            </a:lvl6pPr>
            <a:lvl7pPr lvl="6" algn="r">
              <a:buNone/>
              <a:defRPr sz="2000">
                <a:solidFill>
                  <a:schemeClr val="dk2"/>
                </a:solidFill>
              </a:defRPr>
            </a:lvl7pPr>
            <a:lvl8pPr lvl="7" algn="r">
              <a:buNone/>
              <a:defRPr sz="2000">
                <a:solidFill>
                  <a:schemeClr val="dk2"/>
                </a:solidFill>
              </a:defRPr>
            </a:lvl8pPr>
            <a:lvl9pPr lvl="8" algn="r">
              <a:buNone/>
              <a:defRPr sz="2000">
                <a:solidFill>
                  <a:schemeClr val="dk2"/>
                </a:solidFill>
              </a:defRPr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9DD03CF-FCB3-8E9E-FA93-43B23383C01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600" y="-190500"/>
            <a:ext cx="2838152" cy="283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163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6FF5ED47-E1A8-C93A-4DBB-49DD9459EB1E}"/>
              </a:ext>
            </a:extLst>
          </p:cNvPr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E384C9F-B10D-4FE6-A2B0-CD65C49A6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E8F4E8F-1D59-4B0A-9E31-CD49488B6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9C12A2-D793-44C4-A0F0-51BBAA8F7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C98F-EB4A-44BE-8C63-8CA280C0D25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E4BC778-7C1F-46D2-AB32-E507BE0AB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D9EFA2-78FC-4965-98C9-115C2DA05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468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g"/><Relationship Id="rId1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12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4.svg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5" Type="http://schemas.openxmlformats.org/officeDocument/2006/relationships/image" Target="../media/image49.png"/><Relationship Id="rId10" Type="http://schemas.openxmlformats.org/officeDocument/2006/relationships/image" Target="../media/image58.svg"/><Relationship Id="rId4" Type="http://schemas.openxmlformats.org/officeDocument/2006/relationships/image" Target="../media/image52.svg"/><Relationship Id="rId9" Type="http://schemas.openxmlformats.org/officeDocument/2006/relationships/image" Target="../media/image46.png"/><Relationship Id="rId14" Type="http://schemas.openxmlformats.org/officeDocument/2006/relationships/image" Target="../media/image6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74.sv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12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72.svg"/><Relationship Id="rId5" Type="http://schemas.openxmlformats.org/officeDocument/2006/relationships/image" Target="../media/image66.svg"/><Relationship Id="rId10" Type="http://schemas.openxmlformats.org/officeDocument/2006/relationships/image" Target="../media/image54.png"/><Relationship Id="rId4" Type="http://schemas.openxmlformats.org/officeDocument/2006/relationships/image" Target="../media/image51.png"/><Relationship Id="rId9" Type="http://schemas.openxmlformats.org/officeDocument/2006/relationships/image" Target="../media/image7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8.png"/><Relationship Id="rId4" Type="http://schemas.openxmlformats.org/officeDocument/2006/relationships/image" Target="../media/image10.sv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2.sv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18.png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724643B4-FBB8-B54E-9F76-3D690F6F11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028700"/>
            <a:ext cx="10364561" cy="79862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7460F84-12CC-50C1-705E-584A9CFEC8C9}"/>
              </a:ext>
            </a:extLst>
          </p:cNvPr>
          <p:cNvSpPr/>
          <p:nvPr/>
        </p:nvSpPr>
        <p:spPr>
          <a:xfrm>
            <a:off x="7239000" y="4305300"/>
            <a:ext cx="10004283" cy="22063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1371600">
              <a:lnSpc>
                <a:spcPct val="120000"/>
              </a:lnSpc>
            </a:pP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 vuông, màu đỏ, dùng để treo tường.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xmlns="" id="{4A556531-128D-B0E2-466D-EFD0D543C32F}"/>
              </a:ext>
            </a:extLst>
          </p:cNvPr>
          <p:cNvGrpSpPr/>
          <p:nvPr/>
        </p:nvGrpSpPr>
        <p:grpSpPr>
          <a:xfrm>
            <a:off x="3048000" y="571500"/>
            <a:ext cx="11811000" cy="1676400"/>
            <a:chOff x="0" y="0"/>
            <a:chExt cx="2022212" cy="23827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xmlns="" id="{4FC71558-DA5E-D1C1-01B5-B09D8603BEC6}"/>
                </a:ext>
              </a:extLst>
            </p:cNvPr>
            <p:cNvSpPr/>
            <p:nvPr/>
          </p:nvSpPr>
          <p:spPr>
            <a:xfrm>
              <a:off x="0" y="0"/>
              <a:ext cx="2022211" cy="238271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hồ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kiểu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dáng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C3F51754-F841-B658-5C01-760D06EC06FA}"/>
                </a:ext>
              </a:extLst>
            </p:cNvPr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09E3CF5-0094-26C2-B06A-DEB454558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3543300"/>
            <a:ext cx="3785881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85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7460F84-12CC-50C1-705E-584A9CFEC8C9}"/>
              </a:ext>
            </a:extLst>
          </p:cNvPr>
          <p:cNvSpPr/>
          <p:nvPr/>
        </p:nvSpPr>
        <p:spPr>
          <a:xfrm>
            <a:off x="7239000" y="4305300"/>
            <a:ext cx="10004283" cy="33143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1371600">
              <a:lnSpc>
                <a:spcPct val="120000"/>
              </a:lnSpc>
            </a:pP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đeo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đeo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da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xmlns="" id="{4A556531-128D-B0E2-466D-EFD0D543C32F}"/>
              </a:ext>
            </a:extLst>
          </p:cNvPr>
          <p:cNvGrpSpPr/>
          <p:nvPr/>
        </p:nvGrpSpPr>
        <p:grpSpPr>
          <a:xfrm>
            <a:off x="3048000" y="571500"/>
            <a:ext cx="11811000" cy="1676400"/>
            <a:chOff x="0" y="0"/>
            <a:chExt cx="2022212" cy="23827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xmlns="" id="{4FC71558-DA5E-D1C1-01B5-B09D8603BEC6}"/>
                </a:ext>
              </a:extLst>
            </p:cNvPr>
            <p:cNvSpPr/>
            <p:nvPr/>
          </p:nvSpPr>
          <p:spPr>
            <a:xfrm>
              <a:off x="0" y="0"/>
              <a:ext cx="2022211" cy="238271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hồ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kiểu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dáng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C3F51754-F841-B658-5C01-760D06EC06FA}"/>
                </a:ext>
              </a:extLst>
            </p:cNvPr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C4E171F-9198-1B35-0622-DCE2EB22B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009900"/>
            <a:ext cx="4191000" cy="552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98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7460F84-12CC-50C1-705E-584A9CFEC8C9}"/>
              </a:ext>
            </a:extLst>
          </p:cNvPr>
          <p:cNvSpPr/>
          <p:nvPr/>
        </p:nvSpPr>
        <p:spPr>
          <a:xfrm>
            <a:off x="7239000" y="3543300"/>
            <a:ext cx="10004283" cy="44223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1371600">
              <a:lnSpc>
                <a:spcPct val="120000"/>
              </a:lnSpc>
            </a:pP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ồng hồ cát, gồm hai bình thủy tinh được kết nối bằng một eo nhỏ ở giữa, chứa vật liệu cát mịn.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xmlns="" id="{4A556531-128D-B0E2-466D-EFD0D543C32F}"/>
              </a:ext>
            </a:extLst>
          </p:cNvPr>
          <p:cNvGrpSpPr/>
          <p:nvPr/>
        </p:nvGrpSpPr>
        <p:grpSpPr>
          <a:xfrm>
            <a:off x="3048000" y="571500"/>
            <a:ext cx="11811000" cy="1676400"/>
            <a:chOff x="0" y="0"/>
            <a:chExt cx="2022212" cy="23827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xmlns="" id="{4FC71558-DA5E-D1C1-01B5-B09D8603BEC6}"/>
                </a:ext>
              </a:extLst>
            </p:cNvPr>
            <p:cNvSpPr/>
            <p:nvPr/>
          </p:nvSpPr>
          <p:spPr>
            <a:xfrm>
              <a:off x="0" y="0"/>
              <a:ext cx="2022211" cy="238271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hồ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kiểu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dáng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C3F51754-F841-B658-5C01-760D06EC06FA}"/>
                </a:ext>
              </a:extLst>
            </p:cNvPr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570E66-B317-ECCF-A2A7-1CF39D92E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933700"/>
            <a:ext cx="3124200" cy="558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41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6C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590800" y="876300"/>
            <a:ext cx="12954000" cy="1905000"/>
            <a:chOff x="0" y="0"/>
            <a:chExt cx="2022212" cy="2382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22211" cy="238271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kế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endParaRPr lang="en-US" sz="6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746241B-3C26-E1C4-3082-A85B96061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3467100"/>
            <a:ext cx="15582212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817A7EF-A4C5-CF49-5846-13AE64A64A26}"/>
              </a:ext>
            </a:extLst>
          </p:cNvPr>
          <p:cNvGrpSpPr/>
          <p:nvPr/>
        </p:nvGrpSpPr>
        <p:grpSpPr>
          <a:xfrm>
            <a:off x="1447800" y="3924300"/>
            <a:ext cx="11667459" cy="4921033"/>
            <a:chOff x="5080000" y="744289"/>
            <a:chExt cx="6111165" cy="59658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3AC3EDC5-55FC-5C6C-D242-BCFAC656C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313B9C35-9B68-D7C5-5A1A-312E2B0036A3}"/>
                </a:ext>
              </a:extLst>
            </p:cNvPr>
            <p:cNvSpPr txBox="1"/>
            <p:nvPr/>
          </p:nvSpPr>
          <p:spPr>
            <a:xfrm>
              <a:off x="5279560" y="1113804"/>
              <a:ext cx="5628287" cy="5037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Thiết kế là quá trình sáng tạo để tạo ra sản phẩm đáp ứng tốt hơn nhu cầu của con người. </a:t>
              </a:r>
              <a:endPara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8DB0E00-B13D-0DD8-86E4-6D416B157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xmlns="" id="{68487913-C6F7-5C8C-7EFD-426094F99B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49D819D1-EE25-6CD9-3B39-4AF1E118C3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028700"/>
            <a:ext cx="7422726" cy="213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7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F734C91-20C2-F01A-3157-3E9204BF90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367441"/>
            <a:ext cx="11592265" cy="89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51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0CCB43C-AA4E-D0CA-EA8D-01737569EDB8}"/>
              </a:ext>
            </a:extLst>
          </p:cNvPr>
          <p:cNvGrpSpPr/>
          <p:nvPr/>
        </p:nvGrpSpPr>
        <p:grpSpPr>
          <a:xfrm>
            <a:off x="4724400" y="647700"/>
            <a:ext cx="13106400" cy="3048000"/>
            <a:chOff x="1594337" y="1602154"/>
            <a:chExt cx="9003323" cy="3477846"/>
          </a:xfrm>
        </p:grpSpPr>
        <p:sp>
          <p:nvSpPr>
            <p:cNvPr id="3" name="Rounded Rectangle 8">
              <a:extLst>
                <a:ext uri="{FF2B5EF4-FFF2-40B4-BE49-F238E27FC236}">
                  <a16:creationId xmlns:a16="http://schemas.microsoft.com/office/drawing/2014/main" xmlns="" id="{5D666EC0-44A4-EC5C-02A0-0CE92C5655DB}"/>
                </a:ext>
              </a:extLst>
            </p:cNvPr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Rounded Rectangle 9">
              <a:extLst>
                <a:ext uri="{FF2B5EF4-FFF2-40B4-BE49-F238E27FC236}">
                  <a16:creationId xmlns:a16="http://schemas.microsoft.com/office/drawing/2014/main" xmlns="" id="{C2AA3367-AB38-39AB-25B1-BEC07D6E68A8}"/>
                </a:ext>
              </a:extLst>
            </p:cNvPr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phẩm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nghệ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lớp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mục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So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kế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phẩm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nghệ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giải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Freeform 13">
            <a:extLst>
              <a:ext uri="{FF2B5EF4-FFF2-40B4-BE49-F238E27FC236}">
                <a16:creationId xmlns:a16="http://schemas.microsoft.com/office/drawing/2014/main" xmlns="" id="{FCDAC7F1-0AAC-1977-3604-2B52098E3E1D}"/>
              </a:ext>
            </a:extLst>
          </p:cNvPr>
          <p:cNvSpPr/>
          <p:nvPr/>
        </p:nvSpPr>
        <p:spPr>
          <a:xfrm>
            <a:off x="838200" y="3695700"/>
            <a:ext cx="5867400" cy="5996155"/>
          </a:xfrm>
          <a:custGeom>
            <a:avLst/>
            <a:gdLst/>
            <a:ahLst/>
            <a:cxnLst/>
            <a:rect l="l" t="t" r="r" b="b"/>
            <a:pathLst>
              <a:path w="6048000" h="6529555">
                <a:moveTo>
                  <a:pt x="0" y="0"/>
                </a:moveTo>
                <a:lnTo>
                  <a:pt x="6048000" y="0"/>
                </a:lnTo>
                <a:lnTo>
                  <a:pt x="6048000" y="6529554"/>
                </a:lnTo>
                <a:lnTo>
                  <a:pt x="0" y="65295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E2EA3B2-F489-1A97-9EE7-26DAD2BB3F6F}"/>
              </a:ext>
            </a:extLst>
          </p:cNvPr>
          <p:cNvSpPr/>
          <p:nvPr/>
        </p:nvSpPr>
        <p:spPr>
          <a:xfrm>
            <a:off x="7391400" y="4610100"/>
            <a:ext cx="10004283" cy="39892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1371600">
              <a:lnSpc>
                <a:spcPct val="120000"/>
              </a:lnSpc>
            </a:pP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ợi ý: </a:t>
            </a:r>
            <a:r>
              <a:rPr lang="vi-VN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sánh ghế HS và ghế GV, cốc uống nước và bình nước, bàn HS và bàn GV, thước kẻ HS và thước chỉ bảng của GV,...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70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62898" y="3963296"/>
            <a:ext cx="1341401" cy="1788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2"/>
            <a:ext cx="18288002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157" y="1582627"/>
            <a:ext cx="3175452" cy="3474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35300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95701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12851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43850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75852" y="-150123"/>
            <a:ext cx="2000999" cy="200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0877" y="5558951"/>
            <a:ext cx="3496100" cy="349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97670" y="1461995"/>
            <a:ext cx="9557562" cy="5686844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4984289" y="1696116"/>
            <a:ext cx="8784201" cy="48545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 defTabSz="1828755">
              <a:buClr>
                <a:srgbClr val="000000"/>
              </a:buClr>
              <a:defRPr/>
            </a:pPr>
            <a:endParaRPr sz="7001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417445" y="1792286"/>
            <a:ext cx="1636556" cy="1993263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14494884" y="1817454"/>
            <a:ext cx="1636557" cy="204109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2600" y="3162300"/>
            <a:ext cx="7418399" cy="998627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601" y="4261240"/>
            <a:ext cx="5773841" cy="635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xmlns="" id="{64C27683-AD8F-15A5-5331-12CF926E64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1" y="0"/>
            <a:ext cx="18287999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8517762"/>
            <a:ext cx="18288000" cy="1769238"/>
            <a:chOff x="0" y="0"/>
            <a:chExt cx="6186311" cy="5984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598483"/>
            </a:xfrm>
            <a:custGeom>
              <a:avLst/>
              <a:gdLst/>
              <a:ahLst/>
              <a:cxnLst/>
              <a:rect l="l" t="t" r="r" b="b"/>
              <a:pathLst>
                <a:path w="6186311" h="598483">
                  <a:moveTo>
                    <a:pt x="0" y="0"/>
                  </a:moveTo>
                  <a:lnTo>
                    <a:pt x="6186311" y="0"/>
                  </a:lnTo>
                  <a:lnTo>
                    <a:pt x="6186311" y="598483"/>
                  </a:lnTo>
                  <a:lnTo>
                    <a:pt x="0" y="598483"/>
                  </a:lnTo>
                  <a:close/>
                </a:path>
              </a:pathLst>
            </a:custGeom>
            <a:solidFill>
              <a:srgbClr val="EAC5B0"/>
            </a:solidFill>
          </p:spPr>
          <p:txBody>
            <a:bodyPr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8517762"/>
            <a:ext cx="18288000" cy="1032330"/>
            <a:chOff x="0" y="0"/>
            <a:chExt cx="6186311" cy="3492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349208"/>
            </a:xfrm>
            <a:custGeom>
              <a:avLst/>
              <a:gdLst/>
              <a:ahLst/>
              <a:cxnLst/>
              <a:rect l="l" t="t" r="r" b="b"/>
              <a:pathLst>
                <a:path w="6186311" h="349208">
                  <a:moveTo>
                    <a:pt x="0" y="0"/>
                  </a:moveTo>
                  <a:lnTo>
                    <a:pt x="6186311" y="0"/>
                  </a:lnTo>
                  <a:lnTo>
                    <a:pt x="6186311" y="349208"/>
                  </a:lnTo>
                  <a:lnTo>
                    <a:pt x="0" y="349208"/>
                  </a:lnTo>
                  <a:close/>
                </a:path>
              </a:pathLst>
            </a:custGeom>
            <a:solidFill>
              <a:srgbClr val="A45D5B">
                <a:alpha val="32941"/>
              </a:srgbClr>
            </a:solidFill>
          </p:spPr>
          <p:txBody>
            <a:bodyPr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3633204" y="6170432"/>
            <a:ext cx="4391918" cy="39766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2023678" y="8164109"/>
            <a:ext cx="2234943" cy="19830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50920" y="577402"/>
            <a:ext cx="4807962" cy="36103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273818" y="1028700"/>
            <a:ext cx="1790100" cy="22659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26684FB-C23C-EF7E-D7FC-53591472962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3294649"/>
            <a:ext cx="4939692" cy="7064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xmlns="" id="{2125ADFB-DB68-0F8B-0470-38612E951EC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08618">
            <a:off x="5947417" y="489462"/>
            <a:ext cx="7460093" cy="7669254"/>
          </a:xfrm>
          <a:prstGeom prst="rect">
            <a:avLst/>
          </a:prstGeom>
        </p:spPr>
      </p:pic>
      <p:grpSp>
        <p:nvGrpSpPr>
          <p:cNvPr id="10" name="组合 23">
            <a:extLst>
              <a:ext uri="{FF2B5EF4-FFF2-40B4-BE49-F238E27FC236}">
                <a16:creationId xmlns:a16="http://schemas.microsoft.com/office/drawing/2014/main" xmlns="" id="{DDBE026D-FDE8-11EE-8709-88B69832BF27}"/>
              </a:ext>
            </a:extLst>
          </p:cNvPr>
          <p:cNvGrpSpPr/>
          <p:nvPr/>
        </p:nvGrpSpPr>
        <p:grpSpPr>
          <a:xfrm rot="21358975">
            <a:off x="6730741" y="1923452"/>
            <a:ext cx="10466759" cy="1268081"/>
            <a:chOff x="1149989" y="3194004"/>
            <a:chExt cx="6977839" cy="845387"/>
          </a:xfrm>
        </p:grpSpPr>
        <p:sp>
          <p:nvSpPr>
            <p:cNvPr id="16" name="文本框 32">
              <a:extLst>
                <a:ext uri="{FF2B5EF4-FFF2-40B4-BE49-F238E27FC236}">
                  <a16:creationId xmlns:a16="http://schemas.microsoft.com/office/drawing/2014/main" xmlns="" id="{5301B6D6-4A9C-B3B2-9CD7-8B6045322512}"/>
                </a:ext>
              </a:extLst>
            </p:cNvPr>
            <p:cNvSpPr txBox="1"/>
            <p:nvPr/>
          </p:nvSpPr>
          <p:spPr>
            <a:xfrm>
              <a:off x="1882096" y="3356962"/>
              <a:ext cx="624573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kumimoji="1" lang="en-US" altLang="zh-CN" sz="54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54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17" name="组合 25">
              <a:extLst>
                <a:ext uri="{FF2B5EF4-FFF2-40B4-BE49-F238E27FC236}">
                  <a16:creationId xmlns:a16="http://schemas.microsoft.com/office/drawing/2014/main" xmlns="" id="{9B44A179-736C-4D6E-60FF-5276791F3BE1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18" name="Freeform 108">
                <a:extLst>
                  <a:ext uri="{FF2B5EF4-FFF2-40B4-BE49-F238E27FC236}">
                    <a16:creationId xmlns:a16="http://schemas.microsoft.com/office/drawing/2014/main" xmlns="" id="{9B0EC4A9-B96E-0809-D5E2-01BAD6AF0C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9" name="Freeform 109">
                <a:extLst>
                  <a:ext uri="{FF2B5EF4-FFF2-40B4-BE49-F238E27FC236}">
                    <a16:creationId xmlns:a16="http://schemas.microsoft.com/office/drawing/2014/main" xmlns="" id="{354FFB1C-6470-BC6F-B0C8-DDAEF739A25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0" name="Freeform 110">
                <a:extLst>
                  <a:ext uri="{FF2B5EF4-FFF2-40B4-BE49-F238E27FC236}">
                    <a16:creationId xmlns:a16="http://schemas.microsoft.com/office/drawing/2014/main" xmlns="" id="{EEB9968C-77A7-2F81-C934-DC14AAFF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1" name="Freeform 111">
                <a:extLst>
                  <a:ext uri="{FF2B5EF4-FFF2-40B4-BE49-F238E27FC236}">
                    <a16:creationId xmlns:a16="http://schemas.microsoft.com/office/drawing/2014/main" xmlns="" id="{986625CC-5DF1-8007-D283-E70C8FDFB0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2" name="Freeform 112">
                <a:extLst>
                  <a:ext uri="{FF2B5EF4-FFF2-40B4-BE49-F238E27FC236}">
                    <a16:creationId xmlns:a16="http://schemas.microsoft.com/office/drawing/2014/main" xmlns="" id="{0017BE5F-A685-0364-FC64-585F28803F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3" name="Freeform 113">
                <a:extLst>
                  <a:ext uri="{FF2B5EF4-FFF2-40B4-BE49-F238E27FC236}">
                    <a16:creationId xmlns:a16="http://schemas.microsoft.com/office/drawing/2014/main" xmlns="" id="{5EC6A85F-A76D-5956-145C-31AA512418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8338630C-ED69-1E22-16E2-9930EFAFAFA2}"/>
              </a:ext>
            </a:extLst>
          </p:cNvPr>
          <p:cNvGrpSpPr/>
          <p:nvPr/>
        </p:nvGrpSpPr>
        <p:grpSpPr>
          <a:xfrm rot="21358975">
            <a:off x="6695173" y="3711069"/>
            <a:ext cx="10466759" cy="1268081"/>
            <a:chOff x="1149989" y="3194004"/>
            <a:chExt cx="6977839" cy="845387"/>
          </a:xfrm>
        </p:grpSpPr>
        <p:sp>
          <p:nvSpPr>
            <p:cNvPr id="25" name="文本框 32">
              <a:extLst>
                <a:ext uri="{FF2B5EF4-FFF2-40B4-BE49-F238E27FC236}">
                  <a16:creationId xmlns:a16="http://schemas.microsoft.com/office/drawing/2014/main" xmlns="" id="{0FDF635E-3920-CA7F-1957-12D4FFAABDB2}"/>
                </a:ext>
              </a:extLst>
            </p:cNvPr>
            <p:cNvSpPr txBox="1"/>
            <p:nvPr/>
          </p:nvSpPr>
          <p:spPr>
            <a:xfrm>
              <a:off x="1882096" y="3356962"/>
              <a:ext cx="624573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kumimoji="1" lang="en-US" altLang="zh-CN" sz="54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54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xmlns="" id="{8700628B-3D07-E099-2335-A7342D38B36A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27" name="Freeform 108">
                <a:extLst>
                  <a:ext uri="{FF2B5EF4-FFF2-40B4-BE49-F238E27FC236}">
                    <a16:creationId xmlns:a16="http://schemas.microsoft.com/office/drawing/2014/main" xmlns="" id="{0C074C44-536E-8BFB-8A25-AF2C8C9893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8" name="Freeform 109">
                <a:extLst>
                  <a:ext uri="{FF2B5EF4-FFF2-40B4-BE49-F238E27FC236}">
                    <a16:creationId xmlns:a16="http://schemas.microsoft.com/office/drawing/2014/main" xmlns="" id="{6B499888-FEEE-AC05-B42C-24FA32AA9C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9" name="Freeform 110">
                <a:extLst>
                  <a:ext uri="{FF2B5EF4-FFF2-40B4-BE49-F238E27FC236}">
                    <a16:creationId xmlns:a16="http://schemas.microsoft.com/office/drawing/2014/main" xmlns="" id="{E7D102FE-8F55-B2B1-1E4D-B8ABF1BCFC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0" name="Freeform 111">
                <a:extLst>
                  <a:ext uri="{FF2B5EF4-FFF2-40B4-BE49-F238E27FC236}">
                    <a16:creationId xmlns:a16="http://schemas.microsoft.com/office/drawing/2014/main" xmlns="" id="{8AF9A7EA-A7F8-64B1-8877-A474697A6D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1" name="Freeform 112">
                <a:extLst>
                  <a:ext uri="{FF2B5EF4-FFF2-40B4-BE49-F238E27FC236}">
                    <a16:creationId xmlns:a16="http://schemas.microsoft.com/office/drawing/2014/main" xmlns="" id="{5EDAC54A-BCBD-D8B1-5C44-DFF5906DB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2" name="Freeform 113">
                <a:extLst>
                  <a:ext uri="{FF2B5EF4-FFF2-40B4-BE49-F238E27FC236}">
                    <a16:creationId xmlns:a16="http://schemas.microsoft.com/office/drawing/2014/main" xmlns="" id="{2568268D-A67F-5A08-FC68-74A3C28205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</p:grpSp>
      <p:grpSp>
        <p:nvGrpSpPr>
          <p:cNvPr id="33" name="组合 23">
            <a:extLst>
              <a:ext uri="{FF2B5EF4-FFF2-40B4-BE49-F238E27FC236}">
                <a16:creationId xmlns:a16="http://schemas.microsoft.com/office/drawing/2014/main" xmlns="" id="{B45CF899-30ED-8742-1016-2A325B0045F7}"/>
              </a:ext>
            </a:extLst>
          </p:cNvPr>
          <p:cNvGrpSpPr/>
          <p:nvPr/>
        </p:nvGrpSpPr>
        <p:grpSpPr>
          <a:xfrm rot="21358975">
            <a:off x="6899968" y="5498687"/>
            <a:ext cx="10466759" cy="1268081"/>
            <a:chOff x="1149989" y="3194004"/>
            <a:chExt cx="6977839" cy="845387"/>
          </a:xfrm>
        </p:grpSpPr>
        <p:sp>
          <p:nvSpPr>
            <p:cNvPr id="34" name="文本框 32">
              <a:extLst>
                <a:ext uri="{FF2B5EF4-FFF2-40B4-BE49-F238E27FC236}">
                  <a16:creationId xmlns:a16="http://schemas.microsoft.com/office/drawing/2014/main" xmlns="" id="{D4CE4ECB-1296-75A7-EC4A-09D577AB9B5C}"/>
                </a:ext>
              </a:extLst>
            </p:cNvPr>
            <p:cNvSpPr txBox="1"/>
            <p:nvPr/>
          </p:nvSpPr>
          <p:spPr>
            <a:xfrm>
              <a:off x="1882096" y="3356962"/>
              <a:ext cx="624573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kumimoji="1" lang="en-US" altLang="zh-CN" sz="54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54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35" name="组合 25">
              <a:extLst>
                <a:ext uri="{FF2B5EF4-FFF2-40B4-BE49-F238E27FC236}">
                  <a16:creationId xmlns:a16="http://schemas.microsoft.com/office/drawing/2014/main" xmlns="" id="{BB7797C3-598D-2A57-9E4D-962A9BFBE794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36" name="Freeform 108">
                <a:extLst>
                  <a:ext uri="{FF2B5EF4-FFF2-40B4-BE49-F238E27FC236}">
                    <a16:creationId xmlns:a16="http://schemas.microsoft.com/office/drawing/2014/main" xmlns="" id="{ECDBB31D-A7EC-444A-F9CA-42D636AAC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" name="Freeform 109">
                <a:extLst>
                  <a:ext uri="{FF2B5EF4-FFF2-40B4-BE49-F238E27FC236}">
                    <a16:creationId xmlns:a16="http://schemas.microsoft.com/office/drawing/2014/main" xmlns="" id="{0DD6EA5E-6E2E-543D-DCBE-B78E2E6A3C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8" name="Freeform 110">
                <a:extLst>
                  <a:ext uri="{FF2B5EF4-FFF2-40B4-BE49-F238E27FC236}">
                    <a16:creationId xmlns:a16="http://schemas.microsoft.com/office/drawing/2014/main" xmlns="" id="{41ADB30A-E261-F6F0-D139-6A07522E3D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9" name="Freeform 111">
                <a:extLst>
                  <a:ext uri="{FF2B5EF4-FFF2-40B4-BE49-F238E27FC236}">
                    <a16:creationId xmlns:a16="http://schemas.microsoft.com/office/drawing/2014/main" xmlns="" id="{E2E3ED03-2F34-8F01-4707-356A4C59C0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40" name="Freeform 112">
                <a:extLst>
                  <a:ext uri="{FF2B5EF4-FFF2-40B4-BE49-F238E27FC236}">
                    <a16:creationId xmlns:a16="http://schemas.microsoft.com/office/drawing/2014/main" xmlns="" id="{CDFF91F8-7AA2-2881-DDC6-FA62211F2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41" name="Freeform 113">
                <a:extLst>
                  <a:ext uri="{FF2B5EF4-FFF2-40B4-BE49-F238E27FC236}">
                    <a16:creationId xmlns:a16="http://schemas.microsoft.com/office/drawing/2014/main" xmlns="" id="{3A980A43-C220-3E42-33A4-646D799B5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BF7B134-87E6-ABDA-71C4-9670C6D14FB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3808" y="1478948"/>
            <a:ext cx="4901609" cy="21856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50550" y="1215699"/>
            <a:ext cx="12986900" cy="320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04"/>
              </a:lnSpc>
            </a:pPr>
            <a:r>
              <a:rPr lang="en-US" sz="18717" dirty="0">
                <a:solidFill>
                  <a:srgbClr val="E96C07"/>
                </a:solidFill>
                <a:latin typeface="Pagkaki"/>
                <a:ea typeface="Pagkaki"/>
                <a:cs typeface="Pagkaki"/>
                <a:sym typeface="Pagkaki"/>
              </a:rPr>
              <a:t>THANK YOU!</a:t>
            </a:r>
          </a:p>
        </p:txBody>
      </p:sp>
      <p:sp>
        <p:nvSpPr>
          <p:cNvPr id="3" name="Freeform 3"/>
          <p:cNvSpPr/>
          <p:nvPr/>
        </p:nvSpPr>
        <p:spPr>
          <a:xfrm rot="-386524">
            <a:off x="1456695" y="4725758"/>
            <a:ext cx="5953292" cy="7964271"/>
          </a:xfrm>
          <a:custGeom>
            <a:avLst/>
            <a:gdLst/>
            <a:ahLst/>
            <a:cxnLst/>
            <a:rect l="l" t="t" r="r" b="b"/>
            <a:pathLst>
              <a:path w="5953292" h="7964271">
                <a:moveTo>
                  <a:pt x="0" y="0"/>
                </a:moveTo>
                <a:lnTo>
                  <a:pt x="5953292" y="0"/>
                </a:lnTo>
                <a:lnTo>
                  <a:pt x="5953292" y="7964271"/>
                </a:lnTo>
                <a:lnTo>
                  <a:pt x="0" y="7964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208754">
            <a:off x="7449733" y="4033999"/>
            <a:ext cx="1862617" cy="5360049"/>
          </a:xfrm>
          <a:custGeom>
            <a:avLst/>
            <a:gdLst/>
            <a:ahLst/>
            <a:cxnLst/>
            <a:rect l="l" t="t" r="r" b="b"/>
            <a:pathLst>
              <a:path w="1862617" h="5360049">
                <a:moveTo>
                  <a:pt x="0" y="0"/>
                </a:moveTo>
                <a:lnTo>
                  <a:pt x="1862617" y="0"/>
                </a:lnTo>
                <a:lnTo>
                  <a:pt x="1862617" y="5360049"/>
                </a:lnTo>
                <a:lnTo>
                  <a:pt x="0" y="5360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48989">
            <a:off x="10954494" y="4350037"/>
            <a:ext cx="2048768" cy="2622423"/>
          </a:xfrm>
          <a:custGeom>
            <a:avLst/>
            <a:gdLst/>
            <a:ahLst/>
            <a:cxnLst/>
            <a:rect l="l" t="t" r="r" b="b"/>
            <a:pathLst>
              <a:path w="2048768" h="2622423">
                <a:moveTo>
                  <a:pt x="0" y="0"/>
                </a:moveTo>
                <a:lnTo>
                  <a:pt x="2048768" y="0"/>
                </a:lnTo>
                <a:lnTo>
                  <a:pt x="2048768" y="2622423"/>
                </a:lnTo>
                <a:lnTo>
                  <a:pt x="0" y="26224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357697">
            <a:off x="8203543" y="7574844"/>
            <a:ext cx="5246686" cy="1291996"/>
          </a:xfrm>
          <a:custGeom>
            <a:avLst/>
            <a:gdLst/>
            <a:ahLst/>
            <a:cxnLst/>
            <a:rect l="l" t="t" r="r" b="b"/>
            <a:pathLst>
              <a:path w="5246686" h="1291996">
                <a:moveTo>
                  <a:pt x="0" y="0"/>
                </a:moveTo>
                <a:lnTo>
                  <a:pt x="5246686" y="0"/>
                </a:lnTo>
                <a:lnTo>
                  <a:pt x="5246686" y="1291996"/>
                </a:lnTo>
                <a:lnTo>
                  <a:pt x="0" y="1291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865589" y="4252974"/>
            <a:ext cx="2782070" cy="2916981"/>
          </a:xfrm>
          <a:custGeom>
            <a:avLst/>
            <a:gdLst/>
            <a:ahLst/>
            <a:cxnLst/>
            <a:rect l="l" t="t" r="r" b="b"/>
            <a:pathLst>
              <a:path w="2782070" h="2916981">
                <a:moveTo>
                  <a:pt x="0" y="0"/>
                </a:moveTo>
                <a:lnTo>
                  <a:pt x="2782070" y="0"/>
                </a:lnTo>
                <a:lnTo>
                  <a:pt x="2782070" y="2916980"/>
                </a:lnTo>
                <a:lnTo>
                  <a:pt x="0" y="29169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868912">
            <a:off x="13291666" y="7355057"/>
            <a:ext cx="3506976" cy="1731570"/>
          </a:xfrm>
          <a:custGeom>
            <a:avLst/>
            <a:gdLst/>
            <a:ahLst/>
            <a:cxnLst/>
            <a:rect l="l" t="t" r="r" b="b"/>
            <a:pathLst>
              <a:path w="3506976" h="1731570">
                <a:moveTo>
                  <a:pt x="0" y="0"/>
                </a:moveTo>
                <a:lnTo>
                  <a:pt x="3506976" y="0"/>
                </a:lnTo>
                <a:lnTo>
                  <a:pt x="3506976" y="1731570"/>
                </a:lnTo>
                <a:lnTo>
                  <a:pt x="0" y="17315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816327" y="2036375"/>
            <a:ext cx="6440570" cy="6453451"/>
            <a:chOff x="0" y="0"/>
            <a:chExt cx="6350000" cy="6362700"/>
          </a:xfrm>
        </p:grpSpPr>
        <p:sp>
          <p:nvSpPr>
            <p:cNvPr id="4" name="Freeform 4"/>
            <p:cNvSpPr/>
            <p:nvPr/>
          </p:nvSpPr>
          <p:spPr>
            <a:xfrm>
              <a:off x="-48044" y="-37490"/>
              <a:ext cx="6446076" cy="6446076"/>
            </a:xfrm>
            <a:custGeom>
              <a:avLst/>
              <a:gdLst/>
              <a:ahLst/>
              <a:cxnLst/>
              <a:rect l="l" t="t" r="r" b="b"/>
              <a:pathLst>
                <a:path w="6446076" h="6446076">
                  <a:moveTo>
                    <a:pt x="2100046" y="247180"/>
                  </a:moveTo>
                  <a:cubicBezTo>
                    <a:pt x="2245233" y="65951"/>
                    <a:pt x="2491308" y="0"/>
                    <a:pt x="2707665" y="84366"/>
                  </a:cubicBezTo>
                  <a:lnTo>
                    <a:pt x="3030042" y="210083"/>
                  </a:lnTo>
                  <a:cubicBezTo>
                    <a:pt x="3154159" y="258482"/>
                    <a:pt x="3291929" y="258482"/>
                    <a:pt x="3416046" y="210083"/>
                  </a:cubicBezTo>
                  <a:lnTo>
                    <a:pt x="3738423" y="84366"/>
                  </a:lnTo>
                  <a:cubicBezTo>
                    <a:pt x="3954780" y="0"/>
                    <a:pt x="4200855" y="65951"/>
                    <a:pt x="4346041" y="247180"/>
                  </a:cubicBezTo>
                  <a:lnTo>
                    <a:pt x="4562373" y="517233"/>
                  </a:lnTo>
                  <a:cubicBezTo>
                    <a:pt x="4645668" y="621206"/>
                    <a:pt x="4764984" y="690090"/>
                    <a:pt x="4896676" y="710234"/>
                  </a:cubicBezTo>
                  <a:lnTo>
                    <a:pt x="5238712" y="762558"/>
                  </a:lnTo>
                  <a:cubicBezTo>
                    <a:pt x="5468264" y="797674"/>
                    <a:pt x="5648414" y="977823"/>
                    <a:pt x="5683517" y="1207376"/>
                  </a:cubicBezTo>
                  <a:lnTo>
                    <a:pt x="5735841" y="1549412"/>
                  </a:lnTo>
                  <a:cubicBezTo>
                    <a:pt x="5755983" y="1681101"/>
                    <a:pt x="5824869" y="1800414"/>
                    <a:pt x="5928842" y="1883702"/>
                  </a:cubicBezTo>
                  <a:lnTo>
                    <a:pt x="6198895" y="2100033"/>
                  </a:lnTo>
                  <a:cubicBezTo>
                    <a:pt x="6380137" y="2245220"/>
                    <a:pt x="6446076" y="2491308"/>
                    <a:pt x="6361709" y="2707652"/>
                  </a:cubicBezTo>
                  <a:lnTo>
                    <a:pt x="6236005" y="3030029"/>
                  </a:lnTo>
                  <a:cubicBezTo>
                    <a:pt x="6187605" y="3154150"/>
                    <a:pt x="6187605" y="3291925"/>
                    <a:pt x="6236005" y="3416046"/>
                  </a:cubicBezTo>
                  <a:lnTo>
                    <a:pt x="6361709" y="3738423"/>
                  </a:lnTo>
                  <a:cubicBezTo>
                    <a:pt x="6446076" y="3954780"/>
                    <a:pt x="6380137" y="4200855"/>
                    <a:pt x="6198895" y="4346041"/>
                  </a:cubicBezTo>
                  <a:lnTo>
                    <a:pt x="5928842" y="4562373"/>
                  </a:lnTo>
                  <a:cubicBezTo>
                    <a:pt x="5824869" y="4645661"/>
                    <a:pt x="5755983" y="4764974"/>
                    <a:pt x="5735841" y="4896662"/>
                  </a:cubicBezTo>
                  <a:lnTo>
                    <a:pt x="5683517" y="5238699"/>
                  </a:lnTo>
                  <a:cubicBezTo>
                    <a:pt x="5648401" y="5468252"/>
                    <a:pt x="5468264" y="5648401"/>
                    <a:pt x="5238712" y="5683516"/>
                  </a:cubicBezTo>
                  <a:lnTo>
                    <a:pt x="4896663" y="5735840"/>
                  </a:lnTo>
                  <a:cubicBezTo>
                    <a:pt x="4764975" y="5755985"/>
                    <a:pt x="4645663" y="5824870"/>
                    <a:pt x="4562373" y="5928842"/>
                  </a:cubicBezTo>
                  <a:lnTo>
                    <a:pt x="4346041" y="6198895"/>
                  </a:lnTo>
                  <a:cubicBezTo>
                    <a:pt x="4200855" y="6380137"/>
                    <a:pt x="3954780" y="6446075"/>
                    <a:pt x="3738423" y="6361709"/>
                  </a:cubicBezTo>
                  <a:lnTo>
                    <a:pt x="3416046" y="6235992"/>
                  </a:lnTo>
                  <a:cubicBezTo>
                    <a:pt x="3291929" y="6187593"/>
                    <a:pt x="3154159" y="6187593"/>
                    <a:pt x="3030042" y="6235992"/>
                  </a:cubicBezTo>
                  <a:lnTo>
                    <a:pt x="2707665" y="6361709"/>
                  </a:lnTo>
                  <a:cubicBezTo>
                    <a:pt x="2491308" y="6446075"/>
                    <a:pt x="2245233" y="6380137"/>
                    <a:pt x="2100046" y="6198895"/>
                  </a:cubicBezTo>
                  <a:lnTo>
                    <a:pt x="1883715" y="5928842"/>
                  </a:lnTo>
                  <a:cubicBezTo>
                    <a:pt x="1800425" y="5824870"/>
                    <a:pt x="1681113" y="5755985"/>
                    <a:pt x="1549425" y="5735840"/>
                  </a:cubicBezTo>
                  <a:lnTo>
                    <a:pt x="1207376" y="5683516"/>
                  </a:lnTo>
                  <a:cubicBezTo>
                    <a:pt x="977824" y="5648401"/>
                    <a:pt x="797674" y="5468252"/>
                    <a:pt x="762571" y="5238699"/>
                  </a:cubicBezTo>
                  <a:lnTo>
                    <a:pt x="710247" y="4896662"/>
                  </a:lnTo>
                  <a:cubicBezTo>
                    <a:pt x="690104" y="4764975"/>
                    <a:pt x="621219" y="4645662"/>
                    <a:pt x="517245" y="4562373"/>
                  </a:cubicBezTo>
                  <a:lnTo>
                    <a:pt x="247180" y="4346041"/>
                  </a:lnTo>
                  <a:cubicBezTo>
                    <a:pt x="65951" y="4200855"/>
                    <a:pt x="13" y="3954780"/>
                    <a:pt x="84366" y="3738422"/>
                  </a:cubicBezTo>
                  <a:lnTo>
                    <a:pt x="210071" y="3416045"/>
                  </a:lnTo>
                  <a:cubicBezTo>
                    <a:pt x="258469" y="3291924"/>
                    <a:pt x="258469" y="3154150"/>
                    <a:pt x="210071" y="3030029"/>
                  </a:cubicBezTo>
                  <a:lnTo>
                    <a:pt x="84366" y="2707652"/>
                  </a:lnTo>
                  <a:cubicBezTo>
                    <a:pt x="0" y="2491308"/>
                    <a:pt x="65938" y="2245220"/>
                    <a:pt x="247180" y="2100033"/>
                  </a:cubicBezTo>
                  <a:lnTo>
                    <a:pt x="517233" y="1883702"/>
                  </a:lnTo>
                  <a:cubicBezTo>
                    <a:pt x="621206" y="1800413"/>
                    <a:pt x="690091" y="1681100"/>
                    <a:pt x="710235" y="1549412"/>
                  </a:cubicBezTo>
                  <a:lnTo>
                    <a:pt x="762559" y="1207376"/>
                  </a:lnTo>
                  <a:cubicBezTo>
                    <a:pt x="797661" y="977823"/>
                    <a:pt x="977811" y="797674"/>
                    <a:pt x="1207363" y="762558"/>
                  </a:cubicBezTo>
                  <a:lnTo>
                    <a:pt x="1549413" y="710234"/>
                  </a:lnTo>
                  <a:cubicBezTo>
                    <a:pt x="1681100" y="690089"/>
                    <a:pt x="1800412" y="621204"/>
                    <a:pt x="1883702" y="517232"/>
                  </a:cubicBezTo>
                  <a:close/>
                </a:path>
              </a:pathLst>
            </a:custGeom>
            <a:blipFill>
              <a:blip r:embed="rId2"/>
              <a:stretch>
                <a:fillRect r="-5009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-823285">
            <a:off x="1409676" y="5732570"/>
            <a:ext cx="1514801" cy="3394513"/>
          </a:xfrm>
          <a:custGeom>
            <a:avLst/>
            <a:gdLst/>
            <a:ahLst/>
            <a:cxnLst/>
            <a:rect l="l" t="t" r="r" b="b"/>
            <a:pathLst>
              <a:path w="1514801" h="3394513">
                <a:moveTo>
                  <a:pt x="0" y="0"/>
                </a:moveTo>
                <a:lnTo>
                  <a:pt x="1514801" y="0"/>
                </a:lnTo>
                <a:lnTo>
                  <a:pt x="1514801" y="3394512"/>
                </a:lnTo>
                <a:lnTo>
                  <a:pt x="0" y="33945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>
            <a:off x="15773400" y="-1028700"/>
            <a:ext cx="1674777" cy="3374866"/>
          </a:xfrm>
          <a:custGeom>
            <a:avLst/>
            <a:gdLst/>
            <a:ahLst/>
            <a:cxnLst/>
            <a:rect l="l" t="t" r="r" b="b"/>
            <a:pathLst>
              <a:path w="1674777" h="3374866">
                <a:moveTo>
                  <a:pt x="0" y="0"/>
                </a:moveTo>
                <a:lnTo>
                  <a:pt x="1674777" y="0"/>
                </a:lnTo>
                <a:lnTo>
                  <a:pt x="1674777" y="3374866"/>
                </a:lnTo>
                <a:lnTo>
                  <a:pt x="0" y="33748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082047">
            <a:off x="-100967" y="-92803"/>
            <a:ext cx="2486025" cy="4114800"/>
          </a:xfrm>
          <a:custGeom>
            <a:avLst/>
            <a:gdLst/>
            <a:ahLst/>
            <a:cxnLst/>
            <a:rect l="l" t="t" r="r" b="b"/>
            <a:pathLst>
              <a:path w="2486025" h="4114800">
                <a:moveTo>
                  <a:pt x="0" y="0"/>
                </a:moveTo>
                <a:lnTo>
                  <a:pt x="2486025" y="0"/>
                </a:lnTo>
                <a:lnTo>
                  <a:pt x="24860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34CF3BC-A2F3-420E-2718-7BBF5F1D45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9200" y="342900"/>
            <a:ext cx="10418967" cy="167654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156CE29-5756-603D-1E12-FD6CED1E4711}"/>
              </a:ext>
            </a:extLst>
          </p:cNvPr>
          <p:cNvSpPr/>
          <p:nvPr/>
        </p:nvSpPr>
        <p:spPr>
          <a:xfrm>
            <a:off x="8610600" y="2628900"/>
            <a:ext cx="8839200" cy="73302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Hãy vẽ 1 bức tranh gồm có các hình sau: một hình vuông, một hình tam giác, một hình chữ nhật, hình tròn, sáu đường thẳng.</a:t>
            </a:r>
          </a:p>
          <a:p>
            <a:pPr marL="571500" indent="-5715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Sau 3 phút, HS đi tìm những bạn có bức tranh giống ý tưởng của mình và đứng thành nhóm.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ại diện các nhóm mô tả về ý tưởng bức tranh của nhóm mình.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1340480">
            <a:off x="16251505" y="885836"/>
            <a:ext cx="993356" cy="2001724"/>
          </a:xfrm>
          <a:custGeom>
            <a:avLst/>
            <a:gdLst/>
            <a:ahLst/>
            <a:cxnLst/>
            <a:rect l="l" t="t" r="r" b="b"/>
            <a:pathLst>
              <a:path w="993356" h="2001724">
                <a:moveTo>
                  <a:pt x="0" y="0"/>
                </a:moveTo>
                <a:lnTo>
                  <a:pt x="993356" y="0"/>
                </a:lnTo>
                <a:lnTo>
                  <a:pt x="993356" y="2001724"/>
                </a:lnTo>
                <a:lnTo>
                  <a:pt x="0" y="2001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0" y="5981700"/>
            <a:ext cx="4022217" cy="4114800"/>
          </a:xfrm>
          <a:custGeom>
            <a:avLst/>
            <a:gdLst/>
            <a:ahLst/>
            <a:cxnLst/>
            <a:rect l="l" t="t" r="r" b="b"/>
            <a:pathLst>
              <a:path w="4022217" h="4114800">
                <a:moveTo>
                  <a:pt x="0" y="0"/>
                </a:moveTo>
                <a:lnTo>
                  <a:pt x="4022217" y="0"/>
                </a:lnTo>
                <a:lnTo>
                  <a:pt x="40222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639800" y="6009132"/>
            <a:ext cx="4632960" cy="37063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C24383B-6868-BE21-02C5-47B0AAB1A1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5200" y="190500"/>
            <a:ext cx="4377307" cy="16033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0AEE50C-84E5-1484-D4A3-E85CEF069B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81300"/>
            <a:ext cx="14554200" cy="338271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3C0F7D5F-A7F0-548D-29B8-828C1CFF65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" y="419100"/>
            <a:ext cx="3426249" cy="38834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BF3A161-AB09-19A0-0470-75A170A0E7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638299"/>
            <a:ext cx="10591800" cy="793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4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4">
            <a:extLst>
              <a:ext uri="{FF2B5EF4-FFF2-40B4-BE49-F238E27FC236}">
                <a16:creationId xmlns:a16="http://schemas.microsoft.com/office/drawing/2014/main" xmlns="" id="{21909817-3CB9-06A6-DD0C-4E4022B23807}"/>
              </a:ext>
            </a:extLst>
          </p:cNvPr>
          <p:cNvSpPr/>
          <p:nvPr/>
        </p:nvSpPr>
        <p:spPr>
          <a:xfrm>
            <a:off x="2514600" y="1866900"/>
            <a:ext cx="13411200" cy="3886200"/>
          </a:xfrm>
          <a:custGeom>
            <a:avLst/>
            <a:gdLst/>
            <a:ahLst/>
            <a:cxnLst/>
            <a:rect l="l" t="t" r="r" b="b"/>
            <a:pathLst>
              <a:path w="8958177" h="2182538">
                <a:moveTo>
                  <a:pt x="0" y="0"/>
                </a:moveTo>
                <a:lnTo>
                  <a:pt x="8958177" y="0"/>
                </a:lnTo>
                <a:lnTo>
                  <a:pt x="8958177" y="2182538"/>
                </a:lnTo>
                <a:lnTo>
                  <a:pt x="0" y="2182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5">
            <a:extLst>
              <a:ext uri="{FF2B5EF4-FFF2-40B4-BE49-F238E27FC236}">
                <a16:creationId xmlns:a16="http://schemas.microsoft.com/office/drawing/2014/main" xmlns="" id="{FCF99DD3-D622-F9EC-AAC8-CE16603FD1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81200" y="5753100"/>
            <a:ext cx="5013960" cy="40111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87448AF-1AAE-20C8-8ED8-DEC6E5E0C62D}"/>
              </a:ext>
            </a:extLst>
          </p:cNvPr>
          <p:cNvSpPr txBox="1"/>
          <p:nvPr/>
        </p:nvSpPr>
        <p:spPr>
          <a:xfrm>
            <a:off x="3505200" y="2476500"/>
            <a:ext cx="10591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/>
              <a:t>1. THIẾT KẾ TRONG CUỘC SỐNG</a:t>
            </a:r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xmlns="" id="{F0503A4F-5A0F-27A6-40E3-47D006C2B8BA}"/>
              </a:ext>
            </a:extLst>
          </p:cNvPr>
          <p:cNvSpPr/>
          <p:nvPr/>
        </p:nvSpPr>
        <p:spPr>
          <a:xfrm>
            <a:off x="12344400" y="4206240"/>
            <a:ext cx="5784742" cy="6057900"/>
          </a:xfrm>
          <a:custGeom>
            <a:avLst/>
            <a:gdLst/>
            <a:ahLst/>
            <a:cxnLst/>
            <a:rect l="l" t="t" r="r" b="b"/>
            <a:pathLst>
              <a:path w="4184542" h="4114800">
                <a:moveTo>
                  <a:pt x="0" y="0"/>
                </a:moveTo>
                <a:lnTo>
                  <a:pt x="4184543" y="0"/>
                </a:lnTo>
                <a:lnTo>
                  <a:pt x="41845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59063" y="-387579"/>
            <a:ext cx="22704840" cy="2102079"/>
            <a:chOff x="0" y="0"/>
            <a:chExt cx="7087847" cy="1100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87846" cy="1100800"/>
            </a:xfrm>
            <a:custGeom>
              <a:avLst/>
              <a:gdLst/>
              <a:ahLst/>
              <a:cxnLst/>
              <a:rect l="l" t="t" r="r" b="b"/>
              <a:pathLst>
                <a:path w="7087846" h="1100800">
                  <a:moveTo>
                    <a:pt x="34098" y="0"/>
                  </a:moveTo>
                  <a:lnTo>
                    <a:pt x="7053749" y="0"/>
                  </a:lnTo>
                  <a:cubicBezTo>
                    <a:pt x="7072580" y="0"/>
                    <a:pt x="7087846" y="15266"/>
                    <a:pt x="7087846" y="34098"/>
                  </a:cubicBezTo>
                  <a:lnTo>
                    <a:pt x="7087846" y="1066702"/>
                  </a:lnTo>
                  <a:cubicBezTo>
                    <a:pt x="7087846" y="1075745"/>
                    <a:pt x="7084254" y="1084418"/>
                    <a:pt x="7077859" y="1090813"/>
                  </a:cubicBezTo>
                  <a:cubicBezTo>
                    <a:pt x="7071464" y="1097208"/>
                    <a:pt x="7062791" y="1100800"/>
                    <a:pt x="7053749" y="1100800"/>
                  </a:cubicBezTo>
                  <a:lnTo>
                    <a:pt x="34098" y="1100800"/>
                  </a:lnTo>
                  <a:cubicBezTo>
                    <a:pt x="15266" y="1100800"/>
                    <a:pt x="0" y="1085534"/>
                    <a:pt x="0" y="1066702"/>
                  </a:cubicBezTo>
                  <a:lnTo>
                    <a:pt x="0" y="34098"/>
                  </a:lnTo>
                  <a:cubicBezTo>
                    <a:pt x="0" y="15266"/>
                    <a:pt x="15266" y="0"/>
                    <a:pt x="34098" y="0"/>
                  </a:cubicBezTo>
                  <a:close/>
                </a:path>
              </a:pathLst>
            </a:custGeom>
            <a:solidFill>
              <a:srgbClr val="89D2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087847" cy="1138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4568B2B-61EB-C4DC-244A-B9FE7621A98A}"/>
              </a:ext>
            </a:extLst>
          </p:cNvPr>
          <p:cNvSpPr txBox="1"/>
          <p:nvPr/>
        </p:nvSpPr>
        <p:spPr>
          <a:xfrm>
            <a:off x="1295400" y="-342900"/>
            <a:ext cx="15925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ghép thẻ tên hoạt động với hình mô tả hoạt động ở Hình 1 cho phù hợp. Hoạt động nào được thực hiện đầu tiên để tạo ra sản phẩm công nghệ?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BCC8F26C-5734-A4E9-DCB4-36816DB79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0" y="2247900"/>
            <a:ext cx="8115300" cy="7484110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17625454-1A01-4010-00E6-57E67E247674}"/>
              </a:ext>
            </a:extLst>
          </p:cNvPr>
          <p:cNvSpPr/>
          <p:nvPr/>
        </p:nvSpPr>
        <p:spPr>
          <a:xfrm>
            <a:off x="1905000" y="2476500"/>
            <a:ext cx="4648200" cy="1219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chữa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ED3D1AC3-CEA3-B6E9-A55F-5CEF7FCB68B5}"/>
              </a:ext>
            </a:extLst>
          </p:cNvPr>
          <p:cNvSpPr/>
          <p:nvPr/>
        </p:nvSpPr>
        <p:spPr>
          <a:xfrm>
            <a:off x="2667000" y="4305300"/>
            <a:ext cx="3429000" cy="1219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5FD6B7D0-BC3C-AB00-6324-7980F5178FDC}"/>
              </a:ext>
            </a:extLst>
          </p:cNvPr>
          <p:cNvSpPr/>
          <p:nvPr/>
        </p:nvSpPr>
        <p:spPr>
          <a:xfrm>
            <a:off x="1981200" y="6134100"/>
            <a:ext cx="4648200" cy="12192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B0EF14F6-50B1-A643-3463-B2FEC0ADDE38}"/>
              </a:ext>
            </a:extLst>
          </p:cNvPr>
          <p:cNvSpPr/>
          <p:nvPr/>
        </p:nvSpPr>
        <p:spPr>
          <a:xfrm>
            <a:off x="2514600" y="8343900"/>
            <a:ext cx="3276600" cy="1219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5.55112E-17 L 0.63125 0.5925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63" y="2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39792 0.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96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61875 -0.1333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37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40209 -0.3555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04" y="-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817A7EF-A4C5-CF49-5846-13AE64A64A26}"/>
              </a:ext>
            </a:extLst>
          </p:cNvPr>
          <p:cNvGrpSpPr/>
          <p:nvPr/>
        </p:nvGrpSpPr>
        <p:grpSpPr>
          <a:xfrm>
            <a:off x="1447800" y="3924300"/>
            <a:ext cx="11667459" cy="4921033"/>
            <a:chOff x="5080000" y="744289"/>
            <a:chExt cx="6111165" cy="59658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3AC3EDC5-55FC-5C6C-D242-BCFAC656C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313B9C35-9B68-D7C5-5A1A-312E2B0036A3}"/>
                </a:ext>
              </a:extLst>
            </p:cNvPr>
            <p:cNvSpPr txBox="1"/>
            <p:nvPr/>
          </p:nvSpPr>
          <p:spPr>
            <a:xfrm>
              <a:off x="5238942" y="861166"/>
              <a:ext cx="5628287" cy="5484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371600">
                <a:defRPr/>
              </a:pPr>
              <a:r>
                <a:rPr lang="vi-VN" sz="7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 tạo ra sản phẩm công nghệ cần phải bắt đầu từ việc thiết kế sản phẩm. </a:t>
              </a:r>
              <a:endParaRPr lang="en-GB" sz="88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8DB0E00-B13D-0DD8-86E4-6D416B157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xmlns="" id="{68487913-C6F7-5C8C-7EFD-426094F99B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49D819D1-EE25-6CD9-3B39-4AF1E118C3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028700"/>
            <a:ext cx="7422726" cy="213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28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59063" y="-387579"/>
            <a:ext cx="22704840" cy="3526246"/>
            <a:chOff x="0" y="0"/>
            <a:chExt cx="7087847" cy="1100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87846" cy="1100800"/>
            </a:xfrm>
            <a:custGeom>
              <a:avLst/>
              <a:gdLst/>
              <a:ahLst/>
              <a:cxnLst/>
              <a:rect l="l" t="t" r="r" b="b"/>
              <a:pathLst>
                <a:path w="7087846" h="1100800">
                  <a:moveTo>
                    <a:pt x="34098" y="0"/>
                  </a:moveTo>
                  <a:lnTo>
                    <a:pt x="7053749" y="0"/>
                  </a:lnTo>
                  <a:cubicBezTo>
                    <a:pt x="7072580" y="0"/>
                    <a:pt x="7087846" y="15266"/>
                    <a:pt x="7087846" y="34098"/>
                  </a:cubicBezTo>
                  <a:lnTo>
                    <a:pt x="7087846" y="1066702"/>
                  </a:lnTo>
                  <a:cubicBezTo>
                    <a:pt x="7087846" y="1075745"/>
                    <a:pt x="7084254" y="1084418"/>
                    <a:pt x="7077859" y="1090813"/>
                  </a:cubicBezTo>
                  <a:cubicBezTo>
                    <a:pt x="7071464" y="1097208"/>
                    <a:pt x="7062791" y="1100800"/>
                    <a:pt x="7053749" y="1100800"/>
                  </a:cubicBezTo>
                  <a:lnTo>
                    <a:pt x="34098" y="1100800"/>
                  </a:lnTo>
                  <a:cubicBezTo>
                    <a:pt x="15266" y="1100800"/>
                    <a:pt x="0" y="1085534"/>
                    <a:pt x="0" y="1066702"/>
                  </a:cubicBezTo>
                  <a:lnTo>
                    <a:pt x="0" y="34098"/>
                  </a:lnTo>
                  <a:cubicBezTo>
                    <a:pt x="0" y="15266"/>
                    <a:pt x="15266" y="0"/>
                    <a:pt x="34098" y="0"/>
                  </a:cubicBezTo>
                  <a:close/>
                </a:path>
              </a:pathLst>
            </a:custGeom>
            <a:solidFill>
              <a:srgbClr val="FFCE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087847" cy="1138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91ED3F87-BD5A-7709-0E16-5028EB083F2E}"/>
              </a:ext>
            </a:extLst>
          </p:cNvPr>
          <p:cNvSpPr txBox="1"/>
          <p:nvPr/>
        </p:nvSpPr>
        <p:spPr>
          <a:xfrm>
            <a:off x="609600" y="419100"/>
            <a:ext cx="17068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kiểu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9AC672C9-E414-E3C6-D190-E18161943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4000500"/>
            <a:ext cx="15582212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7460F84-12CC-50C1-705E-584A9CFEC8C9}"/>
              </a:ext>
            </a:extLst>
          </p:cNvPr>
          <p:cNvSpPr/>
          <p:nvPr/>
        </p:nvSpPr>
        <p:spPr>
          <a:xfrm>
            <a:off x="7620000" y="4152900"/>
            <a:ext cx="9699483" cy="33143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 tròn, thiết kế chuông và búa gõ mang tiếng chuông báo thức, màu xanh da trời.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xmlns="" id="{4A556531-128D-B0E2-466D-EFD0D543C32F}"/>
              </a:ext>
            </a:extLst>
          </p:cNvPr>
          <p:cNvGrpSpPr/>
          <p:nvPr/>
        </p:nvGrpSpPr>
        <p:grpSpPr>
          <a:xfrm>
            <a:off x="3048000" y="571500"/>
            <a:ext cx="11811000" cy="1676400"/>
            <a:chOff x="0" y="0"/>
            <a:chExt cx="2022212" cy="23827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xmlns="" id="{4FC71558-DA5E-D1C1-01B5-B09D8603BEC6}"/>
                </a:ext>
              </a:extLst>
            </p:cNvPr>
            <p:cNvSpPr/>
            <p:nvPr/>
          </p:nvSpPr>
          <p:spPr>
            <a:xfrm>
              <a:off x="0" y="0"/>
              <a:ext cx="2022211" cy="238271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kiểu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dáng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C3F51754-F841-B658-5C01-760D06EC06FA}"/>
                </a:ext>
              </a:extLst>
            </p:cNvPr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E884EE5-5148-3459-BB7A-0CB9B8DF8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543300"/>
            <a:ext cx="3352800" cy="489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23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520</Words>
  <Application>Microsoft Office PowerPoint</Application>
  <PresentationFormat>Custom</PresentationFormat>
  <Paragraphs>33</Paragraphs>
  <Slides>19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Office Theme</vt:lpstr>
      <vt:lpstr>Office 主题​​</vt:lpstr>
      <vt:lpstr>1_Simple Light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keywords>Hương Thảo - 0972115126</cp:keywords>
  <cp:lastModifiedBy>PC</cp:lastModifiedBy>
  <cp:revision>18</cp:revision>
  <dcterms:created xsi:type="dcterms:W3CDTF">2006-08-16T00:00:00Z</dcterms:created>
  <dcterms:modified xsi:type="dcterms:W3CDTF">2024-11-06T08:36:47Z</dcterms:modified>
  <dc:identifier>DAGGBMTwqNQ</dc:identifier>
</cp:coreProperties>
</file>