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23"/>
  </p:notesMasterIdLst>
  <p:sldIdLst>
    <p:sldId id="651" r:id="rId2"/>
    <p:sldId id="609" r:id="rId3"/>
    <p:sldId id="656" r:id="rId4"/>
    <p:sldId id="646" r:id="rId5"/>
    <p:sldId id="657" r:id="rId6"/>
    <p:sldId id="658" r:id="rId7"/>
    <p:sldId id="659" r:id="rId8"/>
    <p:sldId id="607" r:id="rId9"/>
    <p:sldId id="630" r:id="rId10"/>
    <p:sldId id="633" r:id="rId11"/>
    <p:sldId id="653" r:id="rId12"/>
    <p:sldId id="635" r:id="rId13"/>
    <p:sldId id="638" r:id="rId14"/>
    <p:sldId id="610" r:id="rId15"/>
    <p:sldId id="644" r:id="rId16"/>
    <p:sldId id="647" r:id="rId17"/>
    <p:sldId id="648" r:id="rId18"/>
    <p:sldId id="649" r:id="rId19"/>
    <p:sldId id="618" r:id="rId20"/>
    <p:sldId id="654" r:id="rId21"/>
    <p:sldId id="65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132A"/>
    <a:srgbClr val="5808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2384" autoAdjust="0"/>
  </p:normalViewPr>
  <p:slideViewPr>
    <p:cSldViewPr snapToGrid="0">
      <p:cViewPr>
        <p:scale>
          <a:sx n="64" d="100"/>
          <a:sy n="64" d="100"/>
        </p:scale>
        <p:origin x="-108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4A0F8-8067-449F-B231-6D2C0AC35A7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344D0D-37A6-4EB2-8C60-349CE7F4F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78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Chỗ dành sẵn cho Ghi chú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148" name="Chỗ dành sẵn cho Số hiệu Bản chiế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7CE6D16-D627-4D9C-B717-E6E3926EE205}" type="slidenum">
              <a:rPr lang="en-US" altLang="en-US" smtClean="0">
                <a:solidFill>
                  <a:srgbClr val="000000"/>
                </a:solidFill>
              </a:rPr>
              <a:pPr eaLnBrk="1" hangingPunct="1"/>
              <a:t>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495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44D0D-37A6-4EB2-8C60-349CE7F4FD8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33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459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11/6/2024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219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11/6/2024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17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11/6/2024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65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631B4-3D70-4ABE-8088-E66EE6A8E2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4593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152512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373277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111208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56721366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11/6/2024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297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11/6/2024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180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11/6/2024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964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11/6/2024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657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11/6/2024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307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11/6/2024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588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11/6/2024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938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11/6/2024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323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11/6/2024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9Slide.vn - 2019">
            <a:extLst>
              <a:ext uri="{FF2B5EF4-FFF2-40B4-BE49-F238E27FC236}">
                <a16:creationId xmlns="" xmlns:a16="http://schemas.microsoft.com/office/drawing/2014/main" id="{D2C7DBC8-ECF4-2DCD-DBAE-0B9458F889B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913693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684" r:id="rId13"/>
    <p:sldLayoutId id="2147483685" r:id="rId14"/>
    <p:sldLayoutId id="2147483686" r:id="rId15"/>
    <p:sldLayoutId id="2147483687" r:id="rId16"/>
  </p:sldLayoutIdLst>
  <p:transition spd="slow">
    <p:wheel spokes="1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1" name="Picture 11" descr="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865" y="5391150"/>
            <a:ext cx="1861981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1" descr="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427" y="4706938"/>
            <a:ext cx="1861981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1" descr="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968" y="4649788"/>
            <a:ext cx="1861981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11" descr="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416" y="4659313"/>
            <a:ext cx="1861981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11" descr="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81" y="4706938"/>
            <a:ext cx="1861981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8" name="Picture 5" descr="sunflower_siste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9362" y="5311775"/>
            <a:ext cx="1451391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5" descr="sunflower_siste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7240" y="5208918"/>
            <a:ext cx="1451391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" name="Picture 5" descr="sunflower_siste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36111" y="5334000"/>
            <a:ext cx="1451391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1" name="Picture 5" descr="sunflower_siste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70454" y="5285654"/>
            <a:ext cx="1451391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DOVEC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879">
            <a:off x="-132351" y="2891224"/>
            <a:ext cx="1955800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DOVEC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879">
            <a:off x="10739058" y="2872680"/>
            <a:ext cx="1955800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2" descr="Picture56"/>
          <p:cNvPicPr>
            <a:picLocks noChangeAspect="1" noChangeArrowheads="1" noCrop="1"/>
          </p:cNvPicPr>
          <p:nvPr/>
        </p:nvPicPr>
        <p:blipFill>
          <a:blip r:embed="rId6" cstate="print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855" y="5161513"/>
            <a:ext cx="1554345" cy="156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 descr="J0124039">
            <a:extLst>
              <a:ext uri="{FF2B5EF4-FFF2-40B4-BE49-F238E27FC236}">
                <a16:creationId xmlns:a16="http://schemas.microsoft.com/office/drawing/2014/main" xmlns="" id="{75D4A012-E260-6022-A944-FE5AA1E54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97869" y="-36762"/>
            <a:ext cx="2581308" cy="23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J0124039">
            <a:extLst>
              <a:ext uri="{FF2B5EF4-FFF2-40B4-BE49-F238E27FC236}">
                <a16:creationId xmlns:a16="http://schemas.microsoft.com/office/drawing/2014/main" xmlns="" id="{75D4A012-E260-6022-A944-FE5AA1E54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65133">
            <a:off x="9534580" y="33067"/>
            <a:ext cx="2696638" cy="244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08535" y="2164986"/>
            <a:ext cx="5145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09984" y="162575"/>
            <a:ext cx="4213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3698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22"/>
          <p:cNvSpPr/>
          <p:nvPr/>
        </p:nvSpPr>
        <p:spPr>
          <a:xfrm>
            <a:off x="545691" y="352103"/>
            <a:ext cx="11100618" cy="588359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37C907E-37F6-000E-C895-5B19D5310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368" y="370294"/>
            <a:ext cx="3840813" cy="859611"/>
          </a:xfrm>
          <a:prstGeom prst="rect">
            <a:avLst/>
          </a:prstGeom>
        </p:spPr>
      </p:pic>
      <p:pic>
        <p:nvPicPr>
          <p:cNvPr id="21" name="Picture 20" descr="A cartoon of a child and a child sitting on a floor with a building block&#10;&#10;Description automatically generated">
            <a:extLst>
              <a:ext uri="{FF2B5EF4-FFF2-40B4-BE49-F238E27FC236}">
                <a16:creationId xmlns="" xmlns:a16="http://schemas.microsoft.com/office/drawing/2014/main" id="{E99D2E25-D282-8F49-3CEF-31783574C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50" y="1643062"/>
            <a:ext cx="6419850" cy="3933825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="" xmlns:a16="http://schemas.microsoft.com/office/drawing/2014/main" id="{4AA42ACA-E309-7171-412F-DC041579AE6E}"/>
              </a:ext>
            </a:extLst>
          </p:cNvPr>
          <p:cNvSpPr/>
          <p:nvPr/>
        </p:nvSpPr>
        <p:spPr>
          <a:xfrm>
            <a:off x="2838450" y="2562224"/>
            <a:ext cx="1685925" cy="942975"/>
          </a:xfrm>
          <a:prstGeom prst="wedgeRoundRectCallout">
            <a:avLst>
              <a:gd name="adj1" fmla="val 22105"/>
              <a:gd name="adj2" fmla="val 5982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="" xmlns:a16="http://schemas.microsoft.com/office/drawing/2014/main" id="{C8517FBA-6971-F5DB-2765-56C768AA4B9B}"/>
              </a:ext>
            </a:extLst>
          </p:cNvPr>
          <p:cNvSpPr/>
          <p:nvPr/>
        </p:nvSpPr>
        <p:spPr>
          <a:xfrm>
            <a:off x="6829425" y="1019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="" xmlns:a16="http://schemas.microsoft.com/office/drawing/2014/main" id="{AD34FC22-1D05-72CA-A8FF-0A7534639466}"/>
              </a:ext>
            </a:extLst>
          </p:cNvPr>
          <p:cNvSpPr/>
          <p:nvPr/>
        </p:nvSpPr>
        <p:spPr>
          <a:xfrm>
            <a:off x="7372350" y="2543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Nam à!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Text Box 523"/>
          <p:cNvSpPr txBox="1">
            <a:spLocks noChangeArrowheads="1"/>
          </p:cNvSpPr>
          <p:nvPr/>
        </p:nvSpPr>
        <p:spPr bwMode="auto">
          <a:xfrm>
            <a:off x="2747434" y="5475818"/>
            <a:ext cx="20214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33CC"/>
                </a:solidFill>
                <a:latin typeface="Times New Roman" panose="02020603050405020304" pitchFamily="18" charset="0"/>
              </a:rPr>
              <a:t>AB        DC</a:t>
            </a:r>
          </a:p>
        </p:txBody>
      </p:sp>
      <p:graphicFrame>
        <p:nvGraphicFramePr>
          <p:cNvPr id="5554" name="Group 434"/>
          <p:cNvGraphicFramePr>
            <a:graphicFrameLocks noGrp="1"/>
          </p:cNvGraphicFramePr>
          <p:nvPr/>
        </p:nvGraphicFramePr>
        <p:xfrm>
          <a:off x="1792818" y="1327151"/>
          <a:ext cx="4720166" cy="2590800"/>
        </p:xfrm>
        <a:graphic>
          <a:graphicData uri="http://schemas.openxmlformats.org/drawingml/2006/table">
            <a:tbl>
              <a:tblPr/>
              <a:tblGrid>
                <a:gridCol w="4731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683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763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6995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1123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43343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7154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474716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468365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473128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51" marR="91451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8983" name="Text Box 502"/>
          <p:cNvSpPr txBox="1">
            <a:spLocks noChangeArrowheads="1"/>
          </p:cNvSpPr>
          <p:nvPr/>
        </p:nvSpPr>
        <p:spPr bwMode="auto">
          <a:xfrm>
            <a:off x="1828800" y="1708151"/>
            <a:ext cx="32363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3200" b="1"/>
          </a:p>
        </p:txBody>
      </p:sp>
      <p:sp>
        <p:nvSpPr>
          <p:cNvPr id="5623" name="Line 503"/>
          <p:cNvSpPr>
            <a:spLocks noChangeShapeType="1"/>
          </p:cNvSpPr>
          <p:nvPr/>
        </p:nvSpPr>
        <p:spPr bwMode="auto">
          <a:xfrm flipV="1">
            <a:off x="2252134" y="3384551"/>
            <a:ext cx="2842684" cy="10583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40" tIns="45720" rIns="91440" bIns="45720"/>
          <a:lstStyle/>
          <a:p>
            <a:endParaRPr lang="en-US" sz="2400"/>
          </a:p>
        </p:txBody>
      </p:sp>
      <p:sp>
        <p:nvSpPr>
          <p:cNvPr id="5624" name="Line 504"/>
          <p:cNvSpPr>
            <a:spLocks noChangeShapeType="1"/>
          </p:cNvSpPr>
          <p:nvPr/>
        </p:nvSpPr>
        <p:spPr bwMode="auto">
          <a:xfrm>
            <a:off x="3194051" y="1860551"/>
            <a:ext cx="28448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40" tIns="45720" rIns="91440" bIns="45720"/>
          <a:lstStyle/>
          <a:p>
            <a:endParaRPr lang="en-US" sz="2400"/>
          </a:p>
        </p:txBody>
      </p:sp>
      <p:sp>
        <p:nvSpPr>
          <p:cNvPr id="5625" name="Line 505"/>
          <p:cNvSpPr>
            <a:spLocks noChangeShapeType="1"/>
          </p:cNvSpPr>
          <p:nvPr/>
        </p:nvSpPr>
        <p:spPr bwMode="auto">
          <a:xfrm flipH="1">
            <a:off x="2275418" y="1860551"/>
            <a:ext cx="960967" cy="1534583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40" tIns="45720" rIns="91440" bIns="45720"/>
          <a:lstStyle/>
          <a:p>
            <a:endParaRPr lang="en-US" sz="2400"/>
          </a:p>
        </p:txBody>
      </p:sp>
      <p:sp>
        <p:nvSpPr>
          <p:cNvPr id="5626" name="Line 506"/>
          <p:cNvSpPr>
            <a:spLocks noChangeShapeType="1"/>
          </p:cNvSpPr>
          <p:nvPr/>
        </p:nvSpPr>
        <p:spPr bwMode="auto">
          <a:xfrm flipH="1">
            <a:off x="5056718" y="1854200"/>
            <a:ext cx="960967" cy="1543051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40" tIns="45720" rIns="91440" bIns="45720"/>
          <a:lstStyle/>
          <a:p>
            <a:endParaRPr lang="en-US" sz="2400"/>
          </a:p>
        </p:txBody>
      </p:sp>
      <p:sp>
        <p:nvSpPr>
          <p:cNvPr id="5631" name="Text Box 511"/>
          <p:cNvSpPr txBox="1">
            <a:spLocks noChangeArrowheads="1"/>
          </p:cNvSpPr>
          <p:nvPr/>
        </p:nvSpPr>
        <p:spPr bwMode="auto">
          <a:xfrm>
            <a:off x="2821518" y="1430867"/>
            <a:ext cx="3471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/>
              <a:t>A</a:t>
            </a:r>
          </a:p>
        </p:txBody>
      </p:sp>
      <p:sp>
        <p:nvSpPr>
          <p:cNvPr id="5632" name="Text Box 512"/>
          <p:cNvSpPr txBox="1">
            <a:spLocks noChangeArrowheads="1"/>
          </p:cNvSpPr>
          <p:nvPr/>
        </p:nvSpPr>
        <p:spPr bwMode="auto">
          <a:xfrm>
            <a:off x="5712884" y="1464734"/>
            <a:ext cx="3471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/>
              <a:t>B</a:t>
            </a:r>
          </a:p>
        </p:txBody>
      </p:sp>
      <p:sp>
        <p:nvSpPr>
          <p:cNvPr id="5633" name="Text Box 513"/>
          <p:cNvSpPr txBox="1">
            <a:spLocks noChangeArrowheads="1"/>
          </p:cNvSpPr>
          <p:nvPr/>
        </p:nvSpPr>
        <p:spPr bwMode="auto">
          <a:xfrm>
            <a:off x="5107517" y="3384551"/>
            <a:ext cx="3450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/>
              <a:t>C</a:t>
            </a:r>
          </a:p>
        </p:txBody>
      </p:sp>
      <p:sp>
        <p:nvSpPr>
          <p:cNvPr id="5634" name="Text Box 514"/>
          <p:cNvSpPr txBox="1">
            <a:spLocks noChangeArrowheads="1"/>
          </p:cNvSpPr>
          <p:nvPr/>
        </p:nvSpPr>
        <p:spPr bwMode="auto">
          <a:xfrm>
            <a:off x="2286000" y="3407834"/>
            <a:ext cx="3471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/>
              <a:t>D</a:t>
            </a:r>
          </a:p>
        </p:txBody>
      </p:sp>
      <p:sp>
        <p:nvSpPr>
          <p:cNvPr id="5635" name="Rectangle 515"/>
          <p:cNvSpPr>
            <a:spLocks noChangeArrowheads="1"/>
          </p:cNvSpPr>
          <p:nvPr/>
        </p:nvSpPr>
        <p:spPr bwMode="auto">
          <a:xfrm>
            <a:off x="1420284" y="4622801"/>
            <a:ext cx="4781549" cy="109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003399"/>
                </a:solidFill>
                <a:latin typeface="Times New Roman" panose="02020603050405020304" pitchFamily="18" charset="0"/>
              </a:rPr>
              <a:t>AB</a:t>
            </a:r>
            <a:r>
              <a:rPr lang="en-US" altLang="en-US" sz="2400" b="1">
                <a:latin typeface="Times New Roman" panose="02020603050405020304" pitchFamily="18" charset="0"/>
              </a:rPr>
              <a:t> và </a:t>
            </a:r>
            <a:r>
              <a:rPr lang="en-US" altLang="en-US" sz="2400" b="1">
                <a:solidFill>
                  <a:srgbClr val="003399"/>
                </a:solidFill>
                <a:latin typeface="Times New Roman" panose="02020603050405020304" pitchFamily="18" charset="0"/>
              </a:rPr>
              <a:t>DC</a:t>
            </a:r>
            <a:r>
              <a:rPr lang="en-US" altLang="en-US" sz="2400" b="1">
                <a:latin typeface="Times New Roman" panose="02020603050405020304" pitchFamily="18" charset="0"/>
              </a:rPr>
              <a:t> là hai cạnh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đối diện </a:t>
            </a:r>
          </a:p>
          <a:p>
            <a:pPr algn="ctr"/>
            <a:r>
              <a:rPr lang="en-US" altLang="en-US" sz="2400" b="1">
                <a:latin typeface="Times New Roman" panose="02020603050405020304" pitchFamily="18" charset="0"/>
              </a:rPr>
              <a:t>Cạnh </a:t>
            </a:r>
            <a:r>
              <a:rPr lang="en-US" altLang="en-US" sz="2400" b="1">
                <a:solidFill>
                  <a:srgbClr val="003399"/>
                </a:solidFill>
                <a:latin typeface="Times New Roman" panose="02020603050405020304" pitchFamily="18" charset="0"/>
              </a:rPr>
              <a:t>AB</a:t>
            </a:r>
            <a:r>
              <a:rPr lang="en-US" altLang="en-US" sz="2400" b="1">
                <a:latin typeface="Times New Roman" panose="02020603050405020304" pitchFamily="18" charset="0"/>
              </a:rPr>
              <a:t>                  với cạnh </a:t>
            </a:r>
            <a:r>
              <a:rPr lang="en-US" altLang="en-US" sz="2400" b="1">
                <a:solidFill>
                  <a:srgbClr val="003399"/>
                </a:solidFill>
                <a:latin typeface="Times New Roman" panose="02020603050405020304" pitchFamily="18" charset="0"/>
              </a:rPr>
              <a:t>DC</a:t>
            </a:r>
          </a:p>
          <a:p>
            <a:r>
              <a:rPr lang="en-US" altLang="en-US" sz="2400" b="1">
                <a:solidFill>
                  <a:srgbClr val="003399"/>
                </a:solidFill>
                <a:latin typeface="Times New Roman" panose="02020603050405020304" pitchFamily="18" charset="0"/>
              </a:rPr>
              <a:t>                   </a:t>
            </a:r>
          </a:p>
          <a:p>
            <a:pPr algn="ctr"/>
            <a:r>
              <a:rPr lang="en-US" altLang="en-US" sz="2400" b="1">
                <a:latin typeface="Times New Roman" panose="02020603050405020304" pitchFamily="18" charset="0"/>
              </a:rPr>
              <a:t>       </a:t>
            </a:r>
          </a:p>
        </p:txBody>
      </p:sp>
      <p:sp>
        <p:nvSpPr>
          <p:cNvPr id="5636" name="Rectangle 516"/>
          <p:cNvSpPr>
            <a:spLocks noChangeArrowheads="1"/>
          </p:cNvSpPr>
          <p:nvPr/>
        </p:nvSpPr>
        <p:spPr bwMode="auto">
          <a:xfrm>
            <a:off x="5954184" y="4648201"/>
            <a:ext cx="4942416" cy="109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003399"/>
                </a:solidFill>
                <a:latin typeface="Times New Roman" panose="02020603050405020304" pitchFamily="18" charset="0"/>
              </a:rPr>
              <a:t>AD</a:t>
            </a:r>
            <a:r>
              <a:rPr lang="en-US" altLang="en-US" sz="2400" b="1">
                <a:latin typeface="Times New Roman" panose="02020603050405020304" pitchFamily="18" charset="0"/>
              </a:rPr>
              <a:t> và </a:t>
            </a:r>
            <a:r>
              <a:rPr lang="en-US" altLang="en-US" sz="2400" b="1">
                <a:solidFill>
                  <a:srgbClr val="003399"/>
                </a:solidFill>
                <a:latin typeface="Times New Roman" panose="02020603050405020304" pitchFamily="18" charset="0"/>
              </a:rPr>
              <a:t>BC</a:t>
            </a:r>
            <a:r>
              <a:rPr lang="en-US" altLang="en-US" sz="2400" b="1">
                <a:latin typeface="Times New Roman" panose="02020603050405020304" pitchFamily="18" charset="0"/>
              </a:rPr>
              <a:t> là hai cạnh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đối diện</a:t>
            </a:r>
          </a:p>
          <a:p>
            <a:pPr algn="ctr"/>
            <a:r>
              <a:rPr lang="en-US" altLang="en-US" sz="2400" b="1">
                <a:latin typeface="Times New Roman" panose="02020603050405020304" pitchFamily="18" charset="0"/>
              </a:rPr>
              <a:t>Cạnh </a:t>
            </a:r>
            <a:r>
              <a:rPr lang="en-US" altLang="en-US" sz="2400" b="1">
                <a:solidFill>
                  <a:srgbClr val="003399"/>
                </a:solidFill>
                <a:latin typeface="Times New Roman" panose="02020603050405020304" pitchFamily="18" charset="0"/>
              </a:rPr>
              <a:t>AD</a:t>
            </a:r>
            <a:r>
              <a:rPr lang="en-US" altLang="en-US" sz="2400" b="1">
                <a:latin typeface="Times New Roman" panose="02020603050405020304" pitchFamily="18" charset="0"/>
              </a:rPr>
              <a:t>                   với cạnh </a:t>
            </a:r>
            <a:r>
              <a:rPr lang="en-US" altLang="en-US" sz="2400" b="1">
                <a:solidFill>
                  <a:srgbClr val="003399"/>
                </a:solidFill>
                <a:latin typeface="Times New Roman" panose="02020603050405020304" pitchFamily="18" charset="0"/>
              </a:rPr>
              <a:t>BC</a:t>
            </a:r>
          </a:p>
        </p:txBody>
      </p:sp>
      <p:sp>
        <p:nvSpPr>
          <p:cNvPr id="5637" name="Line 517"/>
          <p:cNvSpPr>
            <a:spLocks noChangeShapeType="1"/>
          </p:cNvSpPr>
          <p:nvPr/>
        </p:nvSpPr>
        <p:spPr bwMode="auto">
          <a:xfrm>
            <a:off x="6096000" y="4620684"/>
            <a:ext cx="0" cy="1219200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40" tIns="45720" rIns="91440" bIns="45720"/>
          <a:lstStyle/>
          <a:p>
            <a:endParaRPr lang="en-US" sz="2400"/>
          </a:p>
        </p:txBody>
      </p:sp>
      <p:sp>
        <p:nvSpPr>
          <p:cNvPr id="5639" name="Text Box 519"/>
          <p:cNvSpPr txBox="1">
            <a:spLocks noChangeArrowheads="1"/>
          </p:cNvSpPr>
          <p:nvPr/>
        </p:nvSpPr>
        <p:spPr bwMode="auto">
          <a:xfrm>
            <a:off x="2880784" y="4972052"/>
            <a:ext cx="15070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song song</a:t>
            </a:r>
          </a:p>
        </p:txBody>
      </p:sp>
      <p:sp>
        <p:nvSpPr>
          <p:cNvPr id="5640" name="Text Box 520"/>
          <p:cNvSpPr txBox="1">
            <a:spLocks noChangeArrowheads="1"/>
          </p:cNvSpPr>
          <p:nvPr/>
        </p:nvSpPr>
        <p:spPr bwMode="auto">
          <a:xfrm>
            <a:off x="7476067" y="5001685"/>
            <a:ext cx="1447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song song</a:t>
            </a:r>
          </a:p>
        </p:txBody>
      </p:sp>
      <p:sp>
        <p:nvSpPr>
          <p:cNvPr id="5643" name="Text Box 523"/>
          <p:cNvSpPr txBox="1">
            <a:spLocks noChangeArrowheads="1"/>
          </p:cNvSpPr>
          <p:nvPr/>
        </p:nvSpPr>
        <p:spPr bwMode="auto">
          <a:xfrm>
            <a:off x="1788584" y="4006851"/>
            <a:ext cx="449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0033CC"/>
                </a:solidFill>
                <a:latin typeface="Times New Roman" panose="02020603050405020304" pitchFamily="18" charset="0"/>
              </a:rPr>
              <a:t>Hình bình hành ABCD có:</a:t>
            </a:r>
          </a:p>
        </p:txBody>
      </p:sp>
      <p:sp>
        <p:nvSpPr>
          <p:cNvPr id="38998" name="Rectangle 390"/>
          <p:cNvSpPr>
            <a:spLocks noChangeArrowheads="1"/>
          </p:cNvSpPr>
          <p:nvPr/>
        </p:nvSpPr>
        <p:spPr bwMode="auto">
          <a:xfrm>
            <a:off x="495300" y="190500"/>
            <a:ext cx="6553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Nhận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đặc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bình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hành</a:t>
            </a:r>
            <a:endParaRPr lang="en-US" altLang="en-US" sz="2800" b="1" dirty="0">
              <a:solidFill>
                <a:srgbClr val="003300"/>
              </a:solidFill>
            </a:endParaRPr>
          </a:p>
        </p:txBody>
      </p:sp>
      <p:sp>
        <p:nvSpPr>
          <p:cNvPr id="392" name="Line 506"/>
          <p:cNvSpPr>
            <a:spLocks noChangeShapeType="1"/>
          </p:cNvSpPr>
          <p:nvPr/>
        </p:nvSpPr>
        <p:spPr bwMode="auto">
          <a:xfrm flipH="1">
            <a:off x="4705351" y="1333500"/>
            <a:ext cx="1646767" cy="2643717"/>
          </a:xfrm>
          <a:prstGeom prst="line">
            <a:avLst/>
          </a:prstGeom>
          <a:noFill/>
          <a:ln w="57150">
            <a:solidFill>
              <a:srgbClr val="00B05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40" tIns="45720" rIns="91440" bIns="45720"/>
          <a:lstStyle/>
          <a:p>
            <a:endParaRPr lang="en-US" sz="2400"/>
          </a:p>
        </p:txBody>
      </p:sp>
      <p:sp>
        <p:nvSpPr>
          <p:cNvPr id="393" name="Line 505"/>
          <p:cNvSpPr>
            <a:spLocks noChangeShapeType="1"/>
          </p:cNvSpPr>
          <p:nvPr/>
        </p:nvSpPr>
        <p:spPr bwMode="auto">
          <a:xfrm flipH="1">
            <a:off x="1947334" y="1293285"/>
            <a:ext cx="1646767" cy="2628900"/>
          </a:xfrm>
          <a:prstGeom prst="line">
            <a:avLst/>
          </a:prstGeom>
          <a:noFill/>
          <a:ln w="57150">
            <a:solidFill>
              <a:srgbClr val="00B05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40" tIns="45720" rIns="91440" bIns="45720"/>
          <a:lstStyle/>
          <a:p>
            <a:endParaRPr lang="en-US" sz="2400"/>
          </a:p>
        </p:txBody>
      </p:sp>
      <p:sp>
        <p:nvSpPr>
          <p:cNvPr id="394" name="Line 504"/>
          <p:cNvSpPr>
            <a:spLocks noChangeShapeType="1"/>
          </p:cNvSpPr>
          <p:nvPr/>
        </p:nvSpPr>
        <p:spPr bwMode="auto">
          <a:xfrm>
            <a:off x="1828801" y="1864784"/>
            <a:ext cx="4790017" cy="0"/>
          </a:xfrm>
          <a:prstGeom prst="line">
            <a:avLst/>
          </a:prstGeom>
          <a:noFill/>
          <a:ln w="571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40" tIns="45720" rIns="91440" bIns="45720"/>
          <a:lstStyle/>
          <a:p>
            <a:endParaRPr lang="en-US" sz="2400"/>
          </a:p>
        </p:txBody>
      </p:sp>
      <p:sp>
        <p:nvSpPr>
          <p:cNvPr id="395" name="Line 504"/>
          <p:cNvSpPr>
            <a:spLocks noChangeShapeType="1"/>
          </p:cNvSpPr>
          <p:nvPr/>
        </p:nvSpPr>
        <p:spPr bwMode="auto">
          <a:xfrm>
            <a:off x="1881717" y="3390900"/>
            <a:ext cx="4790016" cy="0"/>
          </a:xfrm>
          <a:prstGeom prst="line">
            <a:avLst/>
          </a:prstGeom>
          <a:noFill/>
          <a:ln w="571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40" tIns="45720" rIns="91440" bIns="45720"/>
          <a:lstStyle/>
          <a:p>
            <a:endParaRPr lang="en-US" sz="2400"/>
          </a:p>
        </p:txBody>
      </p:sp>
      <p:sp>
        <p:nvSpPr>
          <p:cNvPr id="396" name="Line 506"/>
          <p:cNvSpPr>
            <a:spLocks noChangeShapeType="1"/>
          </p:cNvSpPr>
          <p:nvPr/>
        </p:nvSpPr>
        <p:spPr bwMode="auto">
          <a:xfrm flipH="1">
            <a:off x="5069418" y="1822452"/>
            <a:ext cx="960967" cy="1543049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40" tIns="45720" rIns="91440" bIns="45720"/>
          <a:lstStyle/>
          <a:p>
            <a:endParaRPr lang="en-US" sz="2400"/>
          </a:p>
        </p:txBody>
      </p:sp>
      <p:sp>
        <p:nvSpPr>
          <p:cNvPr id="397" name="Line 505"/>
          <p:cNvSpPr>
            <a:spLocks noChangeShapeType="1"/>
          </p:cNvSpPr>
          <p:nvPr/>
        </p:nvSpPr>
        <p:spPr bwMode="auto">
          <a:xfrm flipH="1">
            <a:off x="2290234" y="1833033"/>
            <a:ext cx="960967" cy="1532467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40" tIns="45720" rIns="91440" bIns="45720"/>
          <a:lstStyle/>
          <a:p>
            <a:endParaRPr lang="en-US" sz="2400"/>
          </a:p>
        </p:txBody>
      </p:sp>
      <p:sp>
        <p:nvSpPr>
          <p:cNvPr id="399" name="Line 504"/>
          <p:cNvSpPr>
            <a:spLocks noChangeShapeType="1"/>
          </p:cNvSpPr>
          <p:nvPr/>
        </p:nvSpPr>
        <p:spPr bwMode="auto">
          <a:xfrm>
            <a:off x="3185584" y="1854200"/>
            <a:ext cx="28448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40" tIns="45720" rIns="91440" bIns="45720"/>
          <a:lstStyle/>
          <a:p>
            <a:endParaRPr lang="en-US" sz="2400"/>
          </a:p>
        </p:txBody>
      </p:sp>
      <p:sp>
        <p:nvSpPr>
          <p:cNvPr id="402" name="Line 503"/>
          <p:cNvSpPr>
            <a:spLocks noChangeShapeType="1"/>
          </p:cNvSpPr>
          <p:nvPr/>
        </p:nvSpPr>
        <p:spPr bwMode="auto">
          <a:xfrm flipV="1">
            <a:off x="2252134" y="3378200"/>
            <a:ext cx="2842684" cy="10584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40" tIns="45720" rIns="91440" bIns="45720"/>
          <a:lstStyle/>
          <a:p>
            <a:endParaRPr lang="en-US" sz="2400"/>
          </a:p>
        </p:txBody>
      </p:sp>
      <p:grpSp>
        <p:nvGrpSpPr>
          <p:cNvPr id="2" name="Group 684"/>
          <p:cNvGrpSpPr>
            <a:grpSpLocks/>
          </p:cNvGrpSpPr>
          <p:nvPr/>
        </p:nvGrpSpPr>
        <p:grpSpPr bwMode="auto">
          <a:xfrm>
            <a:off x="2971800" y="1860551"/>
            <a:ext cx="9814984" cy="1128183"/>
            <a:chOff x="219" y="1248"/>
            <a:chExt cx="6183" cy="710"/>
          </a:xfrm>
        </p:grpSpPr>
        <p:sp>
          <p:nvSpPr>
            <p:cNvPr id="39169" name="Rectangle 685"/>
            <p:cNvSpPr>
              <a:spLocks noChangeArrowheads="1"/>
            </p:cNvSpPr>
            <p:nvPr/>
          </p:nvSpPr>
          <p:spPr bwMode="auto">
            <a:xfrm rot="24690">
              <a:off x="219" y="1264"/>
              <a:ext cx="6183" cy="69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400"/>
            </a:p>
          </p:txBody>
        </p:sp>
        <p:grpSp>
          <p:nvGrpSpPr>
            <p:cNvPr id="39170" name="Group 686"/>
            <p:cNvGrpSpPr>
              <a:grpSpLocks/>
            </p:cNvGrpSpPr>
            <p:nvPr/>
          </p:nvGrpSpPr>
          <p:grpSpPr bwMode="auto">
            <a:xfrm rot="24690">
              <a:off x="384" y="1248"/>
              <a:ext cx="581" cy="212"/>
              <a:chOff x="2154" y="3339"/>
              <a:chExt cx="454" cy="181"/>
            </a:xfrm>
          </p:grpSpPr>
          <p:sp>
            <p:nvSpPr>
              <p:cNvPr id="39304" name="Line 687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305" name="Line 688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306" name="Line 689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307" name="Line 690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308" name="Line 691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309" name="Line 692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310" name="Line 693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311" name="Line 694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312" name="Line 695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313" name="Line 696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314" name="Line 697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315" name="Line 698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</p:grpSp>
        <p:grpSp>
          <p:nvGrpSpPr>
            <p:cNvPr id="39171" name="Group 699"/>
            <p:cNvGrpSpPr>
              <a:grpSpLocks/>
            </p:cNvGrpSpPr>
            <p:nvPr/>
          </p:nvGrpSpPr>
          <p:grpSpPr bwMode="auto">
            <a:xfrm rot="24690">
              <a:off x="960" y="1248"/>
              <a:ext cx="581" cy="213"/>
              <a:chOff x="2154" y="3339"/>
              <a:chExt cx="454" cy="181"/>
            </a:xfrm>
          </p:grpSpPr>
          <p:sp>
            <p:nvSpPr>
              <p:cNvPr id="39292" name="Line 700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293" name="Line 701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294" name="Line 702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295" name="Line 703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296" name="Line 704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297" name="Line 705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298" name="Line 706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299" name="Line 707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300" name="Line 708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301" name="Line 709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302" name="Line 710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303" name="Line 711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</p:grpSp>
        <p:grpSp>
          <p:nvGrpSpPr>
            <p:cNvPr id="39172" name="Group 712"/>
            <p:cNvGrpSpPr>
              <a:grpSpLocks/>
            </p:cNvGrpSpPr>
            <p:nvPr/>
          </p:nvGrpSpPr>
          <p:grpSpPr bwMode="auto">
            <a:xfrm rot="24690">
              <a:off x="1541" y="1248"/>
              <a:ext cx="581" cy="213"/>
              <a:chOff x="2154" y="3339"/>
              <a:chExt cx="454" cy="181"/>
            </a:xfrm>
          </p:grpSpPr>
          <p:sp>
            <p:nvSpPr>
              <p:cNvPr id="39280" name="Line 713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281" name="Line 714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282" name="Line 715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283" name="Line 716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284" name="Line 717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285" name="Line 718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286" name="Line 719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287" name="Line 720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288" name="Line 721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289" name="Line 722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290" name="Line 723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291" name="Line 724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</p:grpSp>
        <p:grpSp>
          <p:nvGrpSpPr>
            <p:cNvPr id="39173" name="Group 725"/>
            <p:cNvGrpSpPr>
              <a:grpSpLocks/>
            </p:cNvGrpSpPr>
            <p:nvPr/>
          </p:nvGrpSpPr>
          <p:grpSpPr bwMode="auto">
            <a:xfrm rot="24690">
              <a:off x="2112" y="1248"/>
              <a:ext cx="581" cy="213"/>
              <a:chOff x="2154" y="3339"/>
              <a:chExt cx="454" cy="181"/>
            </a:xfrm>
          </p:grpSpPr>
          <p:sp>
            <p:nvSpPr>
              <p:cNvPr id="39268" name="Line 726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269" name="Line 727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270" name="Line 728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271" name="Line 729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272" name="Line 730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273" name="Line 731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274" name="Line 732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275" name="Line 733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276" name="Line 734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277" name="Line 735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278" name="Line 736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279" name="Line 737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</p:grpSp>
        <p:grpSp>
          <p:nvGrpSpPr>
            <p:cNvPr id="39174" name="Group 738"/>
            <p:cNvGrpSpPr>
              <a:grpSpLocks/>
            </p:cNvGrpSpPr>
            <p:nvPr/>
          </p:nvGrpSpPr>
          <p:grpSpPr bwMode="auto">
            <a:xfrm rot="24690">
              <a:off x="2684" y="1265"/>
              <a:ext cx="580" cy="213"/>
              <a:chOff x="2154" y="3339"/>
              <a:chExt cx="454" cy="181"/>
            </a:xfrm>
          </p:grpSpPr>
          <p:sp>
            <p:nvSpPr>
              <p:cNvPr id="39256" name="Line 739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257" name="Line 740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258" name="Line 741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259" name="Line 742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260" name="Line 743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261" name="Line 744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262" name="Line 745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263" name="Line 746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264" name="Line 747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265" name="Line 748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266" name="Line 749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267" name="Line 750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39175" name="Text Box 751"/>
            <p:cNvSpPr txBox="1">
              <a:spLocks noChangeArrowheads="1"/>
            </p:cNvSpPr>
            <p:nvPr/>
          </p:nvSpPr>
          <p:spPr bwMode="auto">
            <a:xfrm rot="24690">
              <a:off x="295" y="1499"/>
              <a:ext cx="18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vi-VN" altLang="en-US" sz="1600">
                  <a:cs typeface="Times New Roman" panose="02020603050405020304" pitchFamily="18" charset="0"/>
                </a:rPr>
                <a:t>0</a:t>
              </a:r>
              <a:endParaRPr lang="en-US" altLang="en-US" sz="1600">
                <a:cs typeface="Times New Roman" panose="02020603050405020304" pitchFamily="18" charset="0"/>
              </a:endParaRPr>
            </a:p>
          </p:txBody>
        </p:sp>
        <p:sp>
          <p:nvSpPr>
            <p:cNvPr id="39176" name="Text Box 752"/>
            <p:cNvSpPr txBox="1">
              <a:spLocks noChangeArrowheads="1"/>
            </p:cNvSpPr>
            <p:nvPr/>
          </p:nvSpPr>
          <p:spPr bwMode="auto">
            <a:xfrm rot="24690">
              <a:off x="858" y="1476"/>
              <a:ext cx="25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vi-VN" altLang="en-US" sz="1600">
                  <a:cs typeface="Times New Roman" panose="02020603050405020304" pitchFamily="18" charset="0"/>
                </a:rPr>
                <a:t>1</a:t>
              </a:r>
              <a:endParaRPr lang="en-US" altLang="en-US" sz="1600">
                <a:cs typeface="Times New Roman" panose="02020603050405020304" pitchFamily="18" charset="0"/>
              </a:endParaRPr>
            </a:p>
          </p:txBody>
        </p:sp>
        <p:sp>
          <p:nvSpPr>
            <p:cNvPr id="39177" name="Text Box 753"/>
            <p:cNvSpPr txBox="1">
              <a:spLocks noChangeArrowheads="1"/>
            </p:cNvSpPr>
            <p:nvPr/>
          </p:nvSpPr>
          <p:spPr bwMode="auto">
            <a:xfrm rot="24690">
              <a:off x="1420" y="1465"/>
              <a:ext cx="18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vi-VN" altLang="en-US" sz="1600">
                  <a:cs typeface="Times New Roman" panose="02020603050405020304" pitchFamily="18" charset="0"/>
                </a:rPr>
                <a:t>2</a:t>
              </a:r>
              <a:endParaRPr lang="en-US" altLang="en-US" sz="1600">
                <a:cs typeface="Times New Roman" panose="02020603050405020304" pitchFamily="18" charset="0"/>
              </a:endParaRPr>
            </a:p>
          </p:txBody>
        </p:sp>
        <p:sp>
          <p:nvSpPr>
            <p:cNvPr id="39178" name="Text Box 754"/>
            <p:cNvSpPr txBox="1">
              <a:spLocks noChangeArrowheads="1"/>
            </p:cNvSpPr>
            <p:nvPr/>
          </p:nvSpPr>
          <p:spPr bwMode="auto">
            <a:xfrm rot="24690">
              <a:off x="1993" y="1442"/>
              <a:ext cx="18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vi-VN" altLang="en-US" sz="1600">
                  <a:cs typeface="Times New Roman" panose="02020603050405020304" pitchFamily="18" charset="0"/>
                </a:rPr>
                <a:t>3</a:t>
              </a:r>
              <a:endParaRPr lang="en-US" altLang="en-US" sz="1600">
                <a:cs typeface="Times New Roman" panose="02020603050405020304" pitchFamily="18" charset="0"/>
              </a:endParaRPr>
            </a:p>
          </p:txBody>
        </p:sp>
        <p:sp>
          <p:nvSpPr>
            <p:cNvPr id="39179" name="Text Box 755"/>
            <p:cNvSpPr txBox="1">
              <a:spLocks noChangeArrowheads="1"/>
            </p:cNvSpPr>
            <p:nvPr/>
          </p:nvSpPr>
          <p:spPr bwMode="auto">
            <a:xfrm rot="24690">
              <a:off x="2548" y="1435"/>
              <a:ext cx="18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vi-VN" altLang="en-US" sz="1600">
                  <a:cs typeface="Times New Roman" panose="02020603050405020304" pitchFamily="18" charset="0"/>
                </a:rPr>
                <a:t>4</a:t>
              </a:r>
              <a:endParaRPr lang="en-US" altLang="en-US" sz="1600">
                <a:cs typeface="Times New Roman" panose="02020603050405020304" pitchFamily="18" charset="0"/>
              </a:endParaRPr>
            </a:p>
          </p:txBody>
        </p:sp>
        <p:sp>
          <p:nvSpPr>
            <p:cNvPr id="39180" name="Text Box 756"/>
            <p:cNvSpPr txBox="1">
              <a:spLocks noChangeArrowheads="1"/>
            </p:cNvSpPr>
            <p:nvPr/>
          </p:nvSpPr>
          <p:spPr bwMode="auto">
            <a:xfrm rot="24690">
              <a:off x="3092" y="1416"/>
              <a:ext cx="18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vi-VN" altLang="en-US" sz="1600">
                  <a:cs typeface="Times New Roman" panose="02020603050405020304" pitchFamily="18" charset="0"/>
                </a:rPr>
                <a:t>5</a:t>
              </a:r>
              <a:endParaRPr lang="en-US" altLang="en-US" sz="1600">
                <a:cs typeface="Times New Roman" panose="02020603050405020304" pitchFamily="18" charset="0"/>
              </a:endParaRPr>
            </a:p>
          </p:txBody>
        </p:sp>
        <p:grpSp>
          <p:nvGrpSpPr>
            <p:cNvPr id="39181" name="Group 757"/>
            <p:cNvGrpSpPr>
              <a:grpSpLocks/>
            </p:cNvGrpSpPr>
            <p:nvPr/>
          </p:nvGrpSpPr>
          <p:grpSpPr bwMode="auto">
            <a:xfrm rot="-2089512">
              <a:off x="3927" y="1256"/>
              <a:ext cx="580" cy="476"/>
              <a:chOff x="3504" y="3816"/>
              <a:chExt cx="454" cy="404"/>
            </a:xfrm>
          </p:grpSpPr>
          <p:grpSp>
            <p:nvGrpSpPr>
              <p:cNvPr id="39242" name="Group 758"/>
              <p:cNvGrpSpPr>
                <a:grpSpLocks/>
              </p:cNvGrpSpPr>
              <p:nvPr/>
            </p:nvGrpSpPr>
            <p:grpSpPr bwMode="auto">
              <a:xfrm rot="2114198">
                <a:off x="3504" y="3816"/>
                <a:ext cx="454" cy="181"/>
                <a:chOff x="2154" y="3339"/>
                <a:chExt cx="454" cy="181"/>
              </a:xfrm>
            </p:grpSpPr>
            <p:sp>
              <p:nvSpPr>
                <p:cNvPr id="39244" name="Line 759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45" name="Line 760"/>
                <p:cNvSpPr>
                  <a:spLocks noChangeShapeType="1"/>
                </p:cNvSpPr>
                <p:nvPr/>
              </p:nvSpPr>
              <p:spPr bwMode="auto">
                <a:xfrm>
                  <a:off x="2200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46" name="Line 761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45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47" name="Line 762"/>
                <p:cNvSpPr>
                  <a:spLocks noChangeShapeType="1"/>
                </p:cNvSpPr>
                <p:nvPr/>
              </p:nvSpPr>
              <p:spPr bwMode="auto">
                <a:xfrm>
                  <a:off x="2245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48" name="Line 763"/>
                <p:cNvSpPr>
                  <a:spLocks noChangeShapeType="1"/>
                </p:cNvSpPr>
                <p:nvPr/>
              </p:nvSpPr>
              <p:spPr bwMode="auto">
                <a:xfrm>
                  <a:off x="229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49" name="Line 764"/>
                <p:cNvSpPr>
                  <a:spLocks noChangeShapeType="1"/>
                </p:cNvSpPr>
                <p:nvPr/>
              </p:nvSpPr>
              <p:spPr bwMode="auto">
                <a:xfrm>
                  <a:off x="233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50" name="Line 765"/>
                <p:cNvSpPr>
                  <a:spLocks noChangeShapeType="1"/>
                </p:cNvSpPr>
                <p:nvPr/>
              </p:nvSpPr>
              <p:spPr bwMode="auto">
                <a:xfrm>
                  <a:off x="2381" y="3339"/>
                  <a:ext cx="0" cy="13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51" name="Line 766"/>
                <p:cNvSpPr>
                  <a:spLocks noChangeShapeType="1"/>
                </p:cNvSpPr>
                <p:nvPr/>
              </p:nvSpPr>
              <p:spPr bwMode="auto">
                <a:xfrm>
                  <a:off x="242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52" name="Line 767"/>
                <p:cNvSpPr>
                  <a:spLocks noChangeShapeType="1"/>
                </p:cNvSpPr>
                <p:nvPr/>
              </p:nvSpPr>
              <p:spPr bwMode="auto">
                <a:xfrm>
                  <a:off x="247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53" name="Line 768"/>
                <p:cNvSpPr>
                  <a:spLocks noChangeShapeType="1"/>
                </p:cNvSpPr>
                <p:nvPr/>
              </p:nvSpPr>
              <p:spPr bwMode="auto">
                <a:xfrm>
                  <a:off x="2517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54" name="Line 769"/>
                <p:cNvSpPr>
                  <a:spLocks noChangeShapeType="1"/>
                </p:cNvSpPr>
                <p:nvPr/>
              </p:nvSpPr>
              <p:spPr bwMode="auto">
                <a:xfrm>
                  <a:off x="2562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55" name="Line 770"/>
                <p:cNvSpPr>
                  <a:spLocks noChangeShapeType="1"/>
                </p:cNvSpPr>
                <p:nvPr/>
              </p:nvSpPr>
              <p:spPr bwMode="auto">
                <a:xfrm>
                  <a:off x="2608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sp>
            <p:nvSpPr>
              <p:cNvPr id="39243" name="Text Box 771"/>
              <p:cNvSpPr txBox="1">
                <a:spLocks noChangeArrowheads="1"/>
              </p:cNvSpPr>
              <p:nvPr/>
            </p:nvSpPr>
            <p:spPr bwMode="auto">
              <a:xfrm rot="2114198">
                <a:off x="3743" y="4039"/>
                <a:ext cx="147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600">
                    <a:cs typeface="Times New Roman" panose="02020603050405020304" pitchFamily="18" charset="0"/>
                  </a:rPr>
                  <a:t>7</a:t>
                </a:r>
              </a:p>
            </p:txBody>
          </p:sp>
        </p:grpSp>
        <p:grpSp>
          <p:nvGrpSpPr>
            <p:cNvPr id="39182" name="Group 772"/>
            <p:cNvGrpSpPr>
              <a:grpSpLocks/>
            </p:cNvGrpSpPr>
            <p:nvPr/>
          </p:nvGrpSpPr>
          <p:grpSpPr bwMode="auto">
            <a:xfrm rot="-2089512">
              <a:off x="3353" y="1263"/>
              <a:ext cx="581" cy="474"/>
              <a:chOff x="3504" y="3816"/>
              <a:chExt cx="454" cy="402"/>
            </a:xfrm>
          </p:grpSpPr>
          <p:grpSp>
            <p:nvGrpSpPr>
              <p:cNvPr id="39228" name="Group 773"/>
              <p:cNvGrpSpPr>
                <a:grpSpLocks/>
              </p:cNvGrpSpPr>
              <p:nvPr/>
            </p:nvGrpSpPr>
            <p:grpSpPr bwMode="auto">
              <a:xfrm rot="2114198">
                <a:off x="3504" y="3816"/>
                <a:ext cx="454" cy="181"/>
                <a:chOff x="2154" y="3339"/>
                <a:chExt cx="454" cy="181"/>
              </a:xfrm>
            </p:grpSpPr>
            <p:sp>
              <p:nvSpPr>
                <p:cNvPr id="39230" name="Line 774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31" name="Line 775"/>
                <p:cNvSpPr>
                  <a:spLocks noChangeShapeType="1"/>
                </p:cNvSpPr>
                <p:nvPr/>
              </p:nvSpPr>
              <p:spPr bwMode="auto">
                <a:xfrm>
                  <a:off x="2200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32" name="Line 776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45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33" name="Line 777"/>
                <p:cNvSpPr>
                  <a:spLocks noChangeShapeType="1"/>
                </p:cNvSpPr>
                <p:nvPr/>
              </p:nvSpPr>
              <p:spPr bwMode="auto">
                <a:xfrm>
                  <a:off x="2245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34" name="Line 778"/>
                <p:cNvSpPr>
                  <a:spLocks noChangeShapeType="1"/>
                </p:cNvSpPr>
                <p:nvPr/>
              </p:nvSpPr>
              <p:spPr bwMode="auto">
                <a:xfrm>
                  <a:off x="229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35" name="Line 779"/>
                <p:cNvSpPr>
                  <a:spLocks noChangeShapeType="1"/>
                </p:cNvSpPr>
                <p:nvPr/>
              </p:nvSpPr>
              <p:spPr bwMode="auto">
                <a:xfrm>
                  <a:off x="233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36" name="Line 780"/>
                <p:cNvSpPr>
                  <a:spLocks noChangeShapeType="1"/>
                </p:cNvSpPr>
                <p:nvPr/>
              </p:nvSpPr>
              <p:spPr bwMode="auto">
                <a:xfrm>
                  <a:off x="2381" y="3339"/>
                  <a:ext cx="0" cy="13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37" name="Line 781"/>
                <p:cNvSpPr>
                  <a:spLocks noChangeShapeType="1"/>
                </p:cNvSpPr>
                <p:nvPr/>
              </p:nvSpPr>
              <p:spPr bwMode="auto">
                <a:xfrm>
                  <a:off x="242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38" name="Line 782"/>
                <p:cNvSpPr>
                  <a:spLocks noChangeShapeType="1"/>
                </p:cNvSpPr>
                <p:nvPr/>
              </p:nvSpPr>
              <p:spPr bwMode="auto">
                <a:xfrm>
                  <a:off x="247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39" name="Line 783"/>
                <p:cNvSpPr>
                  <a:spLocks noChangeShapeType="1"/>
                </p:cNvSpPr>
                <p:nvPr/>
              </p:nvSpPr>
              <p:spPr bwMode="auto">
                <a:xfrm>
                  <a:off x="2517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40" name="Line 784"/>
                <p:cNvSpPr>
                  <a:spLocks noChangeShapeType="1"/>
                </p:cNvSpPr>
                <p:nvPr/>
              </p:nvSpPr>
              <p:spPr bwMode="auto">
                <a:xfrm>
                  <a:off x="2562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41" name="Line 785"/>
                <p:cNvSpPr>
                  <a:spLocks noChangeShapeType="1"/>
                </p:cNvSpPr>
                <p:nvPr/>
              </p:nvSpPr>
              <p:spPr bwMode="auto">
                <a:xfrm>
                  <a:off x="2608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sp>
            <p:nvSpPr>
              <p:cNvPr id="39229" name="Text Box 786"/>
              <p:cNvSpPr txBox="1">
                <a:spLocks noChangeArrowheads="1"/>
              </p:cNvSpPr>
              <p:nvPr/>
            </p:nvSpPr>
            <p:spPr bwMode="auto">
              <a:xfrm rot="2114198">
                <a:off x="3743" y="4037"/>
                <a:ext cx="147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vi-VN" altLang="en-US" sz="1600">
                    <a:cs typeface="Times New Roman" panose="02020603050405020304" pitchFamily="18" charset="0"/>
                  </a:rPr>
                  <a:t>6</a:t>
                </a:r>
                <a:endParaRPr lang="en-US" altLang="en-US" sz="1600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9183" name="Group 787"/>
            <p:cNvGrpSpPr>
              <a:grpSpLocks/>
            </p:cNvGrpSpPr>
            <p:nvPr/>
          </p:nvGrpSpPr>
          <p:grpSpPr bwMode="auto">
            <a:xfrm rot="-2089512">
              <a:off x="4513" y="1256"/>
              <a:ext cx="580" cy="472"/>
              <a:chOff x="3504" y="3816"/>
              <a:chExt cx="454" cy="400"/>
            </a:xfrm>
          </p:grpSpPr>
          <p:grpSp>
            <p:nvGrpSpPr>
              <p:cNvPr id="39214" name="Group 788"/>
              <p:cNvGrpSpPr>
                <a:grpSpLocks/>
              </p:cNvGrpSpPr>
              <p:nvPr/>
            </p:nvGrpSpPr>
            <p:grpSpPr bwMode="auto">
              <a:xfrm rot="2114198">
                <a:off x="3504" y="3816"/>
                <a:ext cx="454" cy="181"/>
                <a:chOff x="2154" y="3339"/>
                <a:chExt cx="454" cy="181"/>
              </a:xfrm>
            </p:grpSpPr>
            <p:sp>
              <p:nvSpPr>
                <p:cNvPr id="39216" name="Line 789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17" name="Line 790"/>
                <p:cNvSpPr>
                  <a:spLocks noChangeShapeType="1"/>
                </p:cNvSpPr>
                <p:nvPr/>
              </p:nvSpPr>
              <p:spPr bwMode="auto">
                <a:xfrm>
                  <a:off x="2200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18" name="Line 791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45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19" name="Line 792"/>
                <p:cNvSpPr>
                  <a:spLocks noChangeShapeType="1"/>
                </p:cNvSpPr>
                <p:nvPr/>
              </p:nvSpPr>
              <p:spPr bwMode="auto">
                <a:xfrm>
                  <a:off x="2245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20" name="Line 793"/>
                <p:cNvSpPr>
                  <a:spLocks noChangeShapeType="1"/>
                </p:cNvSpPr>
                <p:nvPr/>
              </p:nvSpPr>
              <p:spPr bwMode="auto">
                <a:xfrm>
                  <a:off x="229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21" name="Line 794"/>
                <p:cNvSpPr>
                  <a:spLocks noChangeShapeType="1"/>
                </p:cNvSpPr>
                <p:nvPr/>
              </p:nvSpPr>
              <p:spPr bwMode="auto">
                <a:xfrm>
                  <a:off x="233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22" name="Line 795"/>
                <p:cNvSpPr>
                  <a:spLocks noChangeShapeType="1"/>
                </p:cNvSpPr>
                <p:nvPr/>
              </p:nvSpPr>
              <p:spPr bwMode="auto">
                <a:xfrm>
                  <a:off x="2381" y="3339"/>
                  <a:ext cx="0" cy="13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23" name="Line 796"/>
                <p:cNvSpPr>
                  <a:spLocks noChangeShapeType="1"/>
                </p:cNvSpPr>
                <p:nvPr/>
              </p:nvSpPr>
              <p:spPr bwMode="auto">
                <a:xfrm>
                  <a:off x="242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24" name="Line 797"/>
                <p:cNvSpPr>
                  <a:spLocks noChangeShapeType="1"/>
                </p:cNvSpPr>
                <p:nvPr/>
              </p:nvSpPr>
              <p:spPr bwMode="auto">
                <a:xfrm>
                  <a:off x="247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25" name="Line 798"/>
                <p:cNvSpPr>
                  <a:spLocks noChangeShapeType="1"/>
                </p:cNvSpPr>
                <p:nvPr/>
              </p:nvSpPr>
              <p:spPr bwMode="auto">
                <a:xfrm>
                  <a:off x="2517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26" name="Line 799"/>
                <p:cNvSpPr>
                  <a:spLocks noChangeShapeType="1"/>
                </p:cNvSpPr>
                <p:nvPr/>
              </p:nvSpPr>
              <p:spPr bwMode="auto">
                <a:xfrm>
                  <a:off x="2562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27" name="Line 800"/>
                <p:cNvSpPr>
                  <a:spLocks noChangeShapeType="1"/>
                </p:cNvSpPr>
                <p:nvPr/>
              </p:nvSpPr>
              <p:spPr bwMode="auto">
                <a:xfrm>
                  <a:off x="2608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sp>
            <p:nvSpPr>
              <p:cNvPr id="39215" name="Text Box 801"/>
              <p:cNvSpPr txBox="1">
                <a:spLocks noChangeArrowheads="1"/>
              </p:cNvSpPr>
              <p:nvPr/>
            </p:nvSpPr>
            <p:spPr bwMode="auto">
              <a:xfrm rot="2114198">
                <a:off x="3738" y="4035"/>
                <a:ext cx="147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600">
                    <a:cs typeface="Times New Roman" panose="02020603050405020304" pitchFamily="18" charset="0"/>
                  </a:rPr>
                  <a:t>8</a:t>
                </a:r>
              </a:p>
            </p:txBody>
          </p:sp>
        </p:grpSp>
        <p:grpSp>
          <p:nvGrpSpPr>
            <p:cNvPr id="39184" name="Group 802"/>
            <p:cNvGrpSpPr>
              <a:grpSpLocks/>
            </p:cNvGrpSpPr>
            <p:nvPr/>
          </p:nvGrpSpPr>
          <p:grpSpPr bwMode="auto">
            <a:xfrm rot="-2089512">
              <a:off x="5089" y="1256"/>
              <a:ext cx="581" cy="467"/>
              <a:chOff x="3504" y="3816"/>
              <a:chExt cx="454" cy="396"/>
            </a:xfrm>
          </p:grpSpPr>
          <p:grpSp>
            <p:nvGrpSpPr>
              <p:cNvPr id="39200" name="Group 803"/>
              <p:cNvGrpSpPr>
                <a:grpSpLocks/>
              </p:cNvGrpSpPr>
              <p:nvPr/>
            </p:nvGrpSpPr>
            <p:grpSpPr bwMode="auto">
              <a:xfrm rot="2114198">
                <a:off x="3504" y="3816"/>
                <a:ext cx="454" cy="181"/>
                <a:chOff x="2154" y="3339"/>
                <a:chExt cx="454" cy="181"/>
              </a:xfrm>
            </p:grpSpPr>
            <p:sp>
              <p:nvSpPr>
                <p:cNvPr id="39202" name="Line 804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03" name="Line 805"/>
                <p:cNvSpPr>
                  <a:spLocks noChangeShapeType="1"/>
                </p:cNvSpPr>
                <p:nvPr/>
              </p:nvSpPr>
              <p:spPr bwMode="auto">
                <a:xfrm>
                  <a:off x="2200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04" name="Line 806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45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05" name="Line 807"/>
                <p:cNvSpPr>
                  <a:spLocks noChangeShapeType="1"/>
                </p:cNvSpPr>
                <p:nvPr/>
              </p:nvSpPr>
              <p:spPr bwMode="auto">
                <a:xfrm>
                  <a:off x="2245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06" name="Line 808"/>
                <p:cNvSpPr>
                  <a:spLocks noChangeShapeType="1"/>
                </p:cNvSpPr>
                <p:nvPr/>
              </p:nvSpPr>
              <p:spPr bwMode="auto">
                <a:xfrm>
                  <a:off x="229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07" name="Line 809"/>
                <p:cNvSpPr>
                  <a:spLocks noChangeShapeType="1"/>
                </p:cNvSpPr>
                <p:nvPr/>
              </p:nvSpPr>
              <p:spPr bwMode="auto">
                <a:xfrm>
                  <a:off x="233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08" name="Line 810"/>
                <p:cNvSpPr>
                  <a:spLocks noChangeShapeType="1"/>
                </p:cNvSpPr>
                <p:nvPr/>
              </p:nvSpPr>
              <p:spPr bwMode="auto">
                <a:xfrm>
                  <a:off x="2381" y="3339"/>
                  <a:ext cx="0" cy="13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09" name="Line 811"/>
                <p:cNvSpPr>
                  <a:spLocks noChangeShapeType="1"/>
                </p:cNvSpPr>
                <p:nvPr/>
              </p:nvSpPr>
              <p:spPr bwMode="auto">
                <a:xfrm>
                  <a:off x="242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10" name="Line 812"/>
                <p:cNvSpPr>
                  <a:spLocks noChangeShapeType="1"/>
                </p:cNvSpPr>
                <p:nvPr/>
              </p:nvSpPr>
              <p:spPr bwMode="auto">
                <a:xfrm>
                  <a:off x="247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11" name="Line 813"/>
                <p:cNvSpPr>
                  <a:spLocks noChangeShapeType="1"/>
                </p:cNvSpPr>
                <p:nvPr/>
              </p:nvSpPr>
              <p:spPr bwMode="auto">
                <a:xfrm>
                  <a:off x="2517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12" name="Line 814"/>
                <p:cNvSpPr>
                  <a:spLocks noChangeShapeType="1"/>
                </p:cNvSpPr>
                <p:nvPr/>
              </p:nvSpPr>
              <p:spPr bwMode="auto">
                <a:xfrm>
                  <a:off x="2562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213" name="Line 815"/>
                <p:cNvSpPr>
                  <a:spLocks noChangeShapeType="1"/>
                </p:cNvSpPr>
                <p:nvPr/>
              </p:nvSpPr>
              <p:spPr bwMode="auto">
                <a:xfrm>
                  <a:off x="2608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sp>
            <p:nvSpPr>
              <p:cNvPr id="39201" name="Text Box 816"/>
              <p:cNvSpPr txBox="1">
                <a:spLocks noChangeArrowheads="1"/>
              </p:cNvSpPr>
              <p:nvPr/>
            </p:nvSpPr>
            <p:spPr bwMode="auto">
              <a:xfrm rot="2114198">
                <a:off x="3748" y="4031"/>
                <a:ext cx="147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600">
                    <a:cs typeface="Times New Roman" panose="02020603050405020304" pitchFamily="18" charset="0"/>
                  </a:rPr>
                  <a:t>9</a:t>
                </a:r>
              </a:p>
            </p:txBody>
          </p:sp>
        </p:grpSp>
        <p:grpSp>
          <p:nvGrpSpPr>
            <p:cNvPr id="39185" name="Group 817"/>
            <p:cNvGrpSpPr>
              <a:grpSpLocks/>
            </p:cNvGrpSpPr>
            <p:nvPr/>
          </p:nvGrpSpPr>
          <p:grpSpPr bwMode="auto">
            <a:xfrm rot="-2089512">
              <a:off x="5669" y="1275"/>
              <a:ext cx="581" cy="474"/>
              <a:chOff x="3504" y="3816"/>
              <a:chExt cx="454" cy="402"/>
            </a:xfrm>
          </p:grpSpPr>
          <p:grpSp>
            <p:nvGrpSpPr>
              <p:cNvPr id="39186" name="Group 818"/>
              <p:cNvGrpSpPr>
                <a:grpSpLocks/>
              </p:cNvGrpSpPr>
              <p:nvPr/>
            </p:nvGrpSpPr>
            <p:grpSpPr bwMode="auto">
              <a:xfrm rot="2114198">
                <a:off x="3504" y="3816"/>
                <a:ext cx="454" cy="181"/>
                <a:chOff x="2154" y="3339"/>
                <a:chExt cx="454" cy="181"/>
              </a:xfrm>
            </p:grpSpPr>
            <p:sp>
              <p:nvSpPr>
                <p:cNvPr id="39188" name="Line 819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189" name="Line 820"/>
                <p:cNvSpPr>
                  <a:spLocks noChangeShapeType="1"/>
                </p:cNvSpPr>
                <p:nvPr/>
              </p:nvSpPr>
              <p:spPr bwMode="auto">
                <a:xfrm>
                  <a:off x="2200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190" name="Line 821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45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191" name="Line 822"/>
                <p:cNvSpPr>
                  <a:spLocks noChangeShapeType="1"/>
                </p:cNvSpPr>
                <p:nvPr/>
              </p:nvSpPr>
              <p:spPr bwMode="auto">
                <a:xfrm>
                  <a:off x="2245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192" name="Line 823"/>
                <p:cNvSpPr>
                  <a:spLocks noChangeShapeType="1"/>
                </p:cNvSpPr>
                <p:nvPr/>
              </p:nvSpPr>
              <p:spPr bwMode="auto">
                <a:xfrm>
                  <a:off x="229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193" name="Line 824"/>
                <p:cNvSpPr>
                  <a:spLocks noChangeShapeType="1"/>
                </p:cNvSpPr>
                <p:nvPr/>
              </p:nvSpPr>
              <p:spPr bwMode="auto">
                <a:xfrm>
                  <a:off x="233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194" name="Line 825"/>
                <p:cNvSpPr>
                  <a:spLocks noChangeShapeType="1"/>
                </p:cNvSpPr>
                <p:nvPr/>
              </p:nvSpPr>
              <p:spPr bwMode="auto">
                <a:xfrm>
                  <a:off x="2381" y="3339"/>
                  <a:ext cx="0" cy="13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195" name="Line 826"/>
                <p:cNvSpPr>
                  <a:spLocks noChangeShapeType="1"/>
                </p:cNvSpPr>
                <p:nvPr/>
              </p:nvSpPr>
              <p:spPr bwMode="auto">
                <a:xfrm>
                  <a:off x="242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196" name="Line 827"/>
                <p:cNvSpPr>
                  <a:spLocks noChangeShapeType="1"/>
                </p:cNvSpPr>
                <p:nvPr/>
              </p:nvSpPr>
              <p:spPr bwMode="auto">
                <a:xfrm>
                  <a:off x="247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197" name="Line 828"/>
                <p:cNvSpPr>
                  <a:spLocks noChangeShapeType="1"/>
                </p:cNvSpPr>
                <p:nvPr/>
              </p:nvSpPr>
              <p:spPr bwMode="auto">
                <a:xfrm>
                  <a:off x="2517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198" name="Line 829"/>
                <p:cNvSpPr>
                  <a:spLocks noChangeShapeType="1"/>
                </p:cNvSpPr>
                <p:nvPr/>
              </p:nvSpPr>
              <p:spPr bwMode="auto">
                <a:xfrm>
                  <a:off x="2562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199" name="Line 830"/>
                <p:cNvSpPr>
                  <a:spLocks noChangeShapeType="1"/>
                </p:cNvSpPr>
                <p:nvPr/>
              </p:nvSpPr>
              <p:spPr bwMode="auto">
                <a:xfrm>
                  <a:off x="2608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sp>
            <p:nvSpPr>
              <p:cNvPr id="39187" name="Text Box 831"/>
              <p:cNvSpPr txBox="1">
                <a:spLocks noChangeArrowheads="1"/>
              </p:cNvSpPr>
              <p:nvPr/>
            </p:nvSpPr>
            <p:spPr bwMode="auto">
              <a:xfrm rot="2114198">
                <a:off x="3735" y="4037"/>
                <a:ext cx="203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600">
                    <a:cs typeface="Times New Roman" panose="02020603050405020304" pitchFamily="18" charset="0"/>
                  </a:rPr>
                  <a:t>10</a:t>
                </a:r>
              </a:p>
            </p:txBody>
          </p:sp>
        </p:grpSp>
      </p:grpSp>
      <p:sp>
        <p:nvSpPr>
          <p:cNvPr id="323" name="Text Box 521"/>
          <p:cNvSpPr txBox="1">
            <a:spLocks noChangeArrowheads="1"/>
          </p:cNvSpPr>
          <p:nvPr/>
        </p:nvSpPr>
        <p:spPr bwMode="auto">
          <a:xfrm>
            <a:off x="3274485" y="5473701"/>
            <a:ext cx="774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18" name="Group 528"/>
          <p:cNvGrpSpPr>
            <a:grpSpLocks/>
          </p:cNvGrpSpPr>
          <p:nvPr/>
        </p:nvGrpSpPr>
        <p:grpSpPr bwMode="auto">
          <a:xfrm rot="-5562678">
            <a:off x="95372" y="-2887099"/>
            <a:ext cx="9814984" cy="5226069"/>
            <a:chOff x="1061" y="2468"/>
            <a:chExt cx="4834" cy="2800"/>
          </a:xfrm>
        </p:grpSpPr>
        <p:sp>
          <p:nvSpPr>
            <p:cNvPr id="39022" name="Rectangle 529"/>
            <p:cNvSpPr>
              <a:spLocks noChangeArrowheads="1"/>
            </p:cNvSpPr>
            <p:nvPr/>
          </p:nvSpPr>
          <p:spPr bwMode="auto">
            <a:xfrm rot="2114198">
              <a:off x="1061" y="3686"/>
              <a:ext cx="4834" cy="59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400"/>
            </a:p>
          </p:txBody>
        </p:sp>
        <p:grpSp>
          <p:nvGrpSpPr>
            <p:cNvPr id="39023" name="Group 530"/>
            <p:cNvGrpSpPr>
              <a:grpSpLocks/>
            </p:cNvGrpSpPr>
            <p:nvPr/>
          </p:nvGrpSpPr>
          <p:grpSpPr bwMode="auto">
            <a:xfrm rot="2114198">
              <a:off x="1645" y="2511"/>
              <a:ext cx="454" cy="181"/>
              <a:chOff x="2154" y="3339"/>
              <a:chExt cx="454" cy="181"/>
            </a:xfrm>
          </p:grpSpPr>
          <p:sp>
            <p:nvSpPr>
              <p:cNvPr id="39157" name="Line 531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58" name="Line 532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59" name="Line 533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60" name="Line 534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61" name="Line 535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62" name="Line 536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63" name="Line 537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64" name="Line 538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65" name="Line 539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66" name="Line 540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67" name="Line 541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68" name="Line 542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</p:grpSp>
        <p:grpSp>
          <p:nvGrpSpPr>
            <p:cNvPr id="39024" name="Group 543"/>
            <p:cNvGrpSpPr>
              <a:grpSpLocks/>
            </p:cNvGrpSpPr>
            <p:nvPr/>
          </p:nvGrpSpPr>
          <p:grpSpPr bwMode="auto">
            <a:xfrm rot="2114198">
              <a:off x="2021" y="2769"/>
              <a:ext cx="454" cy="181"/>
              <a:chOff x="2154" y="3339"/>
              <a:chExt cx="454" cy="181"/>
            </a:xfrm>
          </p:grpSpPr>
          <p:sp>
            <p:nvSpPr>
              <p:cNvPr id="39145" name="Line 544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46" name="Line 545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47" name="Line 546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48" name="Line 547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49" name="Line 548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50" name="Line 549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51" name="Line 550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52" name="Line 551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53" name="Line 552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54" name="Line 553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55" name="Line 554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56" name="Line 555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</p:grpSp>
        <p:grpSp>
          <p:nvGrpSpPr>
            <p:cNvPr id="39025" name="Group 556"/>
            <p:cNvGrpSpPr>
              <a:grpSpLocks/>
            </p:cNvGrpSpPr>
            <p:nvPr/>
          </p:nvGrpSpPr>
          <p:grpSpPr bwMode="auto">
            <a:xfrm rot="2114198">
              <a:off x="2392" y="3031"/>
              <a:ext cx="454" cy="181"/>
              <a:chOff x="2154" y="3339"/>
              <a:chExt cx="454" cy="181"/>
            </a:xfrm>
          </p:grpSpPr>
          <p:sp>
            <p:nvSpPr>
              <p:cNvPr id="39133" name="Line 557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34" name="Line 558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35" name="Line 559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36" name="Line 560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37" name="Line 561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38" name="Line 562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39" name="Line 563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40" name="Line 564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41" name="Line 565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42" name="Line 566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43" name="Line 567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44" name="Line 568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</p:grpSp>
        <p:grpSp>
          <p:nvGrpSpPr>
            <p:cNvPr id="39026" name="Group 569"/>
            <p:cNvGrpSpPr>
              <a:grpSpLocks/>
            </p:cNvGrpSpPr>
            <p:nvPr/>
          </p:nvGrpSpPr>
          <p:grpSpPr bwMode="auto">
            <a:xfrm rot="2114198">
              <a:off x="2763" y="3292"/>
              <a:ext cx="454" cy="181"/>
              <a:chOff x="2154" y="3339"/>
              <a:chExt cx="454" cy="181"/>
            </a:xfrm>
          </p:grpSpPr>
          <p:sp>
            <p:nvSpPr>
              <p:cNvPr id="39121" name="Line 570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22" name="Line 571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23" name="Line 572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24" name="Line 573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25" name="Line 574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26" name="Line 575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27" name="Line 576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28" name="Line 577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29" name="Line 578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30" name="Line 579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31" name="Line 580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32" name="Line 581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</p:grpSp>
        <p:grpSp>
          <p:nvGrpSpPr>
            <p:cNvPr id="39027" name="Group 582"/>
            <p:cNvGrpSpPr>
              <a:grpSpLocks/>
            </p:cNvGrpSpPr>
            <p:nvPr/>
          </p:nvGrpSpPr>
          <p:grpSpPr bwMode="auto">
            <a:xfrm rot="2114198">
              <a:off x="3134" y="3554"/>
              <a:ext cx="454" cy="181"/>
              <a:chOff x="2154" y="3339"/>
              <a:chExt cx="454" cy="181"/>
            </a:xfrm>
          </p:grpSpPr>
          <p:sp>
            <p:nvSpPr>
              <p:cNvPr id="39109" name="Line 583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10" name="Line 584"/>
              <p:cNvSpPr>
                <a:spLocks noChangeShapeType="1"/>
              </p:cNvSpPr>
              <p:nvPr/>
            </p:nvSpPr>
            <p:spPr bwMode="auto">
              <a:xfrm>
                <a:off x="2200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11" name="Line 585"/>
              <p:cNvSpPr>
                <a:spLocks noChangeShapeType="1"/>
              </p:cNvSpPr>
              <p:nvPr/>
            </p:nvSpPr>
            <p:spPr bwMode="auto">
              <a:xfrm>
                <a:off x="2154" y="3339"/>
                <a:ext cx="45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12" name="Line 586"/>
              <p:cNvSpPr>
                <a:spLocks noChangeShapeType="1"/>
              </p:cNvSpPr>
              <p:nvPr/>
            </p:nvSpPr>
            <p:spPr bwMode="auto">
              <a:xfrm>
                <a:off x="2245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13" name="Line 587"/>
              <p:cNvSpPr>
                <a:spLocks noChangeShapeType="1"/>
              </p:cNvSpPr>
              <p:nvPr/>
            </p:nvSpPr>
            <p:spPr bwMode="auto">
              <a:xfrm>
                <a:off x="229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14" name="Line 588"/>
              <p:cNvSpPr>
                <a:spLocks noChangeShapeType="1"/>
              </p:cNvSpPr>
              <p:nvPr/>
            </p:nvSpPr>
            <p:spPr bwMode="auto">
              <a:xfrm>
                <a:off x="233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15" name="Line 589"/>
              <p:cNvSpPr>
                <a:spLocks noChangeShapeType="1"/>
              </p:cNvSpPr>
              <p:nvPr/>
            </p:nvSpPr>
            <p:spPr bwMode="auto">
              <a:xfrm>
                <a:off x="2381" y="3339"/>
                <a:ext cx="0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16" name="Line 590"/>
              <p:cNvSpPr>
                <a:spLocks noChangeShapeType="1"/>
              </p:cNvSpPr>
              <p:nvPr/>
            </p:nvSpPr>
            <p:spPr bwMode="auto">
              <a:xfrm>
                <a:off x="2426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17" name="Line 591"/>
              <p:cNvSpPr>
                <a:spLocks noChangeShapeType="1"/>
              </p:cNvSpPr>
              <p:nvPr/>
            </p:nvSpPr>
            <p:spPr bwMode="auto">
              <a:xfrm>
                <a:off x="2471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18" name="Line 592"/>
              <p:cNvSpPr>
                <a:spLocks noChangeShapeType="1"/>
              </p:cNvSpPr>
              <p:nvPr/>
            </p:nvSpPr>
            <p:spPr bwMode="auto">
              <a:xfrm>
                <a:off x="2517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19" name="Line 593"/>
              <p:cNvSpPr>
                <a:spLocks noChangeShapeType="1"/>
              </p:cNvSpPr>
              <p:nvPr/>
            </p:nvSpPr>
            <p:spPr bwMode="auto">
              <a:xfrm>
                <a:off x="2562" y="3339"/>
                <a:ext cx="0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120" name="Line 594"/>
              <p:cNvSpPr>
                <a:spLocks noChangeShapeType="1"/>
              </p:cNvSpPr>
              <p:nvPr/>
            </p:nvSpPr>
            <p:spPr bwMode="auto">
              <a:xfrm>
                <a:off x="2608" y="3339"/>
                <a:ext cx="0" cy="18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39028" name="Text Box 595"/>
            <p:cNvSpPr txBox="1">
              <a:spLocks noChangeArrowheads="1"/>
            </p:cNvSpPr>
            <p:nvPr/>
          </p:nvSpPr>
          <p:spPr bwMode="auto">
            <a:xfrm rot="2114198">
              <a:off x="1531" y="2468"/>
              <a:ext cx="147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vi-VN" altLang="en-US" sz="1600">
                  <a:cs typeface="Times New Roman" panose="02020603050405020304" pitchFamily="18" charset="0"/>
                </a:rPr>
                <a:t>0</a:t>
              </a:r>
              <a:endParaRPr lang="en-US" altLang="en-US" sz="1600">
                <a:cs typeface="Times New Roman" panose="02020603050405020304" pitchFamily="18" charset="0"/>
              </a:endParaRPr>
            </a:p>
          </p:txBody>
        </p:sp>
        <p:sp>
          <p:nvSpPr>
            <p:cNvPr id="39029" name="Text Box 596"/>
            <p:cNvSpPr txBox="1">
              <a:spLocks noChangeArrowheads="1"/>
            </p:cNvSpPr>
            <p:nvPr/>
          </p:nvSpPr>
          <p:spPr bwMode="auto">
            <a:xfrm rot="2114198">
              <a:off x="1898" y="2741"/>
              <a:ext cx="197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vi-VN" altLang="en-US" sz="1600">
                  <a:cs typeface="Times New Roman" panose="02020603050405020304" pitchFamily="18" charset="0"/>
                </a:rPr>
                <a:t>1</a:t>
              </a:r>
              <a:endParaRPr lang="en-US" altLang="en-US" sz="1600">
                <a:cs typeface="Times New Roman" panose="02020603050405020304" pitchFamily="18" charset="0"/>
              </a:endParaRPr>
            </a:p>
          </p:txBody>
        </p:sp>
        <p:sp>
          <p:nvSpPr>
            <p:cNvPr id="39030" name="Text Box 597"/>
            <p:cNvSpPr txBox="1">
              <a:spLocks noChangeArrowheads="1"/>
            </p:cNvSpPr>
            <p:nvPr/>
          </p:nvSpPr>
          <p:spPr bwMode="auto">
            <a:xfrm rot="2114198">
              <a:off x="2268" y="2991"/>
              <a:ext cx="147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vi-VN" altLang="en-US" sz="1600">
                  <a:cs typeface="Times New Roman" panose="02020603050405020304" pitchFamily="18" charset="0"/>
                </a:rPr>
                <a:t>2</a:t>
              </a:r>
              <a:endParaRPr lang="en-US" altLang="en-US" sz="1600">
                <a:cs typeface="Times New Roman" panose="02020603050405020304" pitchFamily="18" charset="0"/>
              </a:endParaRPr>
            </a:p>
          </p:txBody>
        </p:sp>
        <p:sp>
          <p:nvSpPr>
            <p:cNvPr id="39031" name="Text Box 598"/>
            <p:cNvSpPr txBox="1">
              <a:spLocks noChangeArrowheads="1"/>
            </p:cNvSpPr>
            <p:nvPr/>
          </p:nvSpPr>
          <p:spPr bwMode="auto">
            <a:xfrm rot="2114198">
              <a:off x="2646" y="3252"/>
              <a:ext cx="147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vi-VN" altLang="en-US" sz="1600">
                  <a:cs typeface="Times New Roman" panose="02020603050405020304" pitchFamily="18" charset="0"/>
                </a:rPr>
                <a:t>3</a:t>
              </a:r>
              <a:endParaRPr lang="en-US" altLang="en-US" sz="1600">
                <a:cs typeface="Times New Roman" panose="02020603050405020304" pitchFamily="18" charset="0"/>
              </a:endParaRPr>
            </a:p>
          </p:txBody>
        </p:sp>
        <p:sp>
          <p:nvSpPr>
            <p:cNvPr id="39032" name="Text Box 599"/>
            <p:cNvSpPr txBox="1">
              <a:spLocks noChangeArrowheads="1"/>
            </p:cNvSpPr>
            <p:nvPr/>
          </p:nvSpPr>
          <p:spPr bwMode="auto">
            <a:xfrm rot="2114198">
              <a:off x="3004" y="3518"/>
              <a:ext cx="147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vi-VN" altLang="en-US" sz="1600">
                  <a:cs typeface="Times New Roman" panose="02020603050405020304" pitchFamily="18" charset="0"/>
                </a:rPr>
                <a:t>4</a:t>
              </a:r>
              <a:endParaRPr lang="en-US" altLang="en-US" sz="1600">
                <a:cs typeface="Times New Roman" panose="02020603050405020304" pitchFamily="18" charset="0"/>
              </a:endParaRPr>
            </a:p>
          </p:txBody>
        </p:sp>
        <p:sp>
          <p:nvSpPr>
            <p:cNvPr id="39033" name="Text Box 600"/>
            <p:cNvSpPr txBox="1">
              <a:spLocks noChangeArrowheads="1"/>
            </p:cNvSpPr>
            <p:nvPr/>
          </p:nvSpPr>
          <p:spPr bwMode="auto">
            <a:xfrm rot="2114198">
              <a:off x="3362" y="3768"/>
              <a:ext cx="147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vi-VN" altLang="en-US" sz="1600">
                  <a:cs typeface="Times New Roman" panose="02020603050405020304" pitchFamily="18" charset="0"/>
                </a:rPr>
                <a:t>5</a:t>
              </a:r>
              <a:endParaRPr lang="en-US" altLang="en-US" sz="1600">
                <a:cs typeface="Times New Roman" panose="02020603050405020304" pitchFamily="18" charset="0"/>
              </a:endParaRPr>
            </a:p>
          </p:txBody>
        </p:sp>
        <p:grpSp>
          <p:nvGrpSpPr>
            <p:cNvPr id="39034" name="Group 601"/>
            <p:cNvGrpSpPr>
              <a:grpSpLocks/>
            </p:cNvGrpSpPr>
            <p:nvPr/>
          </p:nvGrpSpPr>
          <p:grpSpPr bwMode="auto">
            <a:xfrm>
              <a:off x="3866" y="4086"/>
              <a:ext cx="454" cy="404"/>
              <a:chOff x="3504" y="3816"/>
              <a:chExt cx="454" cy="404"/>
            </a:xfrm>
          </p:grpSpPr>
          <p:grpSp>
            <p:nvGrpSpPr>
              <p:cNvPr id="39095" name="Group 602"/>
              <p:cNvGrpSpPr>
                <a:grpSpLocks/>
              </p:cNvGrpSpPr>
              <p:nvPr/>
            </p:nvGrpSpPr>
            <p:grpSpPr bwMode="auto">
              <a:xfrm rot="2114198">
                <a:off x="3504" y="3816"/>
                <a:ext cx="454" cy="181"/>
                <a:chOff x="2154" y="3339"/>
                <a:chExt cx="454" cy="181"/>
              </a:xfrm>
            </p:grpSpPr>
            <p:sp>
              <p:nvSpPr>
                <p:cNvPr id="39097" name="Line 603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98" name="Line 604"/>
                <p:cNvSpPr>
                  <a:spLocks noChangeShapeType="1"/>
                </p:cNvSpPr>
                <p:nvPr/>
              </p:nvSpPr>
              <p:spPr bwMode="auto">
                <a:xfrm>
                  <a:off x="2200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99" name="Line 605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45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100" name="Line 606"/>
                <p:cNvSpPr>
                  <a:spLocks noChangeShapeType="1"/>
                </p:cNvSpPr>
                <p:nvPr/>
              </p:nvSpPr>
              <p:spPr bwMode="auto">
                <a:xfrm>
                  <a:off x="2245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101" name="Line 607"/>
                <p:cNvSpPr>
                  <a:spLocks noChangeShapeType="1"/>
                </p:cNvSpPr>
                <p:nvPr/>
              </p:nvSpPr>
              <p:spPr bwMode="auto">
                <a:xfrm>
                  <a:off x="229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102" name="Line 608"/>
                <p:cNvSpPr>
                  <a:spLocks noChangeShapeType="1"/>
                </p:cNvSpPr>
                <p:nvPr/>
              </p:nvSpPr>
              <p:spPr bwMode="auto">
                <a:xfrm>
                  <a:off x="233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103" name="Line 609"/>
                <p:cNvSpPr>
                  <a:spLocks noChangeShapeType="1"/>
                </p:cNvSpPr>
                <p:nvPr/>
              </p:nvSpPr>
              <p:spPr bwMode="auto">
                <a:xfrm>
                  <a:off x="2381" y="3339"/>
                  <a:ext cx="0" cy="13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104" name="Line 610"/>
                <p:cNvSpPr>
                  <a:spLocks noChangeShapeType="1"/>
                </p:cNvSpPr>
                <p:nvPr/>
              </p:nvSpPr>
              <p:spPr bwMode="auto">
                <a:xfrm>
                  <a:off x="242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105" name="Line 611"/>
                <p:cNvSpPr>
                  <a:spLocks noChangeShapeType="1"/>
                </p:cNvSpPr>
                <p:nvPr/>
              </p:nvSpPr>
              <p:spPr bwMode="auto">
                <a:xfrm>
                  <a:off x="247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106" name="Line 612"/>
                <p:cNvSpPr>
                  <a:spLocks noChangeShapeType="1"/>
                </p:cNvSpPr>
                <p:nvPr/>
              </p:nvSpPr>
              <p:spPr bwMode="auto">
                <a:xfrm>
                  <a:off x="2517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107" name="Line 613"/>
                <p:cNvSpPr>
                  <a:spLocks noChangeShapeType="1"/>
                </p:cNvSpPr>
                <p:nvPr/>
              </p:nvSpPr>
              <p:spPr bwMode="auto">
                <a:xfrm>
                  <a:off x="2562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108" name="Line 614"/>
                <p:cNvSpPr>
                  <a:spLocks noChangeShapeType="1"/>
                </p:cNvSpPr>
                <p:nvPr/>
              </p:nvSpPr>
              <p:spPr bwMode="auto">
                <a:xfrm>
                  <a:off x="2608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sp>
            <p:nvSpPr>
              <p:cNvPr id="39096" name="Text Box 615"/>
              <p:cNvSpPr txBox="1">
                <a:spLocks noChangeArrowheads="1"/>
              </p:cNvSpPr>
              <p:nvPr/>
            </p:nvSpPr>
            <p:spPr bwMode="auto">
              <a:xfrm rot="2114198">
                <a:off x="3743" y="4039"/>
                <a:ext cx="147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600">
                    <a:cs typeface="Times New Roman" panose="02020603050405020304" pitchFamily="18" charset="0"/>
                  </a:rPr>
                  <a:t>7</a:t>
                </a:r>
              </a:p>
            </p:txBody>
          </p:sp>
        </p:grpSp>
        <p:grpSp>
          <p:nvGrpSpPr>
            <p:cNvPr id="39035" name="Group 616"/>
            <p:cNvGrpSpPr>
              <a:grpSpLocks/>
            </p:cNvGrpSpPr>
            <p:nvPr/>
          </p:nvGrpSpPr>
          <p:grpSpPr bwMode="auto">
            <a:xfrm>
              <a:off x="3498" y="3822"/>
              <a:ext cx="454" cy="402"/>
              <a:chOff x="3504" y="3816"/>
              <a:chExt cx="454" cy="402"/>
            </a:xfrm>
          </p:grpSpPr>
          <p:grpSp>
            <p:nvGrpSpPr>
              <p:cNvPr id="39081" name="Group 617"/>
              <p:cNvGrpSpPr>
                <a:grpSpLocks/>
              </p:cNvGrpSpPr>
              <p:nvPr/>
            </p:nvGrpSpPr>
            <p:grpSpPr bwMode="auto">
              <a:xfrm rot="2114198">
                <a:off x="3504" y="3816"/>
                <a:ext cx="454" cy="181"/>
                <a:chOff x="2154" y="3339"/>
                <a:chExt cx="454" cy="181"/>
              </a:xfrm>
            </p:grpSpPr>
            <p:sp>
              <p:nvSpPr>
                <p:cNvPr id="39083" name="Line 618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84" name="Line 619"/>
                <p:cNvSpPr>
                  <a:spLocks noChangeShapeType="1"/>
                </p:cNvSpPr>
                <p:nvPr/>
              </p:nvSpPr>
              <p:spPr bwMode="auto">
                <a:xfrm>
                  <a:off x="2200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85" name="Line 620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45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86" name="Line 621"/>
                <p:cNvSpPr>
                  <a:spLocks noChangeShapeType="1"/>
                </p:cNvSpPr>
                <p:nvPr/>
              </p:nvSpPr>
              <p:spPr bwMode="auto">
                <a:xfrm>
                  <a:off x="2245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87" name="Line 622"/>
                <p:cNvSpPr>
                  <a:spLocks noChangeShapeType="1"/>
                </p:cNvSpPr>
                <p:nvPr/>
              </p:nvSpPr>
              <p:spPr bwMode="auto">
                <a:xfrm>
                  <a:off x="229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88" name="Line 623"/>
                <p:cNvSpPr>
                  <a:spLocks noChangeShapeType="1"/>
                </p:cNvSpPr>
                <p:nvPr/>
              </p:nvSpPr>
              <p:spPr bwMode="auto">
                <a:xfrm>
                  <a:off x="233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89" name="Line 624"/>
                <p:cNvSpPr>
                  <a:spLocks noChangeShapeType="1"/>
                </p:cNvSpPr>
                <p:nvPr/>
              </p:nvSpPr>
              <p:spPr bwMode="auto">
                <a:xfrm>
                  <a:off x="2381" y="3339"/>
                  <a:ext cx="0" cy="13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90" name="Line 625"/>
                <p:cNvSpPr>
                  <a:spLocks noChangeShapeType="1"/>
                </p:cNvSpPr>
                <p:nvPr/>
              </p:nvSpPr>
              <p:spPr bwMode="auto">
                <a:xfrm>
                  <a:off x="242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91" name="Line 626"/>
                <p:cNvSpPr>
                  <a:spLocks noChangeShapeType="1"/>
                </p:cNvSpPr>
                <p:nvPr/>
              </p:nvSpPr>
              <p:spPr bwMode="auto">
                <a:xfrm>
                  <a:off x="247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92" name="Line 627"/>
                <p:cNvSpPr>
                  <a:spLocks noChangeShapeType="1"/>
                </p:cNvSpPr>
                <p:nvPr/>
              </p:nvSpPr>
              <p:spPr bwMode="auto">
                <a:xfrm>
                  <a:off x="2517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93" name="Line 628"/>
                <p:cNvSpPr>
                  <a:spLocks noChangeShapeType="1"/>
                </p:cNvSpPr>
                <p:nvPr/>
              </p:nvSpPr>
              <p:spPr bwMode="auto">
                <a:xfrm>
                  <a:off x="2562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94" name="Line 629"/>
                <p:cNvSpPr>
                  <a:spLocks noChangeShapeType="1"/>
                </p:cNvSpPr>
                <p:nvPr/>
              </p:nvSpPr>
              <p:spPr bwMode="auto">
                <a:xfrm>
                  <a:off x="2608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sp>
            <p:nvSpPr>
              <p:cNvPr id="39082" name="Text Box 630"/>
              <p:cNvSpPr txBox="1">
                <a:spLocks noChangeArrowheads="1"/>
              </p:cNvSpPr>
              <p:nvPr/>
            </p:nvSpPr>
            <p:spPr bwMode="auto">
              <a:xfrm rot="2114198">
                <a:off x="3740" y="4037"/>
                <a:ext cx="147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vi-VN" altLang="en-US" sz="1600">
                    <a:cs typeface="Times New Roman" panose="02020603050405020304" pitchFamily="18" charset="0"/>
                  </a:rPr>
                  <a:t>6</a:t>
                </a:r>
                <a:endParaRPr lang="en-US" altLang="en-US" sz="1600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9036" name="Group 631"/>
            <p:cNvGrpSpPr>
              <a:grpSpLocks/>
            </p:cNvGrpSpPr>
            <p:nvPr/>
          </p:nvGrpSpPr>
          <p:grpSpPr bwMode="auto">
            <a:xfrm>
              <a:off x="4242" y="4338"/>
              <a:ext cx="454" cy="400"/>
              <a:chOff x="3504" y="3816"/>
              <a:chExt cx="454" cy="400"/>
            </a:xfrm>
          </p:grpSpPr>
          <p:grpSp>
            <p:nvGrpSpPr>
              <p:cNvPr id="39067" name="Group 632"/>
              <p:cNvGrpSpPr>
                <a:grpSpLocks/>
              </p:cNvGrpSpPr>
              <p:nvPr/>
            </p:nvGrpSpPr>
            <p:grpSpPr bwMode="auto">
              <a:xfrm rot="2114198">
                <a:off x="3504" y="3816"/>
                <a:ext cx="454" cy="181"/>
                <a:chOff x="2154" y="3339"/>
                <a:chExt cx="454" cy="181"/>
              </a:xfrm>
            </p:grpSpPr>
            <p:sp>
              <p:nvSpPr>
                <p:cNvPr id="39069" name="Line 633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70" name="Line 634"/>
                <p:cNvSpPr>
                  <a:spLocks noChangeShapeType="1"/>
                </p:cNvSpPr>
                <p:nvPr/>
              </p:nvSpPr>
              <p:spPr bwMode="auto">
                <a:xfrm>
                  <a:off x="2200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71" name="Line 635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45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72" name="Line 636"/>
                <p:cNvSpPr>
                  <a:spLocks noChangeShapeType="1"/>
                </p:cNvSpPr>
                <p:nvPr/>
              </p:nvSpPr>
              <p:spPr bwMode="auto">
                <a:xfrm>
                  <a:off x="2245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73" name="Line 637"/>
                <p:cNvSpPr>
                  <a:spLocks noChangeShapeType="1"/>
                </p:cNvSpPr>
                <p:nvPr/>
              </p:nvSpPr>
              <p:spPr bwMode="auto">
                <a:xfrm>
                  <a:off x="229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74" name="Line 638"/>
                <p:cNvSpPr>
                  <a:spLocks noChangeShapeType="1"/>
                </p:cNvSpPr>
                <p:nvPr/>
              </p:nvSpPr>
              <p:spPr bwMode="auto">
                <a:xfrm>
                  <a:off x="233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75" name="Line 639"/>
                <p:cNvSpPr>
                  <a:spLocks noChangeShapeType="1"/>
                </p:cNvSpPr>
                <p:nvPr/>
              </p:nvSpPr>
              <p:spPr bwMode="auto">
                <a:xfrm>
                  <a:off x="2381" y="3339"/>
                  <a:ext cx="0" cy="13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76" name="Line 640"/>
                <p:cNvSpPr>
                  <a:spLocks noChangeShapeType="1"/>
                </p:cNvSpPr>
                <p:nvPr/>
              </p:nvSpPr>
              <p:spPr bwMode="auto">
                <a:xfrm>
                  <a:off x="242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77" name="Line 641"/>
                <p:cNvSpPr>
                  <a:spLocks noChangeShapeType="1"/>
                </p:cNvSpPr>
                <p:nvPr/>
              </p:nvSpPr>
              <p:spPr bwMode="auto">
                <a:xfrm>
                  <a:off x="247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78" name="Line 642"/>
                <p:cNvSpPr>
                  <a:spLocks noChangeShapeType="1"/>
                </p:cNvSpPr>
                <p:nvPr/>
              </p:nvSpPr>
              <p:spPr bwMode="auto">
                <a:xfrm>
                  <a:off x="2517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79" name="Line 643"/>
                <p:cNvSpPr>
                  <a:spLocks noChangeShapeType="1"/>
                </p:cNvSpPr>
                <p:nvPr/>
              </p:nvSpPr>
              <p:spPr bwMode="auto">
                <a:xfrm>
                  <a:off x="2562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80" name="Line 644"/>
                <p:cNvSpPr>
                  <a:spLocks noChangeShapeType="1"/>
                </p:cNvSpPr>
                <p:nvPr/>
              </p:nvSpPr>
              <p:spPr bwMode="auto">
                <a:xfrm>
                  <a:off x="2608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sp>
            <p:nvSpPr>
              <p:cNvPr id="39068" name="Text Box 645"/>
              <p:cNvSpPr txBox="1">
                <a:spLocks noChangeArrowheads="1"/>
              </p:cNvSpPr>
              <p:nvPr/>
            </p:nvSpPr>
            <p:spPr bwMode="auto">
              <a:xfrm rot="2114198">
                <a:off x="3738" y="4035"/>
                <a:ext cx="147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600">
                    <a:cs typeface="Times New Roman" panose="02020603050405020304" pitchFamily="18" charset="0"/>
                  </a:rPr>
                  <a:t>8</a:t>
                </a:r>
              </a:p>
            </p:txBody>
          </p:sp>
        </p:grpSp>
        <p:grpSp>
          <p:nvGrpSpPr>
            <p:cNvPr id="39037" name="Group 646"/>
            <p:cNvGrpSpPr>
              <a:grpSpLocks/>
            </p:cNvGrpSpPr>
            <p:nvPr/>
          </p:nvGrpSpPr>
          <p:grpSpPr bwMode="auto">
            <a:xfrm>
              <a:off x="4608" y="4608"/>
              <a:ext cx="454" cy="396"/>
              <a:chOff x="3504" y="3816"/>
              <a:chExt cx="454" cy="396"/>
            </a:xfrm>
          </p:grpSpPr>
          <p:grpSp>
            <p:nvGrpSpPr>
              <p:cNvPr id="39053" name="Group 647"/>
              <p:cNvGrpSpPr>
                <a:grpSpLocks/>
              </p:cNvGrpSpPr>
              <p:nvPr/>
            </p:nvGrpSpPr>
            <p:grpSpPr bwMode="auto">
              <a:xfrm rot="2114198">
                <a:off x="3504" y="3816"/>
                <a:ext cx="454" cy="181"/>
                <a:chOff x="2154" y="3339"/>
                <a:chExt cx="454" cy="181"/>
              </a:xfrm>
            </p:grpSpPr>
            <p:sp>
              <p:nvSpPr>
                <p:cNvPr id="39055" name="Line 648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56" name="Line 649"/>
                <p:cNvSpPr>
                  <a:spLocks noChangeShapeType="1"/>
                </p:cNvSpPr>
                <p:nvPr/>
              </p:nvSpPr>
              <p:spPr bwMode="auto">
                <a:xfrm>
                  <a:off x="2200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57" name="Line 650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45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58" name="Line 651"/>
                <p:cNvSpPr>
                  <a:spLocks noChangeShapeType="1"/>
                </p:cNvSpPr>
                <p:nvPr/>
              </p:nvSpPr>
              <p:spPr bwMode="auto">
                <a:xfrm>
                  <a:off x="2245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59" name="Line 652"/>
                <p:cNvSpPr>
                  <a:spLocks noChangeShapeType="1"/>
                </p:cNvSpPr>
                <p:nvPr/>
              </p:nvSpPr>
              <p:spPr bwMode="auto">
                <a:xfrm>
                  <a:off x="229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60" name="Line 653"/>
                <p:cNvSpPr>
                  <a:spLocks noChangeShapeType="1"/>
                </p:cNvSpPr>
                <p:nvPr/>
              </p:nvSpPr>
              <p:spPr bwMode="auto">
                <a:xfrm>
                  <a:off x="233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61" name="Line 654"/>
                <p:cNvSpPr>
                  <a:spLocks noChangeShapeType="1"/>
                </p:cNvSpPr>
                <p:nvPr/>
              </p:nvSpPr>
              <p:spPr bwMode="auto">
                <a:xfrm>
                  <a:off x="2381" y="3339"/>
                  <a:ext cx="0" cy="13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62" name="Line 655"/>
                <p:cNvSpPr>
                  <a:spLocks noChangeShapeType="1"/>
                </p:cNvSpPr>
                <p:nvPr/>
              </p:nvSpPr>
              <p:spPr bwMode="auto">
                <a:xfrm>
                  <a:off x="242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63" name="Line 656"/>
                <p:cNvSpPr>
                  <a:spLocks noChangeShapeType="1"/>
                </p:cNvSpPr>
                <p:nvPr/>
              </p:nvSpPr>
              <p:spPr bwMode="auto">
                <a:xfrm>
                  <a:off x="247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64" name="Line 657"/>
                <p:cNvSpPr>
                  <a:spLocks noChangeShapeType="1"/>
                </p:cNvSpPr>
                <p:nvPr/>
              </p:nvSpPr>
              <p:spPr bwMode="auto">
                <a:xfrm>
                  <a:off x="2517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65" name="Line 658"/>
                <p:cNvSpPr>
                  <a:spLocks noChangeShapeType="1"/>
                </p:cNvSpPr>
                <p:nvPr/>
              </p:nvSpPr>
              <p:spPr bwMode="auto">
                <a:xfrm>
                  <a:off x="2562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66" name="Line 659"/>
                <p:cNvSpPr>
                  <a:spLocks noChangeShapeType="1"/>
                </p:cNvSpPr>
                <p:nvPr/>
              </p:nvSpPr>
              <p:spPr bwMode="auto">
                <a:xfrm>
                  <a:off x="2608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sp>
            <p:nvSpPr>
              <p:cNvPr id="39054" name="Text Box 660"/>
              <p:cNvSpPr txBox="1">
                <a:spLocks noChangeArrowheads="1"/>
              </p:cNvSpPr>
              <p:nvPr/>
            </p:nvSpPr>
            <p:spPr bwMode="auto">
              <a:xfrm rot="2114198">
                <a:off x="3745" y="4031"/>
                <a:ext cx="147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600">
                    <a:cs typeface="Times New Roman" panose="02020603050405020304" pitchFamily="18" charset="0"/>
                  </a:rPr>
                  <a:t>9</a:t>
                </a:r>
              </a:p>
            </p:txBody>
          </p:sp>
        </p:grpSp>
        <p:grpSp>
          <p:nvGrpSpPr>
            <p:cNvPr id="39038" name="Group 661"/>
            <p:cNvGrpSpPr>
              <a:grpSpLocks/>
            </p:cNvGrpSpPr>
            <p:nvPr/>
          </p:nvGrpSpPr>
          <p:grpSpPr bwMode="auto">
            <a:xfrm>
              <a:off x="4974" y="4866"/>
              <a:ext cx="454" cy="402"/>
              <a:chOff x="3504" y="3816"/>
              <a:chExt cx="454" cy="402"/>
            </a:xfrm>
          </p:grpSpPr>
          <p:grpSp>
            <p:nvGrpSpPr>
              <p:cNvPr id="39039" name="Group 662"/>
              <p:cNvGrpSpPr>
                <a:grpSpLocks/>
              </p:cNvGrpSpPr>
              <p:nvPr/>
            </p:nvGrpSpPr>
            <p:grpSpPr bwMode="auto">
              <a:xfrm rot="2114198">
                <a:off x="3504" y="3816"/>
                <a:ext cx="454" cy="181"/>
                <a:chOff x="2154" y="3339"/>
                <a:chExt cx="454" cy="181"/>
              </a:xfrm>
            </p:grpSpPr>
            <p:sp>
              <p:nvSpPr>
                <p:cNvPr id="39041" name="Line 663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42" name="Line 664"/>
                <p:cNvSpPr>
                  <a:spLocks noChangeShapeType="1"/>
                </p:cNvSpPr>
                <p:nvPr/>
              </p:nvSpPr>
              <p:spPr bwMode="auto">
                <a:xfrm>
                  <a:off x="2200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43" name="Line 665"/>
                <p:cNvSpPr>
                  <a:spLocks noChangeShapeType="1"/>
                </p:cNvSpPr>
                <p:nvPr/>
              </p:nvSpPr>
              <p:spPr bwMode="auto">
                <a:xfrm>
                  <a:off x="2154" y="3339"/>
                  <a:ext cx="45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44" name="Line 666"/>
                <p:cNvSpPr>
                  <a:spLocks noChangeShapeType="1"/>
                </p:cNvSpPr>
                <p:nvPr/>
              </p:nvSpPr>
              <p:spPr bwMode="auto">
                <a:xfrm>
                  <a:off x="2245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45" name="Line 667"/>
                <p:cNvSpPr>
                  <a:spLocks noChangeShapeType="1"/>
                </p:cNvSpPr>
                <p:nvPr/>
              </p:nvSpPr>
              <p:spPr bwMode="auto">
                <a:xfrm>
                  <a:off x="229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46" name="Line 668"/>
                <p:cNvSpPr>
                  <a:spLocks noChangeShapeType="1"/>
                </p:cNvSpPr>
                <p:nvPr/>
              </p:nvSpPr>
              <p:spPr bwMode="auto">
                <a:xfrm>
                  <a:off x="233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47" name="Line 669"/>
                <p:cNvSpPr>
                  <a:spLocks noChangeShapeType="1"/>
                </p:cNvSpPr>
                <p:nvPr/>
              </p:nvSpPr>
              <p:spPr bwMode="auto">
                <a:xfrm>
                  <a:off x="2381" y="3339"/>
                  <a:ext cx="0" cy="13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48" name="Line 670"/>
                <p:cNvSpPr>
                  <a:spLocks noChangeShapeType="1"/>
                </p:cNvSpPr>
                <p:nvPr/>
              </p:nvSpPr>
              <p:spPr bwMode="auto">
                <a:xfrm>
                  <a:off x="2426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49" name="Line 671"/>
                <p:cNvSpPr>
                  <a:spLocks noChangeShapeType="1"/>
                </p:cNvSpPr>
                <p:nvPr/>
              </p:nvSpPr>
              <p:spPr bwMode="auto">
                <a:xfrm>
                  <a:off x="2471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50" name="Line 672"/>
                <p:cNvSpPr>
                  <a:spLocks noChangeShapeType="1"/>
                </p:cNvSpPr>
                <p:nvPr/>
              </p:nvSpPr>
              <p:spPr bwMode="auto">
                <a:xfrm>
                  <a:off x="2517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51" name="Line 673"/>
                <p:cNvSpPr>
                  <a:spLocks noChangeShapeType="1"/>
                </p:cNvSpPr>
                <p:nvPr/>
              </p:nvSpPr>
              <p:spPr bwMode="auto">
                <a:xfrm>
                  <a:off x="2562" y="3339"/>
                  <a:ext cx="0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39052" name="Line 674"/>
                <p:cNvSpPr>
                  <a:spLocks noChangeShapeType="1"/>
                </p:cNvSpPr>
                <p:nvPr/>
              </p:nvSpPr>
              <p:spPr bwMode="auto">
                <a:xfrm>
                  <a:off x="2608" y="3339"/>
                  <a:ext cx="0" cy="18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sp>
            <p:nvSpPr>
              <p:cNvPr id="39040" name="Text Box 675"/>
              <p:cNvSpPr txBox="1">
                <a:spLocks noChangeArrowheads="1"/>
              </p:cNvSpPr>
              <p:nvPr/>
            </p:nvSpPr>
            <p:spPr bwMode="auto">
              <a:xfrm rot="2114198">
                <a:off x="3735" y="4037"/>
                <a:ext cx="203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600">
                    <a:cs typeface="Times New Roman" panose="02020603050405020304" pitchFamily="18" charset="0"/>
                  </a:rPr>
                  <a:t>10</a:t>
                </a:r>
              </a:p>
            </p:txBody>
          </p:sp>
        </p:grpSp>
      </p:grpSp>
      <p:sp>
        <p:nvSpPr>
          <p:cNvPr id="482" name="Text Box 523"/>
          <p:cNvSpPr txBox="1">
            <a:spLocks noChangeArrowheads="1"/>
          </p:cNvSpPr>
          <p:nvPr/>
        </p:nvSpPr>
        <p:spPr bwMode="auto">
          <a:xfrm>
            <a:off x="7391401" y="5486400"/>
            <a:ext cx="20214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33CC"/>
                </a:solidFill>
                <a:latin typeface="Times New Roman" panose="02020603050405020304" pitchFamily="18" charset="0"/>
              </a:rPr>
              <a:t>AD        BC</a:t>
            </a:r>
          </a:p>
        </p:txBody>
      </p:sp>
      <p:sp>
        <p:nvSpPr>
          <p:cNvPr id="483" name="Text Box 521"/>
          <p:cNvSpPr txBox="1">
            <a:spLocks noChangeArrowheads="1"/>
          </p:cNvSpPr>
          <p:nvPr/>
        </p:nvSpPr>
        <p:spPr bwMode="auto">
          <a:xfrm>
            <a:off x="7918451" y="5486401"/>
            <a:ext cx="774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484" name="Text Box 518"/>
          <p:cNvSpPr txBox="1">
            <a:spLocks noChangeArrowheads="1"/>
          </p:cNvSpPr>
          <p:nvPr/>
        </p:nvSpPr>
        <p:spPr bwMode="auto">
          <a:xfrm>
            <a:off x="1314451" y="685800"/>
            <a:ext cx="101832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88900" cmpd="thinThick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Hình bình hành có hai cặp cạnh đối diện song song và bằng nhau.</a:t>
            </a:r>
          </a:p>
        </p:txBody>
      </p:sp>
      <p:grpSp>
        <p:nvGrpSpPr>
          <p:cNvPr id="30980" name="Group 328"/>
          <p:cNvGrpSpPr>
            <a:grpSpLocks/>
          </p:cNvGrpSpPr>
          <p:nvPr/>
        </p:nvGrpSpPr>
        <p:grpSpPr bwMode="auto">
          <a:xfrm>
            <a:off x="7340600" y="1841501"/>
            <a:ext cx="3784600" cy="1547284"/>
            <a:chOff x="7461251" y="1802209"/>
            <a:chExt cx="3785393" cy="1546225"/>
          </a:xfrm>
        </p:grpSpPr>
        <p:sp>
          <p:nvSpPr>
            <p:cNvPr id="39018" name="Line 506"/>
            <p:cNvSpPr>
              <a:spLocks noChangeShapeType="1"/>
            </p:cNvSpPr>
            <p:nvPr/>
          </p:nvSpPr>
          <p:spPr bwMode="auto">
            <a:xfrm flipH="1">
              <a:off x="10286206" y="1805384"/>
              <a:ext cx="960438" cy="1543050"/>
            </a:xfrm>
            <a:prstGeom prst="line">
              <a:avLst/>
            </a:prstGeom>
            <a:noFill/>
            <a:ln w="635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9019" name="Line 505"/>
            <p:cNvSpPr>
              <a:spLocks noChangeShapeType="1"/>
            </p:cNvSpPr>
            <p:nvPr/>
          </p:nvSpPr>
          <p:spPr bwMode="auto">
            <a:xfrm flipH="1">
              <a:off x="7461251" y="1802209"/>
              <a:ext cx="960437" cy="1533525"/>
            </a:xfrm>
            <a:prstGeom prst="line">
              <a:avLst/>
            </a:prstGeom>
            <a:noFill/>
            <a:ln w="635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9020" name="Line 504"/>
            <p:cNvSpPr>
              <a:spLocks noChangeShapeType="1"/>
            </p:cNvSpPr>
            <p:nvPr/>
          </p:nvSpPr>
          <p:spPr bwMode="auto">
            <a:xfrm>
              <a:off x="8401844" y="1828800"/>
              <a:ext cx="2844800" cy="0"/>
            </a:xfrm>
            <a:prstGeom prst="line">
              <a:avLst/>
            </a:prstGeom>
            <a:noFill/>
            <a:ln w="635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9021" name="Line 503"/>
            <p:cNvSpPr>
              <a:spLocks noChangeShapeType="1"/>
            </p:cNvSpPr>
            <p:nvPr/>
          </p:nvSpPr>
          <p:spPr bwMode="auto">
            <a:xfrm flipV="1">
              <a:off x="7470776" y="3311128"/>
              <a:ext cx="2841625" cy="9525"/>
            </a:xfrm>
            <a:prstGeom prst="line">
              <a:avLst/>
            </a:prstGeom>
            <a:noFill/>
            <a:ln w="635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334" name="Text Box 511"/>
          <p:cNvSpPr txBox="1">
            <a:spLocks noChangeArrowheads="1"/>
          </p:cNvSpPr>
          <p:nvPr/>
        </p:nvSpPr>
        <p:spPr bwMode="auto">
          <a:xfrm>
            <a:off x="8068733" y="1394884"/>
            <a:ext cx="3492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/>
              <a:t>A</a:t>
            </a:r>
          </a:p>
        </p:txBody>
      </p:sp>
      <p:sp>
        <p:nvSpPr>
          <p:cNvPr id="335" name="Text Box 511"/>
          <p:cNvSpPr txBox="1">
            <a:spLocks noChangeArrowheads="1"/>
          </p:cNvSpPr>
          <p:nvPr/>
        </p:nvSpPr>
        <p:spPr bwMode="auto">
          <a:xfrm>
            <a:off x="10968567" y="1432984"/>
            <a:ext cx="3471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/>
              <a:t>B</a:t>
            </a:r>
          </a:p>
        </p:txBody>
      </p:sp>
      <p:sp>
        <p:nvSpPr>
          <p:cNvPr id="336" name="Text Box 511"/>
          <p:cNvSpPr txBox="1">
            <a:spLocks noChangeArrowheads="1"/>
          </p:cNvSpPr>
          <p:nvPr/>
        </p:nvSpPr>
        <p:spPr bwMode="auto">
          <a:xfrm>
            <a:off x="7139518" y="3388784"/>
            <a:ext cx="3471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/>
              <a:t>D</a:t>
            </a:r>
          </a:p>
        </p:txBody>
      </p:sp>
      <p:sp>
        <p:nvSpPr>
          <p:cNvPr id="337" name="Text Box 511"/>
          <p:cNvSpPr txBox="1">
            <a:spLocks noChangeArrowheads="1"/>
          </p:cNvSpPr>
          <p:nvPr/>
        </p:nvSpPr>
        <p:spPr bwMode="auto">
          <a:xfrm>
            <a:off x="10164234" y="3426884"/>
            <a:ext cx="3471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756206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5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56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6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6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6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425"/>
                            </p:stCondLst>
                            <p:childTnLst>
                              <p:par>
                                <p:cTn id="48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5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5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5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345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56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5" dur="80"/>
                                        <p:tgtEl>
                                          <p:spTgt spid="5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6" dur="80"/>
                                        <p:tgtEl>
                                          <p:spTgt spid="5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80"/>
                                        <p:tgtEl>
                                          <p:spTgt spid="5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89" dur="20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91" dur="20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95" dur="20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97" dur="2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2" dur="80"/>
                                        <p:tgtEl>
                                          <p:spTgt spid="5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3" dur="80"/>
                                        <p:tgtEl>
                                          <p:spTgt spid="5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80"/>
                                        <p:tgtEl>
                                          <p:spTgt spid="5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9" dur="80"/>
                                        <p:tgtEl>
                                          <p:spTgt spid="5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0" dur="80"/>
                                        <p:tgtEl>
                                          <p:spTgt spid="5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80"/>
                                        <p:tgtEl>
                                          <p:spTgt spid="5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4" dur="500"/>
                                        <p:tgtEl>
                                          <p:spTgt spid="56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8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2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3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0" dur="80"/>
                                        <p:tgtEl>
                                          <p:spTgt spid="56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1" dur="80"/>
                                        <p:tgtEl>
                                          <p:spTgt spid="56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80"/>
                                        <p:tgtEl>
                                          <p:spTgt spid="56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5" dur="80"/>
                                        <p:tgtEl>
                                          <p:spTgt spid="56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6" dur="80"/>
                                        <p:tgtEl>
                                          <p:spTgt spid="56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80"/>
                                        <p:tgtEl>
                                          <p:spTgt spid="56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640"/>
                            </p:stCondLst>
                            <p:childTnLst>
                              <p:par>
                                <p:cTn id="13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1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1140"/>
                            </p:stCondLst>
                            <p:childTnLst>
                              <p:par>
                                <p:cTn id="14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5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3" presetClass="emph" presetSubtype="2" repeatCount="3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7" dur="2000" fill="hold"/>
                                        <p:tgtEl>
                                          <p:spTgt spid="56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3" presetClass="emph" presetSubtype="2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" dur="2000" fill="hold"/>
                                        <p:tgtEl>
                                          <p:spTgt spid="56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2.22222E-6 L -0.00208 0.22709 " pathEditMode="relative" rAng="0" ptsTypes="AA">
                                      <p:cBhvr>
                                        <p:cTn id="15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343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02 0.22894 L -0.07747 0.22894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4" dur="8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5" dur="8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8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7" presetID="5" presetClass="emph" presetSubtype="1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override="childStyle">
                                        <p:cTn id="168" dur="indefinite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69" dur="indefinite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70" dur="indefinite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2" dur="2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 nodeType="clickPar">
                      <p:stCondLst>
                        <p:cond delay="indefinite"/>
                      </p:stCondLst>
                      <p:childTnLst>
                        <p:par>
                          <p:cTn id="1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 nodeType="clickPar">
                      <p:stCondLst>
                        <p:cond delay="indefinite"/>
                      </p:stCondLst>
                      <p:childTnLst>
                        <p:par>
                          <p:cTn id="1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81481E-6 L 0.22226 -0.00278 " pathEditMode="relative" rAng="0" ptsTypes="AA">
                                      <p:cBhvr>
                                        <p:cTn id="18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07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3" dur="8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4" dur="8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8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6" presetID="5" presetClass="emph" presetSubtype="1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override="childStyle">
                                        <p:cTn id="197" dur="indefinite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98" dur="indefinite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99" dur="indefinite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1" dur="20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 nodeType="clickPar">
                      <p:stCondLst>
                        <p:cond delay="indefinite"/>
                      </p:stCondLst>
                      <p:childTnLst>
                        <p:par>
                          <p:cTn id="2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472 -0.00393 L 0.6506 -0.74752 " pathEditMode="relative" ptsTypes="AA">
                                      <p:cBhvr>
                                        <p:cTn id="20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30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30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0" autoUpdateAnimBg="0"/>
      <p:bldP spid="5623" grpId="0" animBg="1"/>
      <p:bldP spid="5624" grpId="0" animBg="1"/>
      <p:bldP spid="5625" grpId="0" animBg="1"/>
      <p:bldP spid="5626" grpId="0" animBg="1"/>
      <p:bldP spid="5631" grpId="0" autoUpdateAnimBg="0"/>
      <p:bldP spid="5632" grpId="0" autoUpdateAnimBg="0"/>
      <p:bldP spid="5633" grpId="0" autoUpdateAnimBg="0"/>
      <p:bldP spid="5634" grpId="0" autoUpdateAnimBg="0"/>
      <p:bldP spid="5637" grpId="0" animBg="1"/>
      <p:bldP spid="5639" grpId="0" autoUpdateAnimBg="0"/>
      <p:bldP spid="5639" grpId="1"/>
      <p:bldP spid="5640" grpId="0" autoUpdateAnimBg="0"/>
      <p:bldP spid="5640" grpId="1"/>
      <p:bldP spid="5643" grpId="0" autoUpdateAnimBg="0"/>
      <p:bldP spid="392" grpId="0" animBg="1"/>
      <p:bldP spid="393" grpId="0" animBg="1"/>
      <p:bldP spid="394" grpId="0" animBg="1"/>
      <p:bldP spid="395" grpId="0" animBg="1"/>
      <p:bldP spid="396" grpId="0" animBg="1"/>
      <p:bldP spid="396" grpId="1" animBg="1"/>
      <p:bldP spid="397" grpId="0" animBg="1"/>
      <p:bldP spid="397" grpId="1" animBg="1"/>
      <p:bldP spid="399" grpId="0" animBg="1"/>
      <p:bldP spid="399" grpId="1" animBg="1"/>
      <p:bldP spid="399" grpId="2" animBg="1"/>
      <p:bldP spid="399" grpId="3" animBg="1"/>
      <p:bldP spid="402" grpId="0" animBg="1"/>
      <p:bldP spid="402" grpId="1" animBg="1"/>
      <p:bldP spid="402" grpId="2" animBg="1"/>
      <p:bldP spid="323" grpId="0"/>
      <p:bldP spid="323" grpId="1"/>
      <p:bldP spid="482" grpId="0" autoUpdateAnimBg="0"/>
      <p:bldP spid="483" grpId="0"/>
      <p:bldP spid="483" grpId="1"/>
      <p:bldP spid="484" grpId="0" autoUpdateAnimBg="0"/>
      <p:bldP spid="334" grpId="0" autoUpdateAnimBg="0"/>
      <p:bldP spid="335" grpId="0" autoUpdateAnimBg="0"/>
      <p:bldP spid="336" grpId="0" autoUpdateAnimBg="0"/>
      <p:bldP spid="337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388411"/>
            <a:ext cx="2990850" cy="4498316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="" xmlns:a16="http://schemas.microsoft.com/office/drawing/2014/main" id="{21D8B58E-1F25-5F92-5C2A-9442416C5EC3}"/>
              </a:ext>
            </a:extLst>
          </p:cNvPr>
          <p:cNvSpPr/>
          <p:nvPr/>
        </p:nvSpPr>
        <p:spPr>
          <a:xfrm>
            <a:off x="3040519" y="3646969"/>
            <a:ext cx="8627607" cy="1438689"/>
          </a:xfrm>
          <a:prstGeom prst="wedgeRoundRectCallout">
            <a:avLst>
              <a:gd name="adj1" fmla="val -39721"/>
              <a:gd name="adj2" fmla="val 61319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lvl="0" algn="ctr" defTabSz="685800">
              <a:defRPr/>
            </a:pP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cặp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cạnh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đối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 smtClean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diện</a:t>
            </a:r>
            <a:r>
              <a:rPr lang="en-US" altLang="zh-CN" sz="4000" b="1" kern="800" dirty="0" smtClean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song 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song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bằng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 smtClean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nhau</a:t>
            </a:r>
            <a:r>
              <a:rPr lang="en-US" altLang="zh-CN" sz="4000" b="1" kern="800" dirty="0" smtClean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kumimoji="0" lang="zh-CN" altLang="en-US" sz="4000" b="1" i="0" u="none" strike="noStrike" kern="800" cap="none" spc="0" normalizeH="0" baseline="0" noProof="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22044" y="510626"/>
            <a:ext cx="1063180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31: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219075" y="276225"/>
            <a:ext cx="11763375" cy="6388476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61">
            <a:extLst>
              <a:ext uri="{FF2B5EF4-FFF2-40B4-BE49-F238E27FC236}">
                <a16:creationId xmlns="" xmlns:a16="http://schemas.microsoft.com/office/drawing/2014/main" id="{43F2ACC8-5C07-535E-246C-1C9CA1AD7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3834" y="1720851"/>
            <a:ext cx="3892551" cy="1295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63">
            <a:extLst>
              <a:ext uri="{FF2B5EF4-FFF2-40B4-BE49-F238E27FC236}">
                <a16:creationId xmlns="" xmlns:a16="http://schemas.microsoft.com/office/drawing/2014/main" id="{8DC6D6CF-4449-9658-9BF6-FAE582C7B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1657351"/>
            <a:ext cx="3962400" cy="1371600"/>
          </a:xfrm>
          <a:prstGeom prst="parallelogram">
            <a:avLst>
              <a:gd name="adj" fmla="val 38198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64">
            <a:extLst>
              <a:ext uri="{FF2B5EF4-FFF2-40B4-BE49-F238E27FC236}">
                <a16:creationId xmlns="" xmlns:a16="http://schemas.microsoft.com/office/drawing/2014/main" id="{7BDD2B51-BDA7-144A-9E3B-4DFF464CD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390526"/>
            <a:ext cx="10591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6" name="TextBox 61">
            <a:extLst>
              <a:ext uri="{FF2B5EF4-FFF2-40B4-BE49-F238E27FC236}">
                <a16:creationId xmlns="" xmlns:a16="http://schemas.microsoft.com/office/drawing/2014/main" id="{0D9E6CA3-6DA2-40CF-DBDC-30E79D779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9487" y="3223684"/>
            <a:ext cx="22012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chữ nhật</a:t>
            </a:r>
          </a:p>
        </p:txBody>
      </p:sp>
      <p:sp>
        <p:nvSpPr>
          <p:cNvPr id="27" name="TextBox 62">
            <a:extLst>
              <a:ext uri="{FF2B5EF4-FFF2-40B4-BE49-F238E27FC236}">
                <a16:creationId xmlns="" xmlns:a16="http://schemas.microsoft.com/office/drawing/2014/main" id="{FFCCA46E-7C8F-B79F-03BB-DC6AC57C6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5464" y="3162300"/>
            <a:ext cx="23775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bình hành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896605E-0DDA-C374-2531-3A42A8DCC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4049184"/>
            <a:ext cx="10267951" cy="226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altLang="en-US" sz="2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rgbClr val="FF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3286398"/>
            <a:ext cx="12192000" cy="23698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9203" y="2246102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2751" y="3696603"/>
            <a:ext cx="7495177" cy="1711387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036" y="588607"/>
            <a:ext cx="2412632" cy="18934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8145" y="240145"/>
            <a:ext cx="97720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31: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endParaRPr lang="en-US" dirty="0"/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=""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32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2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32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32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6E4D7F0-7A8E-D4DF-16DD-2BBFDF1A2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412" y="1343024"/>
            <a:ext cx="7554869" cy="4371975"/>
          </a:xfrm>
          <a:prstGeom prst="rect">
            <a:avLst/>
          </a:prstGeom>
        </p:spPr>
      </p:pic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="" xmlns:a16="http://schemas.microsoft.com/office/drawing/2014/main" id="{03214FAF-19E4-0467-966B-848026755B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129" y="1562100"/>
            <a:ext cx="1091233" cy="923925"/>
          </a:xfrm>
          <a:prstGeom prst="rect">
            <a:avLst/>
          </a:prstGeom>
        </p:spPr>
      </p:pic>
      <p:pic>
        <p:nvPicPr>
          <p:cNvPr id="13" name="Picture 12" descr="A green tick mark on a black background&#10;&#10;Description automatically generated">
            <a:extLst>
              <a:ext uri="{FF2B5EF4-FFF2-40B4-BE49-F238E27FC236}">
                <a16:creationId xmlns="" xmlns:a16="http://schemas.microsoft.com/office/drawing/2014/main" id="{D578E08F-FAAD-D8F7-A403-01697EDFFB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079" y="1647825"/>
            <a:ext cx="1091233" cy="923925"/>
          </a:xfrm>
          <a:prstGeom prst="rect">
            <a:avLst/>
          </a:prstGeom>
        </p:spPr>
      </p:pic>
      <p:pic>
        <p:nvPicPr>
          <p:cNvPr id="14" name="Picture 13" descr="A green tick mark on a black background&#10;&#10;Description automatically generated">
            <a:extLst>
              <a:ext uri="{FF2B5EF4-FFF2-40B4-BE49-F238E27FC236}">
                <a16:creationId xmlns="" xmlns:a16="http://schemas.microsoft.com/office/drawing/2014/main" id="{B20164EB-5A8C-CB78-3424-DA1628FC5D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829" y="3648075"/>
            <a:ext cx="1091233" cy="923925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=""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D825A11-A1BF-B55D-71E9-342BA4953FC4}"/>
              </a:ext>
            </a:extLst>
          </p:cNvPr>
          <p:cNvSpPr txBox="1"/>
          <p:nvPr/>
        </p:nvSpPr>
        <p:spPr>
          <a:xfrm>
            <a:off x="1371600" y="1162050"/>
            <a:ext cx="992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A, B, C, D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che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EA38ADE-8852-4918-E828-605F56EAB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49" y="2366962"/>
            <a:ext cx="8391525" cy="307760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16511F5C-1B70-1E9E-044E-7C626809ED8B}"/>
              </a:ext>
            </a:extLst>
          </p:cNvPr>
          <p:cNvCxnSpPr/>
          <p:nvPr/>
        </p:nvCxnSpPr>
        <p:spPr>
          <a:xfrm flipH="1">
            <a:off x="3209925" y="2819400"/>
            <a:ext cx="1771650" cy="1838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805F7331-7223-A464-150D-F7A7B60D0446}"/>
              </a:ext>
            </a:extLst>
          </p:cNvPr>
          <p:cNvCxnSpPr>
            <a:cxnSpLocks/>
          </p:cNvCxnSpPr>
          <p:nvPr/>
        </p:nvCxnSpPr>
        <p:spPr>
          <a:xfrm flipH="1">
            <a:off x="4981575" y="2847975"/>
            <a:ext cx="3609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64D82BE0-18E5-51F6-1A3E-3BCB303163CB}"/>
              </a:ext>
            </a:extLst>
          </p:cNvPr>
          <p:cNvCxnSpPr>
            <a:cxnSpLocks/>
          </p:cNvCxnSpPr>
          <p:nvPr/>
        </p:nvCxnSpPr>
        <p:spPr>
          <a:xfrm flipH="1">
            <a:off x="6838950" y="2886075"/>
            <a:ext cx="1724025" cy="17430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4DECE2EC-1C91-F5A6-A470-08D767FD644D}"/>
              </a:ext>
            </a:extLst>
          </p:cNvPr>
          <p:cNvCxnSpPr>
            <a:cxnSpLocks/>
          </p:cNvCxnSpPr>
          <p:nvPr/>
        </p:nvCxnSpPr>
        <p:spPr>
          <a:xfrm flipH="1">
            <a:off x="3219450" y="4638675"/>
            <a:ext cx="3648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9B7FA3B-310B-877C-5784-AE4570BAA72F}"/>
              </a:ext>
            </a:extLst>
          </p:cNvPr>
          <p:cNvSpPr txBox="1"/>
          <p:nvPr/>
        </p:nvSpPr>
        <p:spPr>
          <a:xfrm>
            <a:off x="6667500" y="4552950"/>
            <a:ext cx="390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2619417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=""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 ABCD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CDEG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AB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EG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-xi-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mét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981" y="1252537"/>
            <a:ext cx="4297994" cy="26146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67C5A97-E80D-1AA1-982B-212CFF94E2AC}"/>
              </a:ext>
            </a:extLst>
          </p:cNvPr>
          <p:cNvSpPr txBox="1"/>
          <p:nvPr/>
        </p:nvSpPr>
        <p:spPr>
          <a:xfrm>
            <a:off x="8867775" y="1352550"/>
            <a:ext cx="113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7BF0148-2E79-EDFD-68D9-31B75ECE428E}"/>
              </a:ext>
            </a:extLst>
          </p:cNvPr>
          <p:cNvSpPr txBox="1"/>
          <p:nvPr/>
        </p:nvSpPr>
        <p:spPr>
          <a:xfrm>
            <a:off x="2124076" y="4229100"/>
            <a:ext cx="80486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ABCD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CDEG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AB = DC = EG =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dm</a:t>
            </a:r>
          </a:p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dm.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2489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=""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noProof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 ABCD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CDEG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AB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CD.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856" y="804862"/>
            <a:ext cx="4297994" cy="26146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7BF0148-2E79-EDFD-68D9-31B75ECE428E}"/>
              </a:ext>
            </a:extLst>
          </p:cNvPr>
          <p:cNvSpPr txBox="1"/>
          <p:nvPr/>
        </p:nvSpPr>
        <p:spPr>
          <a:xfrm>
            <a:off x="1581151" y="3886200"/>
            <a:ext cx="9058274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CD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 song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CD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GE song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CD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5FAF2D95-FC05-682F-7935-171D86D58363}"/>
              </a:ext>
            </a:extLst>
          </p:cNvPr>
          <p:cNvCxnSpPr>
            <a:cxnSpLocks/>
          </p:cNvCxnSpPr>
          <p:nvPr/>
        </p:nvCxnSpPr>
        <p:spPr>
          <a:xfrm flipH="1">
            <a:off x="7448550" y="2276475"/>
            <a:ext cx="2657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F7C24CFB-744A-1BFA-77C7-6F1726EB3ACB}"/>
              </a:ext>
            </a:extLst>
          </p:cNvPr>
          <p:cNvCxnSpPr>
            <a:cxnSpLocks/>
          </p:cNvCxnSpPr>
          <p:nvPr/>
        </p:nvCxnSpPr>
        <p:spPr>
          <a:xfrm flipH="1">
            <a:off x="8324850" y="1485900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D5AAAA61-4117-68C7-3208-69444EC35CB3}"/>
              </a:ext>
            </a:extLst>
          </p:cNvPr>
          <p:cNvCxnSpPr>
            <a:cxnSpLocks/>
          </p:cNvCxnSpPr>
          <p:nvPr/>
        </p:nvCxnSpPr>
        <p:spPr>
          <a:xfrm flipH="1">
            <a:off x="8324850" y="3076575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0786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671483" y="848759"/>
            <a:ext cx="9725947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350" y="1000676"/>
            <a:ext cx="7034454" cy="1740705"/>
          </a:xfrm>
          <a:prstGeom prst="rect">
            <a:avLst/>
          </a:prstGeom>
        </p:spPr>
      </p:pic>
      <p:sp>
        <p:nvSpPr>
          <p:cNvPr id="13" name="矩形 4"/>
          <p:cNvSpPr/>
          <p:nvPr/>
        </p:nvSpPr>
        <p:spPr>
          <a:xfrm>
            <a:off x="2533209" y="304065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2259" y="3468242"/>
            <a:ext cx="665541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Quan sát </a:t>
            </a:r>
            <a:r>
              <a:rPr lang="en-US" sz="38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nêu</a:t>
            </a:r>
            <a:r>
              <a:rPr lang="en-US" sz="3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tên</a:t>
            </a:r>
            <a:r>
              <a:rPr lang="en-US" sz="3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các</a:t>
            </a:r>
            <a:r>
              <a:rPr lang="en-US" sz="3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hình</a:t>
            </a:r>
            <a:r>
              <a:rPr lang="en-US" sz="3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bình</a:t>
            </a:r>
            <a:r>
              <a:rPr lang="en-US" sz="3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hành</a:t>
            </a:r>
            <a:r>
              <a:rPr lang="en-US" sz="3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trong</a:t>
            </a:r>
            <a:r>
              <a:rPr lang="en-US" sz="3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cuộc</a:t>
            </a:r>
            <a:r>
              <a:rPr lang="en-US" sz="3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sống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5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33" y="3551095"/>
            <a:ext cx="3582297" cy="2811423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180" y="-576942"/>
            <a:ext cx="9604285" cy="7941128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000159" y="3818011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680" y="3164401"/>
            <a:ext cx="7349610" cy="1712125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8"/>
          <p:cNvSpPr txBox="1">
            <a:spLocks noChangeArrowheads="1"/>
          </p:cNvSpPr>
          <p:nvPr/>
        </p:nvSpPr>
        <p:spPr bwMode="auto">
          <a:xfrm>
            <a:off x="6081184" y="2895600"/>
            <a:ext cx="26056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3333FF"/>
                </a:solidFill>
                <a:latin typeface="Times New Roman" panose="02020603050405020304" pitchFamily="18" charset="0"/>
              </a:rPr>
              <a:t>Hình mái nhà</a:t>
            </a:r>
          </a:p>
        </p:txBody>
      </p:sp>
      <p:pic>
        <p:nvPicPr>
          <p:cNvPr id="50179" name="Picture 11" descr="Hướng dẫn học toán lớp 3 ôn tập hình h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784" y="3266017"/>
            <a:ext cx="5213349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60"/>
          <p:cNvSpPr txBox="1">
            <a:spLocks noChangeArrowheads="1"/>
          </p:cNvSpPr>
          <p:nvPr/>
        </p:nvSpPr>
        <p:spPr bwMode="auto">
          <a:xfrm>
            <a:off x="2514600" y="1049868"/>
            <a:ext cx="822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3333FF"/>
                </a:solidFill>
              </a:rPr>
              <a:t>  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các đồ vật trong thực tiễn có hình dạng là hình bình hành.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581400" y="3268134"/>
            <a:ext cx="2362200" cy="630767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118784" y="5124451"/>
            <a:ext cx="2453216" cy="96308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118784" y="3268133"/>
            <a:ext cx="1462616" cy="1913467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563533" y="3962401"/>
            <a:ext cx="1380067" cy="2123017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48845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 descr="handrail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622300"/>
            <a:ext cx="5363633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60"/>
          <p:cNvSpPr txBox="1">
            <a:spLocks noChangeArrowheads="1"/>
          </p:cNvSpPr>
          <p:nvPr/>
        </p:nvSpPr>
        <p:spPr bwMode="auto">
          <a:xfrm>
            <a:off x="309033" y="537634"/>
            <a:ext cx="3048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3333FF"/>
                </a:solidFill>
              </a:rPr>
              <a:t>  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các đồ vật trong thực tiễn có hình dạng là hình bình hành.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253567" y="3310467"/>
            <a:ext cx="0" cy="14139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358217" y="4267200"/>
            <a:ext cx="0" cy="1524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267201" y="3310467"/>
            <a:ext cx="986367" cy="107526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360333" y="4724400"/>
            <a:ext cx="897467" cy="1143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664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4615" y="2690532"/>
            <a:ext cx="7945120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27286" y="3835400"/>
            <a:ext cx="76024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TRÒ CHƠI</a:t>
            </a:r>
          </a:p>
          <a:p>
            <a:pPr algn="ctr"/>
            <a:r>
              <a:rPr lang="en-US" sz="4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“</a:t>
            </a:r>
            <a:r>
              <a:rPr lang="en-US" sz="48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Nghe</a:t>
            </a:r>
            <a:r>
              <a:rPr lang="en-US" sz="4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bài</a:t>
            </a:r>
            <a:r>
              <a:rPr lang="en-US" sz="4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hát</a:t>
            </a:r>
            <a:r>
              <a:rPr lang="en-US" sz="4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8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chọn</a:t>
            </a:r>
            <a:r>
              <a:rPr lang="en-US" sz="4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đáp</a:t>
            </a:r>
            <a:r>
              <a:rPr lang="en-US" sz="4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án</a:t>
            </a:r>
            <a:r>
              <a:rPr lang="en-US" sz="4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đúng</a:t>
            </a:r>
            <a:r>
              <a:rPr lang="en-US" sz="4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”</a:t>
            </a:r>
            <a:endParaRPr lang="en-US" sz="4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170" y="-116328"/>
            <a:ext cx="12112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1091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="" xmlns:a16="http://schemas.microsoft.com/office/drawing/2014/main" id="{6B0E3403-B7C4-EEEE-8D15-2626D984A4C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898" end="8130.2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2154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550994" y="1576211"/>
            <a:ext cx="2234013" cy="71120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Tahoma" pitchFamily="34" charset="0"/>
                <a:ea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652000" y="1425605"/>
            <a:ext cx="2032000" cy="1012415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652000" y="1425605"/>
            <a:ext cx="2032000" cy="1012415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652000" y="1425605"/>
            <a:ext cx="2032000" cy="1012415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652000" y="1425605"/>
            <a:ext cx="2032000" cy="1012415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</a:p>
        </p:txBody>
      </p:sp>
      <p:sp>
        <p:nvSpPr>
          <p:cNvPr id="4" name="Snip Diagonal Corner Rectangle 3"/>
          <p:cNvSpPr/>
          <p:nvPr/>
        </p:nvSpPr>
        <p:spPr>
          <a:xfrm>
            <a:off x="1041875" y="2611887"/>
            <a:ext cx="10871200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da-DK" sz="4267" b="1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1) </a:t>
            </a:r>
            <a:r>
              <a:rPr lang="en-US" sz="4267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67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67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267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4267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4267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267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67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4267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267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267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267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267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267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16677" y="4264076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4267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A.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endParaRPr lang="vi-VN" sz="32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13980" y="4268265"/>
            <a:ext cx="526446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267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B. </a:t>
            </a:r>
            <a:r>
              <a:rPr lang="en-US" sz="3733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733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733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endParaRPr lang="en-US" sz="37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99881" y="5195588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267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C. </a:t>
            </a:r>
            <a:r>
              <a:rPr lang="en-US" sz="4267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267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267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lang="en-US" sz="4267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943207" y="5160203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4267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D. </a:t>
            </a:r>
            <a:r>
              <a:rPr lang="da-DK" sz="4267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Hình trái tim</a:t>
            </a:r>
            <a:endParaRPr lang="en-US" sz="4267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4251545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85987" y="5148604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177" y="5160203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177" y="4303217"/>
            <a:ext cx="804743" cy="64379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855200" y="1435096"/>
            <a:ext cx="1625600" cy="99342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0629" y="79587"/>
            <a:ext cx="112744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377" indent="-914377" algn="just">
              <a:buFont typeface="Wingdings" panose="05000000000000000000" pitchFamily="2" charset="2"/>
              <a:buChar char="Ø"/>
              <a:defRPr/>
            </a:pPr>
            <a:r>
              <a:rPr lang="en-US" sz="3200" b="1" dirty="0" err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32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Video </a:t>
            </a:r>
            <a:r>
              <a:rPr lang="en-US" sz="3200" b="1" dirty="0" err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2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2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2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0824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00"/>
                            </p:stCondLst>
                            <p:childTnLst>
                              <p:par>
                                <p:cTn id="99" presetID="42" presetClass="exit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600"/>
                            </p:stCondLst>
                            <p:childTnLst>
                              <p:par>
                                <p:cTn id="105" presetID="42" presetClass="exit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900"/>
                            </p:stCondLst>
                            <p:childTnLst>
                              <p:par>
                                <p:cTn id="111" presetID="42" presetClass="exit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200"/>
                            </p:stCondLst>
                            <p:childTnLst>
                              <p:par>
                                <p:cTn id="117" presetID="42" presetClass="exit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0" grpId="0" animBg="1"/>
      <p:bldP spid="29" grpId="0" animBg="1"/>
      <p:bldP spid="28" grpId="0" animBg="1"/>
      <p:bldP spid="27" grpId="0" animBg="1"/>
      <p:bldP spid="4" grpId="0" animBg="1"/>
      <p:bldP spid="26" grpId="0" animBg="1"/>
      <p:bldP spid="42" grpId="0" animBg="1"/>
      <p:bldP spid="43" grpId="0" animBg="1"/>
      <p:bldP spid="4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550994" y="1576211"/>
            <a:ext cx="2234013" cy="71120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Tahoma" pitchFamily="34" charset="0"/>
                <a:ea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652000" y="1425605"/>
            <a:ext cx="2032000" cy="1012415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652000" y="1425605"/>
            <a:ext cx="2032000" cy="1012415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652000" y="1425605"/>
            <a:ext cx="2032000" cy="1012415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652000" y="1425605"/>
            <a:ext cx="2032000" cy="1012415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</a:p>
        </p:txBody>
      </p:sp>
      <p:sp>
        <p:nvSpPr>
          <p:cNvPr id="4" name="Snip Diagonal Corner Rectangle 3"/>
          <p:cNvSpPr/>
          <p:nvPr/>
        </p:nvSpPr>
        <p:spPr>
          <a:xfrm>
            <a:off x="403761" y="255961"/>
            <a:ext cx="8811491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da-DK" sz="4267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2) </a:t>
            </a:r>
            <a:r>
              <a:rPr lang="en-US" sz="4267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267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267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4267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267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267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giấc</a:t>
            </a:r>
            <a:r>
              <a:rPr lang="en-US" sz="4267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sz="4267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4267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67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83725" y="4295333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267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A. </a:t>
            </a:r>
            <a:r>
              <a:rPr lang="en-US" sz="3733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733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3733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en-US" sz="4267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. </a:t>
            </a:r>
            <a:endParaRPr lang="en-US" altLang="en-US" sz="4267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13981" y="426826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267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B. </a:t>
            </a:r>
            <a:r>
              <a:rPr lang="en-US" sz="4267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267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4267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</a:t>
            </a:r>
            <a:r>
              <a:rPr lang="en-US" altLang="en-US" sz="4267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  <a:endParaRPr lang="en-US" altLang="en-US" sz="4267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316677" y="5153248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4267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C. </a:t>
            </a:r>
            <a:r>
              <a:rPr lang="en-US" sz="4267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267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4267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endParaRPr lang="en-US" sz="4267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313981" y="515743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4267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/>
            <a:r>
              <a:rPr lang="vi-VN" sz="4267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D. </a:t>
            </a:r>
            <a:r>
              <a:rPr lang="en-US" sz="4267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267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endParaRPr lang="en-US" sz="4267" dirty="0">
              <a:solidFill>
                <a:schemeClr val="tx1"/>
              </a:solidFill>
              <a:latin typeface="Franklin Gothic Book"/>
            </a:endParaRPr>
          </a:p>
          <a:p>
            <a:r>
              <a:rPr lang="en-US" altLang="en-US" sz="4267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4251545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85987" y="5148604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177" y="5160203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177" y="4303217"/>
            <a:ext cx="804743" cy="64379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855200" y="1435096"/>
            <a:ext cx="1625600" cy="99342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9658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00"/>
                            </p:stCondLst>
                            <p:childTnLst>
                              <p:par>
                                <p:cTn id="99" presetID="42" presetClass="exit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600"/>
                            </p:stCondLst>
                            <p:childTnLst>
                              <p:par>
                                <p:cTn id="105" presetID="42" presetClass="exit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900"/>
                            </p:stCondLst>
                            <p:childTnLst>
                              <p:par>
                                <p:cTn id="111" presetID="42" presetClass="exit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200"/>
                            </p:stCondLst>
                            <p:childTnLst>
                              <p:par>
                                <p:cTn id="117" presetID="42" presetClass="exit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0" grpId="0" animBg="1"/>
      <p:bldP spid="29" grpId="0" animBg="1"/>
      <p:bldP spid="28" grpId="0" animBg="1"/>
      <p:bldP spid="27" grpId="0" animBg="1"/>
      <p:bldP spid="4" grpId="0" animBg="1"/>
      <p:bldP spid="26" grpId="0" animBg="1"/>
      <p:bldP spid="42" grpId="0" animBg="1"/>
      <p:bldP spid="43" grpId="0" animBg="1"/>
      <p:bldP spid="4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429773" y="49765"/>
            <a:ext cx="8918021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4267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3) </a:t>
            </a:r>
            <a:r>
              <a:rPr lang="en-US" sz="4267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Bố</a:t>
            </a:r>
            <a:r>
              <a:rPr lang="en-US" sz="4267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4267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tặng</a:t>
            </a:r>
            <a:r>
              <a:rPr lang="en-US" sz="4267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4267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cho</a:t>
            </a:r>
            <a:r>
              <a:rPr lang="en-US" sz="4267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4267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bé</a:t>
            </a:r>
            <a:r>
              <a:rPr lang="en-US" sz="4267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4267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chiếc</a:t>
            </a:r>
            <a:r>
              <a:rPr lang="en-US" sz="4267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4267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túi</a:t>
            </a:r>
            <a:r>
              <a:rPr lang="en-US" sz="4267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4267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xinh</a:t>
            </a:r>
            <a:r>
              <a:rPr lang="en-US" sz="4267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4267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xinh</a:t>
            </a:r>
            <a:r>
              <a:rPr lang="en-US" sz="4267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4267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mang</a:t>
            </a:r>
            <a:r>
              <a:rPr lang="en-US" sz="4267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4267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hình</a:t>
            </a:r>
            <a:r>
              <a:rPr lang="en-US" sz="4267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4267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gì</a:t>
            </a:r>
            <a:r>
              <a:rPr lang="da-DK" sz="4267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  <a:endParaRPr lang="en-US" sz="4267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89202" y="4264076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267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A. </a:t>
            </a:r>
            <a:r>
              <a:rPr lang="en-US" sz="4267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Hình</a:t>
            </a:r>
            <a:r>
              <a:rPr lang="en-US" sz="4267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4267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chiếc</a:t>
            </a:r>
            <a:r>
              <a:rPr lang="en-US" sz="4267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4267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lá</a:t>
            </a:r>
            <a:endParaRPr lang="en-US" altLang="en-US" sz="4267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09597" y="4268264"/>
            <a:ext cx="5474404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4267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B. </a:t>
            </a:r>
            <a:r>
              <a:rPr lang="da-DK" sz="4267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Hình vuông</a:t>
            </a:r>
            <a:endParaRPr lang="vi-VN" sz="4267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89202" y="5153248"/>
            <a:ext cx="4906799" cy="122215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267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C. </a:t>
            </a:r>
            <a:r>
              <a:rPr lang="en-US" sz="4267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Hình</a:t>
            </a:r>
            <a:r>
              <a:rPr lang="en-US" sz="4267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4267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chữ</a:t>
            </a:r>
            <a:r>
              <a:rPr lang="en-US" sz="4267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4267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nhật</a:t>
            </a:r>
            <a:endParaRPr lang="en-US" altLang="en-US" sz="4267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09597" y="5157435"/>
            <a:ext cx="5474404" cy="121796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267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D. </a:t>
            </a:r>
            <a:r>
              <a:rPr lang="en-US" sz="4267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Hình</a:t>
            </a:r>
            <a:r>
              <a:rPr lang="en-US" sz="4267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4267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ngôi</a:t>
            </a:r>
            <a:r>
              <a:rPr lang="en-US" sz="4267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4267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sao</a:t>
            </a:r>
            <a:endParaRPr lang="en-US" altLang="en-US" sz="4267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276" y="4289552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608" y="5731773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19" y="5668202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664" y="4395288"/>
            <a:ext cx="817336" cy="643793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9550994" y="1576211"/>
            <a:ext cx="2234013" cy="71120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Tahoma" pitchFamily="34" charset="0"/>
                <a:ea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652000" y="1425605"/>
            <a:ext cx="2032000" cy="1012415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652000" y="1425605"/>
            <a:ext cx="2032000" cy="1012415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652000" y="1425605"/>
            <a:ext cx="2032000" cy="1012415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652000" y="1425605"/>
            <a:ext cx="2032000" cy="1012415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</a:p>
        </p:txBody>
      </p:sp>
      <p:sp>
        <p:nvSpPr>
          <p:cNvPr id="18" name="Oval 17"/>
          <p:cNvSpPr/>
          <p:nvPr/>
        </p:nvSpPr>
        <p:spPr>
          <a:xfrm>
            <a:off x="9855200" y="1435096"/>
            <a:ext cx="1625600" cy="99342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7057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00"/>
                            </p:stCondLst>
                            <p:childTnLst>
                              <p:par>
                                <p:cTn id="99" presetID="42" presetClass="exit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600"/>
                            </p:stCondLst>
                            <p:childTnLst>
                              <p:par>
                                <p:cTn id="105" presetID="42" presetClass="exit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900"/>
                            </p:stCondLst>
                            <p:childTnLst>
                              <p:par>
                                <p:cTn id="111" presetID="42" presetClass="exit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200"/>
                            </p:stCondLst>
                            <p:childTnLst>
                              <p:par>
                                <p:cTn id="117" presetID="42" presetClass="exit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24400" y="335253"/>
            <a:ext cx="7927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31: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9654" y="2156059"/>
            <a:ext cx="2290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311" y="3118345"/>
            <a:ext cx="6489307" cy="16353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8167" y="163629"/>
            <a:ext cx="103664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195</TotalTime>
  <Words>653</Words>
  <Application>Microsoft Office PowerPoint</Application>
  <PresentationFormat>Custom</PresentationFormat>
  <Paragraphs>133</Paragraphs>
  <Slides>21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dc:description/>
  <cp:lastModifiedBy>PC</cp:lastModifiedBy>
  <cp:revision>50</cp:revision>
  <dcterms:created xsi:type="dcterms:W3CDTF">2023-10-05T14:31:30Z</dcterms:created>
  <dcterms:modified xsi:type="dcterms:W3CDTF">2024-11-06T02:28:20Z</dcterms:modified>
  <cp:category/>
</cp:coreProperties>
</file>