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6" r:id="rId2"/>
    <p:sldId id="317" r:id="rId3"/>
    <p:sldId id="318" r:id="rId4"/>
    <p:sldId id="321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20" r:id="rId16"/>
    <p:sldId id="286" r:id="rId17"/>
    <p:sldId id="287" r:id="rId18"/>
    <p:sldId id="288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2201" autoAdjust="0"/>
  </p:normalViewPr>
  <p:slideViewPr>
    <p:cSldViewPr>
      <p:cViewPr>
        <p:scale>
          <a:sx n="81" d="100"/>
          <a:sy n="81" d="100"/>
        </p:scale>
        <p:origin x="-20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CA1856-F2AF-4982-B257-9D86E636E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3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A5D27-C5E3-42F1-909C-2235F197A7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8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D037D-88F5-4302-A846-849304AE8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D037D-88F5-4302-A846-849304AE8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78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D037D-88F5-4302-A846-849304AE8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D037D-88F5-4302-A846-849304AE8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66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D037D-88F5-4302-A846-849304AE8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5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BD079-B0A5-4C7A-9441-D9D5561BC3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6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75873-02D2-42BD-A07A-6F61221114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4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59F8A-AA6D-48D4-8060-B1349F339B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6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78BDD-582C-4AF7-9145-4658AE0403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0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110A-8ED1-4DFF-852A-7BF6BB2E99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E06E0-D9C6-492E-8AB7-F2518D7BD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A0580-99C1-4B1C-96AE-4E80806FE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BC73E-D116-44B4-8984-A5EAA479BB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DB178-496B-4E84-8E7B-957D50EDA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2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9F53D-79E5-42DC-A1DF-D6ECA26FD7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21D037D-88F5-4302-A846-849304AE8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2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5671BC45-79BE-ECA1-C13E-406B2DCDCA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8991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A0E217-7AAC-0A1F-12AF-BCDCFC870FAF}"/>
              </a:ext>
            </a:extLst>
          </p:cNvPr>
          <p:cNvSpPr txBox="1"/>
          <p:nvPr/>
        </p:nvSpPr>
        <p:spPr>
          <a:xfrm>
            <a:off x="4267200" y="3810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124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E7F232E0-8D86-1752-B3DB-D91847F40B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5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8BC47407-AC21-656C-0CA2-3F3890991E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" y="685800"/>
            <a:ext cx="8971605" cy="55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7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44CBBAA2-9114-FA6D-CA45-2A665FA5DB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9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C8CB59C9-15FC-0075-06BF-EE59FC4BCC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8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E259C32E-96F8-92C8-5700-C01E60E79A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34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8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7C10F-5CBF-2725-8357-E02B4903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563225-A64E-8308-E084-D7E83AAA0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181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1400" u="sng" dirty="0" err="1">
                <a:solidFill>
                  <a:srgbClr val="0000FF"/>
                </a:solidFill>
              </a:rPr>
              <a:t>Bài</a:t>
            </a:r>
            <a:r>
              <a:rPr lang="en-US" sz="1400" u="sng" dirty="0">
                <a:solidFill>
                  <a:srgbClr val="0000FF"/>
                </a:solidFill>
              </a:rPr>
              <a:t> </a:t>
            </a:r>
            <a:r>
              <a:rPr lang="en-US" sz="1400" u="sng" dirty="0" err="1">
                <a:solidFill>
                  <a:srgbClr val="0000FF"/>
                </a:solidFill>
              </a:rPr>
              <a:t>Làm</a:t>
            </a:r>
            <a:endParaRPr lang="en-US" sz="1400" u="sng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1400" u="sng" dirty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</a:rPr>
              <a:t>	        </a:t>
            </a:r>
            <a:r>
              <a:rPr lang="en-US" sz="1400" dirty="0" err="1">
                <a:solidFill>
                  <a:srgbClr val="0000FF"/>
                </a:solidFill>
              </a:rPr>
              <a:t>Xuân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đến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nắng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xuân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ấm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áp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lấp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lánh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ánh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vàng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cối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đâm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chồi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nảy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lộc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muôn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khoe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sắc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thắm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làm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rực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rỡ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cả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vườn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em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nào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cũng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đẹp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mỗi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loài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đều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hương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sắc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riêng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nhưng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đặc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biệt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em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yêu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quý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hơn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cả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hồng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</a:rPr>
              <a:t>	      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nằm</a:t>
            </a:r>
            <a:r>
              <a:rPr lang="en-US" sz="1400" dirty="0">
                <a:solidFill>
                  <a:srgbClr val="0000FF"/>
                </a:solidFill>
              </a:rPr>
              <a:t> ở </a:t>
            </a:r>
            <a:r>
              <a:rPr lang="en-US" sz="1400" dirty="0" err="1">
                <a:solidFill>
                  <a:srgbClr val="0000FF"/>
                </a:solidFill>
              </a:rPr>
              <a:t>vị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trí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khiêm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tốn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trong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góc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vườn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hồng</a:t>
            </a:r>
            <a:r>
              <a:rPr lang="en-US" sz="1400" dirty="0">
                <a:solidFill>
                  <a:srgbClr val="0000FF"/>
                </a:solidFill>
              </a:rPr>
              <a:t> do </a:t>
            </a:r>
            <a:r>
              <a:rPr lang="en-US" sz="1400" dirty="0" err="1">
                <a:solidFill>
                  <a:srgbClr val="0000FF"/>
                </a:solidFill>
              </a:rPr>
              <a:t>bố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em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trồng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từ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trước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Tết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cao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bằng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vai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em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 err="1">
                <a:solidFill>
                  <a:srgbClr val="0000FF"/>
                </a:solidFill>
              </a:rPr>
              <a:t>Lá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của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màu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xanh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mơn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mởn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màu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đỏ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thắm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trông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như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một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ngọn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lửa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hồng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đang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rực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cháy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 err="1">
                <a:solidFill>
                  <a:srgbClr val="0000FF"/>
                </a:solidFill>
              </a:rPr>
              <a:t>Gốc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của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rất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cứng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màu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xanh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sẫm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 err="1">
                <a:solidFill>
                  <a:srgbClr val="0000FF"/>
                </a:solidFill>
              </a:rPr>
              <a:t>Thân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mập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mạp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cũng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màu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xanh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sẫm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tuy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nhiên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nhiều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gai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nhọn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cứng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toả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nhiều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nhánh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rất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nhỏ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 err="1">
                <a:solidFill>
                  <a:srgbClr val="0000FF"/>
                </a:solidFill>
              </a:rPr>
              <a:t>Cành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của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hồng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rất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nhiều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gai</a:t>
            </a:r>
            <a:r>
              <a:rPr lang="en-US" sz="1400" dirty="0">
                <a:solidFill>
                  <a:srgbClr val="0000FF"/>
                </a:solidFill>
              </a:rPr>
              <a:t>. Ở </a:t>
            </a:r>
            <a:r>
              <a:rPr lang="en-US" sz="1400" dirty="0" err="1">
                <a:solidFill>
                  <a:srgbClr val="0000FF"/>
                </a:solidFill>
              </a:rPr>
              <a:t>mép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lá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rất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nhiều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răng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cưa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lá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già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thì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màu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xanh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sẫm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còn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lá</a:t>
            </a:r>
            <a:r>
              <a:rPr lang="en-US" sz="1400" dirty="0">
                <a:solidFill>
                  <a:srgbClr val="0000FF"/>
                </a:solidFill>
              </a:rPr>
              <a:t> non </a:t>
            </a:r>
            <a:r>
              <a:rPr lang="en-US" sz="1400" dirty="0" err="1">
                <a:solidFill>
                  <a:srgbClr val="0000FF"/>
                </a:solidFill>
              </a:rPr>
              <a:t>thì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màu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xanh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xám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 err="1">
                <a:solidFill>
                  <a:srgbClr val="0000FF"/>
                </a:solidFill>
              </a:rPr>
              <a:t>Nụ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hồng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hình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ngọn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nến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khi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nụ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còn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bé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thì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khoác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một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chiếc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áo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choàng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màu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xanh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nụ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thì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đã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dạng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màu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đỏ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của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cánh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những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bông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nở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còn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xoè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cánh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đỏ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phô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nhuỵ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vàng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có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một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mùi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thơm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thoang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thoảng</a:t>
            </a:r>
            <a:r>
              <a:rPr lang="en-US" sz="1400" dirty="0">
                <a:solidFill>
                  <a:srgbClr val="0000FF"/>
                </a:solidFill>
              </a:rPr>
              <a:t>. 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</a:rPr>
              <a:t>          </a:t>
            </a:r>
            <a:r>
              <a:rPr lang="en-US" sz="1400" dirty="0" err="1">
                <a:solidFill>
                  <a:srgbClr val="0000FF"/>
                </a:solidFill>
              </a:rPr>
              <a:t>Buổi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sáng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khi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thức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dậy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em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nhìn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thấy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những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giọt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sương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sớm</a:t>
            </a:r>
            <a:r>
              <a:rPr lang="en-US" sz="1400" dirty="0">
                <a:solidFill>
                  <a:srgbClr val="0000FF"/>
                </a:solidFill>
              </a:rPr>
              <a:t> long </a:t>
            </a:r>
            <a:r>
              <a:rPr lang="en-US" sz="1400" dirty="0" err="1">
                <a:solidFill>
                  <a:srgbClr val="0000FF"/>
                </a:solidFill>
              </a:rPr>
              <a:t>lanh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đậu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lên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những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cánh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tạo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thành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những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hạt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nhỏ</a:t>
            </a:r>
            <a:r>
              <a:rPr lang="en-US" sz="1400" dirty="0">
                <a:solidFill>
                  <a:srgbClr val="0000FF"/>
                </a:solidFill>
              </a:rPr>
              <a:t> li </a:t>
            </a:r>
            <a:r>
              <a:rPr lang="en-US" sz="1400" dirty="0" err="1">
                <a:solidFill>
                  <a:srgbClr val="0000FF"/>
                </a:solidFill>
              </a:rPr>
              <a:t>ti</a:t>
            </a:r>
            <a:r>
              <a:rPr lang="en-US" sz="1400" dirty="0">
                <a:solidFill>
                  <a:srgbClr val="0000FF"/>
                </a:solidFill>
              </a:rPr>
              <a:t>. Ong bay </a:t>
            </a:r>
            <a:r>
              <a:rPr lang="en-US" sz="1400" dirty="0" err="1">
                <a:solidFill>
                  <a:srgbClr val="0000FF"/>
                </a:solidFill>
              </a:rPr>
              <a:t>đến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để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hút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mật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chim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chóc</a:t>
            </a:r>
            <a:r>
              <a:rPr lang="en-US" sz="1400" dirty="0">
                <a:solidFill>
                  <a:srgbClr val="0000FF"/>
                </a:solidFill>
              </a:rPr>
              <a:t> bay </a:t>
            </a:r>
            <a:r>
              <a:rPr lang="en-US" sz="1400" dirty="0" err="1">
                <a:solidFill>
                  <a:srgbClr val="0000FF"/>
                </a:solidFill>
              </a:rPr>
              <a:t>đến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hót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vang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chào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một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ngày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mới</a:t>
            </a:r>
            <a:r>
              <a:rPr lang="en-US" sz="1400" dirty="0">
                <a:solidFill>
                  <a:srgbClr val="0000FF"/>
                </a:solidFill>
              </a:rPr>
              <a:t>. 	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</a:rPr>
              <a:t>	     Em </a:t>
            </a:r>
            <a:r>
              <a:rPr lang="en-US" sz="1400" dirty="0" err="1">
                <a:solidFill>
                  <a:srgbClr val="0000FF"/>
                </a:solidFill>
              </a:rPr>
              <a:t>thường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xuyên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tưới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nước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rất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yêu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. Em </a:t>
            </a:r>
            <a:r>
              <a:rPr lang="en-US" sz="1400" dirty="0" err="1">
                <a:solidFill>
                  <a:srgbClr val="0000FF"/>
                </a:solidFill>
              </a:rPr>
              <a:t>rất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thích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hoa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hồng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vì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toả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hương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thơm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ngát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làm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đẹp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cho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vườn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cây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nhà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em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  <a:r>
              <a:rPr lang="en-US" sz="1400" dirty="0"/>
              <a:t>			 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305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</a:rPr>
              <a:t>Bài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viết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tham</a:t>
            </a:r>
            <a:r>
              <a:rPr lang="en-US" sz="2400" b="1" dirty="0">
                <a:solidFill>
                  <a:srgbClr val="FF3300"/>
                </a:solidFill>
              </a:rPr>
              <a:t> </a:t>
            </a:r>
            <a:r>
              <a:rPr lang="en-US" sz="2400" b="1" dirty="0" err="1">
                <a:solidFill>
                  <a:srgbClr val="FF3300"/>
                </a:solidFill>
              </a:rPr>
              <a:t>khảo</a:t>
            </a:r>
            <a:endParaRPr lang="en-US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943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u="sng" dirty="0" err="1">
                <a:solidFill>
                  <a:srgbClr val="0000FF"/>
                </a:solidFill>
              </a:rPr>
              <a:t>Bài</a:t>
            </a:r>
            <a:r>
              <a:rPr lang="en-US" sz="1800" b="1" u="sng" dirty="0">
                <a:solidFill>
                  <a:srgbClr val="0000FF"/>
                </a:solidFill>
              </a:rPr>
              <a:t> </a:t>
            </a:r>
            <a:r>
              <a:rPr lang="en-US" sz="1800" b="1" u="sng" dirty="0" err="1">
                <a:solidFill>
                  <a:srgbClr val="0000FF"/>
                </a:solidFill>
              </a:rPr>
              <a:t>làm</a:t>
            </a:r>
            <a:endParaRPr lang="en-US" sz="1800" b="1" u="sng" dirty="0">
              <a:solidFill>
                <a:srgbClr val="0000FF"/>
              </a:solidFill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u="sng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       	Ở </a:t>
            </a:r>
            <a:r>
              <a:rPr lang="en-US" sz="1800" dirty="0" err="1">
                <a:solidFill>
                  <a:srgbClr val="0000FF"/>
                </a:solidFill>
              </a:rPr>
              <a:t>trường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em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trồng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rất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nhiều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cây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bóng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mát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Cây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nào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cũng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cao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lớn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xanh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tốt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nhưng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hơn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cả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là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một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cây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bàng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được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trồng</a:t>
            </a:r>
            <a:r>
              <a:rPr lang="en-US" sz="1800" dirty="0">
                <a:solidFill>
                  <a:srgbClr val="0000FF"/>
                </a:solidFill>
              </a:rPr>
              <a:t> ở </a:t>
            </a:r>
            <a:r>
              <a:rPr lang="en-US" sz="1800" dirty="0" err="1">
                <a:solidFill>
                  <a:srgbClr val="0000FF"/>
                </a:solidFill>
              </a:rPr>
              <a:t>giữa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sân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trường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      	</a:t>
            </a:r>
            <a:r>
              <a:rPr lang="en-US" sz="1800" dirty="0" err="1">
                <a:solidFill>
                  <a:srgbClr val="0000FF"/>
                </a:solidFill>
              </a:rPr>
              <a:t>Nhìn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từ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xa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cây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bàng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như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một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chiếc</a:t>
            </a:r>
            <a:r>
              <a:rPr lang="en-US" sz="1800" dirty="0">
                <a:solidFill>
                  <a:srgbClr val="0000FF"/>
                </a:solidFill>
              </a:rPr>
              <a:t> ô </a:t>
            </a:r>
            <a:r>
              <a:rPr lang="en-US" sz="1800" dirty="0" err="1">
                <a:solidFill>
                  <a:srgbClr val="0000FF"/>
                </a:solidFill>
              </a:rPr>
              <a:t>xanh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mát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rượi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Thân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cây</a:t>
            </a:r>
            <a:r>
              <a:rPr lang="en-US" sz="1800" dirty="0">
                <a:solidFill>
                  <a:srgbClr val="0000FF"/>
                </a:solidFill>
              </a:rPr>
              <a:t> to, </a:t>
            </a:r>
            <a:r>
              <a:rPr lang="en-US" sz="1800" dirty="0" err="1">
                <a:solidFill>
                  <a:srgbClr val="0000FF"/>
                </a:solidFill>
              </a:rPr>
              <a:t>màu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nâu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sẫm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bằng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cả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vòng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tay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ôm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của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em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Những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chiếc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rễ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nổi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trên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mặt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đất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ngoằn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ngèo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như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những</a:t>
            </a:r>
            <a:r>
              <a:rPr lang="en-US" sz="1800" dirty="0">
                <a:solidFill>
                  <a:srgbClr val="0000FF"/>
                </a:solidFill>
              </a:rPr>
              <a:t> con </a:t>
            </a:r>
            <a:r>
              <a:rPr lang="en-US" sz="1800" dirty="0" err="1">
                <a:solidFill>
                  <a:srgbClr val="0000FF"/>
                </a:solidFill>
              </a:rPr>
              <a:t>giun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khổng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lồ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bò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lổm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ngổm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Nó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có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những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chiếc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rễ</a:t>
            </a:r>
            <a:r>
              <a:rPr lang="en-US" sz="1800" dirty="0">
                <a:solidFill>
                  <a:srgbClr val="0000FF"/>
                </a:solidFill>
              </a:rPr>
              <a:t> to </a:t>
            </a:r>
            <a:r>
              <a:rPr lang="en-US" sz="1800" dirty="0" err="1">
                <a:solidFill>
                  <a:srgbClr val="0000FF"/>
                </a:solidFill>
              </a:rPr>
              <a:t>ráp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Cây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có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hàng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chục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tán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lá</a:t>
            </a:r>
            <a:r>
              <a:rPr lang="en-US" sz="1800" dirty="0">
                <a:solidFill>
                  <a:srgbClr val="0000FF"/>
                </a:solidFill>
              </a:rPr>
              <a:t> to </a:t>
            </a:r>
            <a:r>
              <a:rPr lang="en-US" sz="1800" dirty="0" err="1">
                <a:solidFill>
                  <a:srgbClr val="0000FF"/>
                </a:solidFill>
              </a:rPr>
              <a:t>như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những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cánh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tay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vừa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vươn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rộng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vừa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vươn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cao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để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đón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ánh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nắng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mặt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trời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Từ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những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tán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lá</a:t>
            </a:r>
            <a:r>
              <a:rPr lang="en-US" sz="1800" dirty="0">
                <a:solidFill>
                  <a:srgbClr val="0000FF"/>
                </a:solidFill>
              </a:rPr>
              <a:t> to </a:t>
            </a:r>
            <a:r>
              <a:rPr lang="en-US" sz="1800" dirty="0" err="1">
                <a:solidFill>
                  <a:srgbClr val="0000FF"/>
                </a:solidFill>
              </a:rPr>
              <a:t>mọc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ra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nhiều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cành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nhỏ</a:t>
            </a:r>
            <a:r>
              <a:rPr lang="en-US" sz="1800" dirty="0">
                <a:solidFill>
                  <a:srgbClr val="0000FF"/>
                </a:solidFill>
              </a:rPr>
              <a:t> chi </a:t>
            </a:r>
            <a:r>
              <a:rPr lang="en-US" sz="1800" dirty="0" err="1">
                <a:solidFill>
                  <a:srgbClr val="0000FF"/>
                </a:solidFill>
              </a:rPr>
              <a:t>chít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lá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Lá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bàng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hình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bầu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dục</a:t>
            </a:r>
            <a:r>
              <a:rPr lang="en-US" sz="1800" dirty="0">
                <a:solidFill>
                  <a:srgbClr val="0000FF"/>
                </a:solidFill>
              </a:rPr>
              <a:t>, to </a:t>
            </a:r>
            <a:r>
              <a:rPr lang="en-US" sz="1800" dirty="0" err="1">
                <a:solidFill>
                  <a:srgbClr val="0000FF"/>
                </a:solidFill>
              </a:rPr>
              <a:t>hơn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bàn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tay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em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dày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và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xanh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bóng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Cây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bàng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toả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bóng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mát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chúng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em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vui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chơi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học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tập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Mỗi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khi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gió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thổi</a:t>
            </a:r>
            <a:r>
              <a:rPr lang="en-US" sz="1800" dirty="0">
                <a:solidFill>
                  <a:srgbClr val="0000FF"/>
                </a:solidFill>
              </a:rPr>
              <a:t> qua, </a:t>
            </a:r>
            <a:r>
              <a:rPr lang="en-US" sz="1800" dirty="0" err="1">
                <a:solidFill>
                  <a:srgbClr val="0000FF"/>
                </a:solidFill>
              </a:rPr>
              <a:t>lá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bàng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vẫy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vẫy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như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những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chiếc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quạt</a:t>
            </a:r>
            <a:r>
              <a:rPr lang="en-US" sz="18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     	</a:t>
            </a:r>
            <a:r>
              <a:rPr lang="en-US" sz="1800" dirty="0" err="1">
                <a:solidFill>
                  <a:srgbClr val="0000FF"/>
                </a:solidFill>
              </a:rPr>
              <a:t>Cây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bàng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chẳng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những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chúng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em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bóng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mát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mà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còn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gắn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bó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với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chúng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em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trong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suốt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những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năm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học</a:t>
            </a:r>
            <a:r>
              <a:rPr lang="en-US" sz="1800" dirty="0">
                <a:solidFill>
                  <a:srgbClr val="0000FF"/>
                </a:solidFill>
              </a:rPr>
              <a:t> qua. Em </a:t>
            </a:r>
            <a:r>
              <a:rPr lang="en-US" sz="1800" dirty="0" err="1">
                <a:solidFill>
                  <a:srgbClr val="0000FF"/>
                </a:solidFill>
              </a:rPr>
              <a:t>mong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cây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mãi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xanh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tốt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để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đem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lại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niềm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vui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chúng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em</a:t>
            </a:r>
            <a:r>
              <a:rPr lang="en-US" sz="1800" dirty="0">
                <a:solidFill>
                  <a:srgbClr val="0000FF"/>
                </a:solidFill>
              </a:rPr>
              <a:t>. </a:t>
            </a:r>
            <a:r>
              <a:rPr lang="en-US" sz="1800" dirty="0" err="1">
                <a:solidFill>
                  <a:srgbClr val="0000FF"/>
                </a:solidFill>
              </a:rPr>
              <a:t>Và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để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cho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chúng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em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lưu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giữ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những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kỉ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niệm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đẹp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về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tuổi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học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trò</a:t>
            </a:r>
            <a:r>
              <a:rPr lang="en-US" sz="18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382000" cy="5791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000" b="1" dirty="0" err="1">
                <a:solidFill>
                  <a:srgbClr val="0000FF"/>
                </a:solidFill>
              </a:rPr>
              <a:t>Bài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làm</a:t>
            </a:r>
            <a:endParaRPr lang="en-US" sz="20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         </a:t>
            </a:r>
            <a:r>
              <a:rPr lang="en-US" sz="2200" dirty="0">
                <a:solidFill>
                  <a:srgbClr val="0000FF"/>
                </a:solidFill>
              </a:rPr>
              <a:t>Ở </a:t>
            </a:r>
            <a:r>
              <a:rPr lang="en-US" sz="2200" dirty="0" err="1">
                <a:solidFill>
                  <a:srgbClr val="0000FF"/>
                </a:solidFill>
              </a:rPr>
              <a:t>trường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học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thân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yêu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của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em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có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rất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nhiều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cây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che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mát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và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làm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đẹp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sân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trường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nhưng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em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thích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nhất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là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cây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phượng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vĩ</a:t>
            </a:r>
            <a:r>
              <a:rPr lang="en-US" sz="2200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rgbClr val="0000FF"/>
                </a:solidFill>
              </a:rPr>
              <a:t>         </a:t>
            </a:r>
            <a:r>
              <a:rPr lang="en-US" sz="2200" dirty="0" err="1">
                <a:solidFill>
                  <a:srgbClr val="0000FF"/>
                </a:solidFill>
              </a:rPr>
              <a:t>Thân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phượng</a:t>
            </a:r>
            <a:r>
              <a:rPr lang="en-US" sz="2200" dirty="0">
                <a:solidFill>
                  <a:srgbClr val="0000FF"/>
                </a:solidFill>
              </a:rPr>
              <a:t> to </a:t>
            </a:r>
            <a:r>
              <a:rPr lang="en-US" sz="2200" dirty="0" err="1">
                <a:solidFill>
                  <a:srgbClr val="0000FF"/>
                </a:solidFill>
              </a:rPr>
              <a:t>như</a:t>
            </a:r>
            <a:r>
              <a:rPr lang="en-US" sz="2200" dirty="0">
                <a:solidFill>
                  <a:srgbClr val="0000FF"/>
                </a:solidFill>
              </a:rPr>
              <a:t> 2 </a:t>
            </a:r>
            <a:r>
              <a:rPr lang="en-US" sz="2200" dirty="0" err="1">
                <a:solidFill>
                  <a:srgbClr val="0000FF"/>
                </a:solidFill>
              </a:rPr>
              <a:t>cái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cột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điện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dính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chặt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vào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nhau</a:t>
            </a:r>
            <a:r>
              <a:rPr lang="en-US" sz="2200" dirty="0">
                <a:solidFill>
                  <a:srgbClr val="0000FF"/>
                </a:solidFill>
              </a:rPr>
              <a:t>. </a:t>
            </a:r>
            <a:r>
              <a:rPr lang="en-US" sz="2200" dirty="0" err="1">
                <a:solidFill>
                  <a:srgbClr val="0000FF"/>
                </a:solidFill>
              </a:rPr>
              <a:t>Thân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nó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có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một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lớp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vỏ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rất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dày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xù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xì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như</a:t>
            </a:r>
            <a:r>
              <a:rPr lang="en-US" sz="2200" dirty="0">
                <a:solidFill>
                  <a:srgbClr val="0000FF"/>
                </a:solidFill>
              </a:rPr>
              <a:t> da </a:t>
            </a:r>
            <a:r>
              <a:rPr lang="en-US" sz="2200" dirty="0" err="1">
                <a:solidFill>
                  <a:srgbClr val="0000FF"/>
                </a:solidFill>
              </a:rPr>
              <a:t>cá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sấu</a:t>
            </a:r>
            <a:r>
              <a:rPr lang="en-US" sz="2200" dirty="0">
                <a:solidFill>
                  <a:srgbClr val="0000FF"/>
                </a:solidFill>
              </a:rPr>
              <a:t>. </a:t>
            </a:r>
            <a:r>
              <a:rPr lang="en-US" sz="2200" dirty="0" err="1">
                <a:solidFill>
                  <a:srgbClr val="0000FF"/>
                </a:solidFill>
              </a:rPr>
              <a:t>Những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cành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phượng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vươn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ra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xung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quanh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còn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lá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nó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thì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như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lá</a:t>
            </a:r>
            <a:r>
              <a:rPr lang="en-US" sz="2200" dirty="0">
                <a:solidFill>
                  <a:srgbClr val="0000FF"/>
                </a:solidFill>
              </a:rPr>
              <a:t> me non. </a:t>
            </a:r>
            <a:r>
              <a:rPr lang="en-US" sz="2200" dirty="0" err="1">
                <a:solidFill>
                  <a:srgbClr val="0000FF"/>
                </a:solidFill>
              </a:rPr>
              <a:t>Khi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còn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tươi</a:t>
            </a:r>
            <a:r>
              <a:rPr lang="en-US" sz="2200" dirty="0">
                <a:solidFill>
                  <a:srgbClr val="0000FF"/>
                </a:solidFill>
              </a:rPr>
              <a:t> non, </a:t>
            </a:r>
            <a:r>
              <a:rPr lang="en-US" sz="2200" dirty="0" err="1">
                <a:solidFill>
                  <a:srgbClr val="0000FF"/>
                </a:solidFill>
              </a:rPr>
              <a:t>lá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có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màu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xanh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nhạt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đến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lúc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già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lá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ngả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màu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xanh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đậm</a:t>
            </a:r>
            <a:r>
              <a:rPr lang="en-US" sz="2200" dirty="0">
                <a:solidFill>
                  <a:srgbClr val="0000FF"/>
                </a:solidFill>
              </a:rPr>
              <a:t>. </a:t>
            </a:r>
            <a:r>
              <a:rPr lang="en-US" sz="2200" dirty="0" err="1">
                <a:solidFill>
                  <a:srgbClr val="0000FF"/>
                </a:solidFill>
              </a:rPr>
              <a:t>Quả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phượng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được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treo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lơ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lửng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trên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cành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như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những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cánh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cung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cong</a:t>
            </a:r>
            <a:r>
              <a:rPr lang="en-US" sz="2200" dirty="0">
                <a:solidFill>
                  <a:srgbClr val="0000FF"/>
                </a:solidFill>
              </a:rPr>
              <a:t> cong. </a:t>
            </a:r>
            <a:r>
              <a:rPr lang="en-US" sz="2200" dirty="0" err="1">
                <a:solidFill>
                  <a:srgbClr val="0000FF"/>
                </a:solidFill>
              </a:rPr>
              <a:t>Hoa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phượng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màu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đỏ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thắm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như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ngàn</a:t>
            </a:r>
            <a:r>
              <a:rPr lang="en-US" sz="2200" dirty="0">
                <a:solidFill>
                  <a:srgbClr val="0000FF"/>
                </a:solidFill>
              </a:rPr>
              <a:t> con </a:t>
            </a:r>
            <a:r>
              <a:rPr lang="en-US" sz="2200" dirty="0" err="1">
                <a:solidFill>
                  <a:srgbClr val="0000FF"/>
                </a:solidFill>
              </a:rPr>
              <a:t>bướm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thắm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đậu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khít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nhau</a:t>
            </a:r>
            <a:r>
              <a:rPr lang="en-US" sz="2200" dirty="0">
                <a:solidFill>
                  <a:srgbClr val="0000FF"/>
                </a:solidFill>
              </a:rPr>
              <a:t>; </a:t>
            </a:r>
            <a:r>
              <a:rPr lang="en-US" sz="2200" dirty="0" err="1">
                <a:solidFill>
                  <a:srgbClr val="0000FF"/>
                </a:solidFill>
              </a:rPr>
              <a:t>lúc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ngắm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những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chùm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hoa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xinh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xắn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ấy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em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có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cảm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giác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như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từng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chùm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pháo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hoa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đỏ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rực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rỡ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đang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nở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xòe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ra</a:t>
            </a:r>
            <a:r>
              <a:rPr lang="en-US" sz="2200" dirty="0">
                <a:solidFill>
                  <a:srgbClr val="0000FF"/>
                </a:solidFill>
              </a:rPr>
              <a:t> ở </a:t>
            </a:r>
            <a:r>
              <a:rPr lang="en-US" sz="2200" dirty="0" err="1">
                <a:solidFill>
                  <a:srgbClr val="0000FF"/>
                </a:solidFill>
              </a:rPr>
              <a:t>giữa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bầu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trời</a:t>
            </a:r>
            <a:r>
              <a:rPr lang="en-US" sz="2200" dirty="0">
                <a:solidFill>
                  <a:srgbClr val="0000FF"/>
                </a:solidFill>
              </a:rPr>
              <a:t>. </a:t>
            </a:r>
            <a:r>
              <a:rPr lang="en-US" sz="2200" dirty="0" err="1">
                <a:solidFill>
                  <a:srgbClr val="0000FF"/>
                </a:solidFill>
              </a:rPr>
              <a:t>Rễ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phượng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có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màu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nâu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đậm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trông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như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đàn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rắn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bò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nhung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nhúc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từ</a:t>
            </a:r>
            <a:r>
              <a:rPr lang="en-US" sz="2200" dirty="0">
                <a:solidFill>
                  <a:srgbClr val="0000FF"/>
                </a:solidFill>
              </a:rPr>
              <a:t> hang </a:t>
            </a:r>
            <a:r>
              <a:rPr lang="en-US" sz="2200" dirty="0" err="1">
                <a:solidFill>
                  <a:srgbClr val="0000FF"/>
                </a:solidFill>
              </a:rPr>
              <a:t>ra.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2200" dirty="0">
                <a:solidFill>
                  <a:srgbClr val="0000FF"/>
                </a:solidFill>
              </a:rPr>
              <a:t>         </a:t>
            </a:r>
            <a:r>
              <a:rPr lang="en-US" sz="2200" dirty="0" err="1">
                <a:solidFill>
                  <a:srgbClr val="0000FF"/>
                </a:solidFill>
              </a:rPr>
              <a:t>Những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hình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ảnh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đó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đã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ghi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sâu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vào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tâm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trí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em</a:t>
            </a:r>
            <a:r>
              <a:rPr lang="en-US" sz="2200" dirty="0">
                <a:solidFill>
                  <a:srgbClr val="0000FF"/>
                </a:solidFill>
              </a:rPr>
              <a:t>. </a:t>
            </a:r>
            <a:r>
              <a:rPr lang="en-US" sz="2200" dirty="0" err="1">
                <a:solidFill>
                  <a:srgbClr val="0000FF"/>
                </a:solidFill>
              </a:rPr>
              <a:t>Dù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đi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đâu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em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vẫn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nhớ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về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mái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trường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này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vì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có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những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hình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ảnh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thân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quen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của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các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thầy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cô</a:t>
            </a:r>
            <a:r>
              <a:rPr lang="en-US" sz="2200" dirty="0">
                <a:solidFill>
                  <a:srgbClr val="0000FF"/>
                </a:solidFill>
              </a:rPr>
              <a:t>, </a:t>
            </a:r>
            <a:r>
              <a:rPr lang="en-US" sz="2200" dirty="0" err="1">
                <a:solidFill>
                  <a:srgbClr val="0000FF"/>
                </a:solidFill>
              </a:rPr>
              <a:t>bạn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bè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và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những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cây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phượng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thân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err="1">
                <a:solidFill>
                  <a:srgbClr val="0000FF"/>
                </a:solidFill>
              </a:rPr>
              <a:t>yêu</a:t>
            </a:r>
            <a:r>
              <a:rPr lang="en-US" sz="22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>
            <a:extLst>
              <a:ext uri="{FF2B5EF4-FFF2-40B4-BE49-F238E27FC236}">
                <a16:creationId xmlns:a16="http://schemas.microsoft.com/office/drawing/2014/main" xmlns="" id="{EE2454D9-6002-2A80-8EBE-6AC2D06C6C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249" y="0"/>
            <a:chExt cx="9144000" cy="6858000"/>
          </a:xfrm>
        </p:grpSpPr>
        <p:pic>
          <p:nvPicPr>
            <p:cNvPr id="28675" name="Picture 4" descr="Beaches">
              <a:extLst>
                <a:ext uri="{FF2B5EF4-FFF2-40B4-BE49-F238E27FC236}">
                  <a16:creationId xmlns:a16="http://schemas.microsoft.com/office/drawing/2014/main" xmlns="" id="{F0C8A9E8-B63F-7A43-67DF-C181B6007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6" name="Text Box 9">
              <a:extLst>
                <a:ext uri="{FF2B5EF4-FFF2-40B4-BE49-F238E27FC236}">
                  <a16:creationId xmlns:a16="http://schemas.microsoft.com/office/drawing/2014/main" xmlns="" id="{2F5E0105-25DA-883C-943D-4E9CE3471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987" y="3810000"/>
              <a:ext cx="47244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 err="1">
                  <a:solidFill>
                    <a:srgbClr val="FF0000"/>
                  </a:solidFill>
                  <a:latin typeface="HP001 4 hàng" pitchFamily="34" charset="0"/>
                </a:rPr>
                <a:t>Kết</a:t>
              </a:r>
              <a:r>
                <a:rPr lang="en-US" altLang="en-US" sz="48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HP001 4 hàng" pitchFamily="34" charset="0"/>
                </a:rPr>
                <a:t>thúc</a:t>
              </a:r>
              <a:r>
                <a:rPr lang="en-US" altLang="en-US" sz="48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HP001 4 hàng" pitchFamily="34" charset="0"/>
                </a:rPr>
                <a:t>tiết</a:t>
              </a:r>
              <a:r>
                <a:rPr lang="en-US" altLang="en-US" sz="48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HP001 4 hàng" pitchFamily="34" charset="0"/>
                </a:rPr>
                <a:t>học</a:t>
              </a:r>
              <a:endParaRPr lang="en-US" altLang="en-US" sz="48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3DBE34-6420-128A-6001-1D3CD1270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Hộp_Văn_Bản 7">
            <a:extLst>
              <a:ext uri="{FF2B5EF4-FFF2-40B4-BE49-F238E27FC236}">
                <a16:creationId xmlns:a16="http://schemas.microsoft.com/office/drawing/2014/main" xmlns="" id="{2BABFA1F-2795-E62E-3ED7-C1CFEF25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5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F70C0F-AAED-9C5C-E00A-AD78F1729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9">
            <a:extLst>
              <a:ext uri="{FF2B5EF4-FFF2-40B4-BE49-F238E27FC236}">
                <a16:creationId xmlns:a16="http://schemas.microsoft.com/office/drawing/2014/main" xmlns="" id="{6EF27DEE-4020-2ED0-B658-DEBE9B2A2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534400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xmlns="" id="{8B5A5A22-771B-3E62-2584-4A0ABCC8F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534400" cy="378565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1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3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B1A961-049E-5683-A32A-B7CA851CB3D4}"/>
              </a:ext>
            </a:extLst>
          </p:cNvPr>
          <p:cNvSpPr txBox="1"/>
          <p:nvPr/>
        </p:nvSpPr>
        <p:spPr>
          <a:xfrm>
            <a:off x="1143000" y="1295400"/>
            <a:ext cx="5885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4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9E700F7B-8899-B91B-4299-3B5C3A354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8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04B3BB22-611C-ED5B-C95C-7ABDFBFC43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5254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0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A4D5A824-0B75-3635-EB5A-073BDDCE19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763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2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A88FE939-7D57-D014-7D31-AAF755083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9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án điện tử Tiếng Việt 4 cánh diều Bài 4 Viết 2: Luyện tập tả cây cối">
            <a:extLst>
              <a:ext uri="{FF2B5EF4-FFF2-40B4-BE49-F238E27FC236}">
                <a16:creationId xmlns:a16="http://schemas.microsoft.com/office/drawing/2014/main" xmlns="" id="{D93C8C14-7606-26AB-4B34-DE92B735FC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952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837</TotalTime>
  <Words>329</Words>
  <Application>Microsoft Office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PC</cp:lastModifiedBy>
  <cp:revision>63</cp:revision>
  <dcterms:created xsi:type="dcterms:W3CDTF">2009-03-04T11:51:41Z</dcterms:created>
  <dcterms:modified xsi:type="dcterms:W3CDTF">2024-11-06T02:26:03Z</dcterms:modified>
</cp:coreProperties>
</file>