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409" r:id="rId2"/>
    <p:sldId id="280" r:id="rId3"/>
    <p:sldId id="264" r:id="rId4"/>
    <p:sldId id="269" r:id="rId5"/>
    <p:sldId id="410" r:id="rId6"/>
    <p:sldId id="275" r:id="rId7"/>
    <p:sldId id="259" r:id="rId8"/>
    <p:sldId id="395" r:id="rId9"/>
    <p:sldId id="405" r:id="rId10"/>
    <p:sldId id="408" r:id="rId11"/>
    <p:sldId id="407" r:id="rId12"/>
    <p:sldId id="272" r:id="rId13"/>
    <p:sldId id="274" r:id="rId14"/>
    <p:sldId id="279" r:id="rId15"/>
    <p:sldId id="273" r:id="rId16"/>
    <p:sldId id="257" r:id="rId17"/>
    <p:sldId id="263" r:id="rId18"/>
    <p:sldId id="258" r:id="rId19"/>
    <p:sldId id="268" r:id="rId20"/>
    <p:sldId id="271" r:id="rId21"/>
  </p:sldIdLst>
  <p:sldSz cx="18288000" cy="10287000"/>
  <p:notesSz cx="6858000" cy="9144000"/>
  <p:embeddedFontLst>
    <p:embeddedFont>
      <p:font typeface="Bahnschrift SemiBold SemiConden" pitchFamily="34" charset="0"/>
      <p:bold r:id="rId22"/>
    </p:embeddedFont>
    <p:embeddedFont>
      <p:font typeface="Calibri" pitchFamily="34" charset="0"/>
      <p:regular r:id="rId23"/>
      <p:bold r:id="rId24"/>
      <p:italic r:id="rId25"/>
      <p:boldItalic r:id="rId26"/>
    </p:embeddedFont>
    <p:embeddedFont>
      <p:font typeface="Bahnschrift Condensed" pitchFamily="34" charset="0"/>
      <p:regular r:id="rId27"/>
      <p:bold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 showGuides="1">
      <p:cViewPr>
        <p:scale>
          <a:sx n="42" d="100"/>
          <a:sy n="42" d="100"/>
        </p:scale>
        <p:origin x="-126" y="-24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7" Type="http://schemas.openxmlformats.org/officeDocument/2006/relationships/image" Target="../media/image2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1.svg"/><Relationship Id="rId7" Type="http://schemas.openxmlformats.org/officeDocument/2006/relationships/image" Target="../media/image45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43.svg"/><Relationship Id="rId4" Type="http://schemas.openxmlformats.org/officeDocument/2006/relationships/image" Target="../media/image28.png"/><Relationship Id="rId9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sv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svg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sv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19.svg"/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6.png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7.svg"/><Relationship Id="rId5" Type="http://schemas.openxmlformats.org/officeDocument/2006/relationships/image" Target="../media/image13.svg"/><Relationship Id="rId15" Type="http://schemas.openxmlformats.org/officeDocument/2006/relationships/image" Target="../media/image21.svg"/><Relationship Id="rId10" Type="http://schemas.openxmlformats.org/officeDocument/2006/relationships/image" Target="../media/image9.png"/><Relationship Id="rId4" Type="http://schemas.openxmlformats.org/officeDocument/2006/relationships/image" Target="../media/image7.png"/><Relationship Id="rId9" Type="http://schemas.openxmlformats.org/officeDocument/2006/relationships/image" Target="../media/image2.svg"/><Relationship Id="rId1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26.sv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rot="839545">
            <a:off x="14904361" y="52000"/>
            <a:ext cx="3580051" cy="1041469"/>
          </a:xfrm>
          <a:custGeom>
            <a:avLst/>
            <a:gdLst/>
            <a:ahLst/>
            <a:cxnLst/>
            <a:rect l="l" t="t" r="r" b="b"/>
            <a:pathLst>
              <a:path w="3580051" h="1041469">
                <a:moveTo>
                  <a:pt x="0" y="0"/>
                </a:moveTo>
                <a:lnTo>
                  <a:pt x="3580052" y="0"/>
                </a:lnTo>
                <a:lnTo>
                  <a:pt x="3580052" y="1041470"/>
                </a:lnTo>
                <a:lnTo>
                  <a:pt x="0" y="10414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Freeform 9"/>
          <p:cNvSpPr/>
          <p:nvPr/>
        </p:nvSpPr>
        <p:spPr>
          <a:xfrm rot="-3895279">
            <a:off x="10774707" y="8945693"/>
            <a:ext cx="2038773" cy="1901619"/>
          </a:xfrm>
          <a:custGeom>
            <a:avLst/>
            <a:gdLst/>
            <a:ahLst/>
            <a:cxnLst/>
            <a:rect l="l" t="t" r="r" b="b"/>
            <a:pathLst>
              <a:path w="2038773" h="1901619">
                <a:moveTo>
                  <a:pt x="0" y="0"/>
                </a:moveTo>
                <a:lnTo>
                  <a:pt x="2038773" y="0"/>
                </a:lnTo>
                <a:lnTo>
                  <a:pt x="2038773" y="1901620"/>
                </a:lnTo>
                <a:lnTo>
                  <a:pt x="0" y="190162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E32EFFAC-932B-2EE3-BEC5-22FE7212BC55}"/>
              </a:ext>
            </a:extLst>
          </p:cNvPr>
          <p:cNvSpPr txBox="1"/>
          <p:nvPr/>
        </p:nvSpPr>
        <p:spPr>
          <a:xfrm>
            <a:off x="1219200" y="523158"/>
            <a:ext cx="153162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60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6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6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6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endParaRPr lang="en-US" sz="60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6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6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ể </a:t>
            </a:r>
            <a:r>
              <a:rPr lang="en-US" sz="6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6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7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7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7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ham </a:t>
            </a:r>
            <a:r>
              <a:rPr lang="en-US" sz="7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7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endParaRPr lang="vi-VN" sz="72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60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1653609"/>
      </p:ext>
    </p:extLst>
  </p:cSld>
  <p:clrMapOvr>
    <a:masterClrMapping/>
  </p:clrMapOvr>
  <p:transition spd="slow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BCA5C12-5E8E-4075-8B21-B6F20A1A19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040" y="-244920"/>
            <a:ext cx="19010112" cy="1047713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E2CEBD5-8010-465B-B7C1-F4B99B0DE278}"/>
              </a:ext>
            </a:extLst>
          </p:cNvPr>
          <p:cNvSpPr/>
          <p:nvPr/>
        </p:nvSpPr>
        <p:spPr>
          <a:xfrm>
            <a:off x="640829" y="390993"/>
            <a:ext cx="2271009" cy="159645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Bahnschrift Condensed" panose="020B0502040204020203" pitchFamily="34" charset="0"/>
              </a:rPr>
              <a:t>ĐOẠN 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2DE900C-1E2E-454A-899A-F5FCAF8BF8E2}"/>
              </a:ext>
            </a:extLst>
          </p:cNvPr>
          <p:cNvSpPr txBox="1"/>
          <p:nvPr/>
        </p:nvSpPr>
        <p:spPr>
          <a:xfrm>
            <a:off x="3814675" y="653405"/>
            <a:ext cx="1338653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7200" b="1" dirty="0" err="1">
                <a:solidFill>
                  <a:srgbClr val="C10977"/>
                </a:solidFill>
                <a:latin typeface="Bahnschrift Condensed" panose="020B0502040204020203" pitchFamily="34" charset="0"/>
              </a:rPr>
              <a:t>Vì</a:t>
            </a:r>
            <a:r>
              <a:rPr lang="en-US" sz="7200" b="1" dirty="0">
                <a:solidFill>
                  <a:srgbClr val="C10977"/>
                </a:solidFill>
                <a:latin typeface="Bahnschrift Condensed" panose="020B0502040204020203" pitchFamily="34" charset="0"/>
              </a:rPr>
              <a:t> </a:t>
            </a:r>
            <a:r>
              <a:rPr lang="en-US" sz="7200" b="1" dirty="0" err="1">
                <a:solidFill>
                  <a:srgbClr val="C10977"/>
                </a:solidFill>
                <a:latin typeface="Bahnschrift Condensed" panose="020B0502040204020203" pitchFamily="34" charset="0"/>
              </a:rPr>
              <a:t>sao</a:t>
            </a:r>
            <a:r>
              <a:rPr lang="en-US" sz="7200" b="1" dirty="0">
                <a:solidFill>
                  <a:srgbClr val="C10977"/>
                </a:solidFill>
                <a:latin typeface="Bahnschrift Condensed" panose="020B0502040204020203" pitchFamily="34" charset="0"/>
              </a:rPr>
              <a:t> </a:t>
            </a:r>
            <a:r>
              <a:rPr lang="en-US" sz="7200" b="1" dirty="0" err="1">
                <a:solidFill>
                  <a:srgbClr val="C10977"/>
                </a:solidFill>
                <a:latin typeface="Bahnschrift Condensed" panose="020B0502040204020203" pitchFamily="34" charset="0"/>
              </a:rPr>
              <a:t>suốt</a:t>
            </a:r>
            <a:r>
              <a:rPr lang="en-US" sz="7200" b="1" dirty="0">
                <a:solidFill>
                  <a:srgbClr val="C10977"/>
                </a:solidFill>
                <a:latin typeface="Bahnschrift Condensed" panose="020B0502040204020203" pitchFamily="34" charset="0"/>
              </a:rPr>
              <a:t> </a:t>
            </a:r>
            <a:r>
              <a:rPr lang="en-US" sz="7200" b="1" dirty="0" err="1">
                <a:solidFill>
                  <a:srgbClr val="C10977"/>
                </a:solidFill>
                <a:latin typeface="Bahnschrift Condensed" panose="020B0502040204020203" pitchFamily="34" charset="0"/>
              </a:rPr>
              <a:t>hai</a:t>
            </a:r>
            <a:r>
              <a:rPr lang="en-US" sz="7200" b="1" dirty="0">
                <a:solidFill>
                  <a:srgbClr val="C10977"/>
                </a:solidFill>
                <a:latin typeface="Bahnschrift Condensed" panose="020B0502040204020203" pitchFamily="34" charset="0"/>
              </a:rPr>
              <a:t> </a:t>
            </a:r>
            <a:r>
              <a:rPr lang="en-US" sz="7200" b="1" dirty="0" err="1">
                <a:solidFill>
                  <a:srgbClr val="C10977"/>
                </a:solidFill>
                <a:latin typeface="Bahnschrift Condensed" panose="020B0502040204020203" pitchFamily="34" charset="0"/>
              </a:rPr>
              <a:t>giờ</a:t>
            </a:r>
            <a:r>
              <a:rPr lang="en-US" sz="7200" b="1" dirty="0">
                <a:solidFill>
                  <a:srgbClr val="C10977"/>
                </a:solidFill>
                <a:latin typeface="Bahnschrift Condensed" panose="020B0502040204020203" pitchFamily="34" charset="0"/>
              </a:rPr>
              <a:t>, </a:t>
            </a:r>
            <a:r>
              <a:rPr lang="en-US" sz="7200" b="1" dirty="0" err="1">
                <a:solidFill>
                  <a:srgbClr val="C10977"/>
                </a:solidFill>
                <a:latin typeface="Bahnschrift Condensed" panose="020B0502040204020203" pitchFamily="34" charset="0"/>
              </a:rPr>
              <a:t>ba</a:t>
            </a:r>
            <a:r>
              <a:rPr lang="en-US" sz="7200" b="1" dirty="0">
                <a:solidFill>
                  <a:srgbClr val="C10977"/>
                </a:solidFill>
                <a:latin typeface="Bahnschrift Condensed" panose="020B0502040204020203" pitchFamily="34" charset="0"/>
              </a:rPr>
              <a:t> </a:t>
            </a:r>
            <a:r>
              <a:rPr lang="en-US" sz="7200" b="1" dirty="0" err="1">
                <a:solidFill>
                  <a:srgbClr val="C10977"/>
                </a:solidFill>
                <a:latin typeface="Bahnschrift Condensed" panose="020B0502040204020203" pitchFamily="34" charset="0"/>
              </a:rPr>
              <a:t>chiếc</a:t>
            </a:r>
            <a:r>
              <a:rPr lang="en-US" sz="7200" b="1" dirty="0">
                <a:solidFill>
                  <a:srgbClr val="C10977"/>
                </a:solidFill>
                <a:latin typeface="Bahnschrift Condensed" panose="020B0502040204020203" pitchFamily="34" charset="0"/>
              </a:rPr>
              <a:t> </a:t>
            </a:r>
            <a:r>
              <a:rPr lang="en-US" sz="7200" b="1" dirty="0" err="1">
                <a:solidFill>
                  <a:srgbClr val="C10977"/>
                </a:solidFill>
                <a:latin typeface="Bahnschrift Condensed" panose="020B0502040204020203" pitchFamily="34" charset="0"/>
              </a:rPr>
              <a:t>ghế</a:t>
            </a:r>
            <a:r>
              <a:rPr lang="en-US" sz="7200" b="1" dirty="0">
                <a:solidFill>
                  <a:srgbClr val="C10977"/>
                </a:solidFill>
                <a:latin typeface="Bahnschrift Condensed" panose="020B0502040204020203" pitchFamily="34" charset="0"/>
              </a:rPr>
              <a:t> </a:t>
            </a:r>
            <a:r>
              <a:rPr lang="en-US" sz="7200" b="1" dirty="0" err="1">
                <a:solidFill>
                  <a:srgbClr val="C10977"/>
                </a:solidFill>
                <a:latin typeface="Bahnschrift Condensed" panose="020B0502040204020203" pitchFamily="34" charset="0"/>
              </a:rPr>
              <a:t>không</a:t>
            </a:r>
            <a:r>
              <a:rPr lang="en-US" sz="7200" b="1" dirty="0">
                <a:solidFill>
                  <a:srgbClr val="C10977"/>
                </a:solidFill>
                <a:latin typeface="Bahnschrift Condensed" panose="020B0502040204020203" pitchFamily="34" charset="0"/>
              </a:rPr>
              <a:t> </a:t>
            </a:r>
            <a:r>
              <a:rPr lang="en-US" sz="7200" b="1" dirty="0" err="1">
                <a:solidFill>
                  <a:srgbClr val="C10977"/>
                </a:solidFill>
                <a:latin typeface="Bahnschrift Condensed" panose="020B0502040204020203" pitchFamily="34" charset="0"/>
              </a:rPr>
              <a:t>đổ</a:t>
            </a:r>
            <a:r>
              <a:rPr lang="en-US" sz="7200" b="1" dirty="0">
                <a:solidFill>
                  <a:srgbClr val="C10977"/>
                </a:solidFill>
                <a:latin typeface="Bahnschrift Condensed" panose="020B0502040204020203" pitchFamily="34" charset="0"/>
              </a:rPr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1B533BC1-D261-4FC4-AA5B-C875B6DC10B2}"/>
              </a:ext>
            </a:extLst>
          </p:cNvPr>
          <p:cNvSpPr txBox="1"/>
          <p:nvPr/>
        </p:nvSpPr>
        <p:spPr>
          <a:xfrm>
            <a:off x="1776333" y="2247966"/>
            <a:ext cx="16121919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600" dirty="0">
                <a:solidFill>
                  <a:schemeClr val="tx2">
                    <a:lumMod val="75000"/>
                  </a:schemeClr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	</a:t>
            </a:r>
            <a:r>
              <a:rPr lang="en-US" sz="6600" dirty="0">
                <a:solidFill>
                  <a:schemeClr val="tx2">
                    <a:lumMod val="75000"/>
                  </a:schemeClr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Ma-</a:t>
            </a:r>
            <a:r>
              <a:rPr lang="en-US" sz="6600" dirty="0" err="1">
                <a:solidFill>
                  <a:schemeClr val="tx2">
                    <a:lumMod val="75000"/>
                  </a:schemeClr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ri</a:t>
            </a:r>
            <a:r>
              <a:rPr lang="en-US" sz="6600" dirty="0">
                <a:solidFill>
                  <a:schemeClr val="tx2">
                    <a:lumMod val="75000"/>
                  </a:schemeClr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chemeClr val="tx2">
                    <a:lumMod val="75000"/>
                  </a:schemeClr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không</a:t>
            </a:r>
            <a:r>
              <a:rPr lang="en-US" sz="6600" dirty="0">
                <a:solidFill>
                  <a:schemeClr val="tx2">
                    <a:lumMod val="75000"/>
                  </a:schemeClr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chemeClr val="tx2">
                    <a:lumMod val="75000"/>
                  </a:schemeClr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nghe</a:t>
            </a:r>
            <a:r>
              <a:rPr lang="en-US" sz="6600" dirty="0">
                <a:solidFill>
                  <a:schemeClr val="tx2">
                    <a:lumMod val="75000"/>
                  </a:schemeClr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chemeClr val="tx2">
                    <a:lumMod val="75000"/>
                  </a:schemeClr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thấy</a:t>
            </a:r>
            <a:r>
              <a:rPr lang="en-US" sz="6600" dirty="0">
                <a:solidFill>
                  <a:schemeClr val="tx2">
                    <a:lumMod val="75000"/>
                  </a:schemeClr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chemeClr val="tx2">
                    <a:lumMod val="75000"/>
                  </a:schemeClr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anh</a:t>
            </a:r>
            <a:r>
              <a:rPr lang="en-US" sz="6600" dirty="0">
                <a:solidFill>
                  <a:schemeClr val="tx2">
                    <a:lumMod val="75000"/>
                  </a:schemeClr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chemeClr val="tx2">
                    <a:lumMod val="75000"/>
                  </a:schemeClr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chị</a:t>
            </a:r>
            <a:r>
              <a:rPr lang="en-US" sz="6600" dirty="0">
                <a:solidFill>
                  <a:schemeClr val="tx2">
                    <a:lumMod val="75000"/>
                  </a:schemeClr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chemeClr val="tx2">
                    <a:lumMod val="75000"/>
                  </a:schemeClr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gọi</a:t>
            </a:r>
            <a:r>
              <a:rPr lang="en-US" sz="6600" dirty="0">
                <a:solidFill>
                  <a:schemeClr val="tx2">
                    <a:lumMod val="75000"/>
                  </a:schemeClr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chemeClr val="tx2">
                    <a:lumMod val="75000"/>
                  </a:schemeClr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vì</a:t>
            </a:r>
            <a:r>
              <a:rPr lang="en-US" sz="6600" dirty="0">
                <a:solidFill>
                  <a:schemeClr val="tx2">
                    <a:lumMod val="75000"/>
                  </a:schemeClr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chemeClr val="tx2">
                    <a:lumMod val="75000"/>
                  </a:schemeClr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cô</a:t>
            </a:r>
            <a:r>
              <a:rPr lang="en-US" sz="6600" dirty="0">
                <a:solidFill>
                  <a:schemeClr val="tx2">
                    <a:lumMod val="75000"/>
                  </a:schemeClr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chemeClr val="tx2">
                    <a:lumMod val="75000"/>
                  </a:schemeClr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bé</a:t>
            </a:r>
            <a:r>
              <a:rPr lang="en-US" sz="6600" dirty="0">
                <a:solidFill>
                  <a:schemeClr val="tx2">
                    <a:lumMod val="75000"/>
                  </a:schemeClr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chemeClr val="tx2">
                    <a:lumMod val="75000"/>
                  </a:schemeClr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đang</a:t>
            </a:r>
            <a:r>
              <a:rPr lang="en-US" sz="6600" dirty="0">
                <a:solidFill>
                  <a:schemeClr val="tx2">
                    <a:lumMod val="75000"/>
                  </a:schemeClr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chemeClr val="tx2">
                    <a:lumMod val="75000"/>
                  </a:schemeClr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mải</a:t>
            </a:r>
            <a:r>
              <a:rPr lang="en-US" sz="6600" dirty="0">
                <a:solidFill>
                  <a:schemeClr val="tx2">
                    <a:lumMod val="75000"/>
                  </a:schemeClr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chemeClr val="tx2">
                    <a:lumMod val="75000"/>
                  </a:schemeClr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đọc</a:t>
            </a:r>
            <a:r>
              <a:rPr lang="en-US" sz="6600" dirty="0">
                <a:solidFill>
                  <a:schemeClr val="tx2">
                    <a:lumMod val="75000"/>
                  </a:schemeClr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chemeClr val="tx2">
                    <a:lumMod val="75000"/>
                  </a:schemeClr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sách</a:t>
            </a:r>
            <a:r>
              <a:rPr lang="en-US" sz="6600" dirty="0">
                <a:solidFill>
                  <a:schemeClr val="tx2">
                    <a:lumMod val="75000"/>
                  </a:schemeClr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.</a:t>
            </a:r>
          </a:p>
          <a:p>
            <a:endParaRPr lang="en-US" sz="6600" dirty="0">
              <a:solidFill>
                <a:schemeClr val="tx2">
                  <a:lumMod val="75000"/>
                </a:schemeClr>
              </a:solidFill>
              <a:latin typeface="Bahnschrift Condensed" panose="020B05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32C6B9D-CD33-4AD8-8065-9C8D82D7747B}"/>
              </a:ext>
            </a:extLst>
          </p:cNvPr>
          <p:cNvSpPr txBox="1"/>
          <p:nvPr/>
        </p:nvSpPr>
        <p:spPr>
          <a:xfrm>
            <a:off x="2594746" y="5295900"/>
            <a:ext cx="1338653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7200" b="1" dirty="0">
                <a:solidFill>
                  <a:srgbClr val="C10977"/>
                </a:solidFill>
                <a:latin typeface="Bahnschrift Condensed" panose="020B0502040204020203" pitchFamily="34" charset="0"/>
              </a:rPr>
              <a:t>Khi </a:t>
            </a:r>
            <a:r>
              <a:rPr lang="en-US" sz="7200" b="1" dirty="0" err="1">
                <a:solidFill>
                  <a:srgbClr val="C10977"/>
                </a:solidFill>
                <a:latin typeface="Bahnschrift Condensed" panose="020B0502040204020203" pitchFamily="34" charset="0"/>
              </a:rPr>
              <a:t>ghế</a:t>
            </a:r>
            <a:r>
              <a:rPr lang="en-US" sz="7200" b="1" dirty="0">
                <a:solidFill>
                  <a:srgbClr val="C10977"/>
                </a:solidFill>
                <a:latin typeface="Bahnschrift Condensed" panose="020B0502040204020203" pitchFamily="34" charset="0"/>
              </a:rPr>
              <a:t> </a:t>
            </a:r>
            <a:r>
              <a:rPr lang="en-US" sz="7200" b="1" dirty="0" err="1">
                <a:solidFill>
                  <a:srgbClr val="C10977"/>
                </a:solidFill>
                <a:latin typeface="Bahnschrift Condensed" panose="020B0502040204020203" pitchFamily="34" charset="0"/>
              </a:rPr>
              <a:t>đổ</a:t>
            </a:r>
            <a:r>
              <a:rPr lang="en-US" sz="7200" b="1" dirty="0">
                <a:solidFill>
                  <a:srgbClr val="C10977"/>
                </a:solidFill>
                <a:latin typeface="Bahnschrift Condensed" panose="020B0502040204020203" pitchFamily="34" charset="0"/>
              </a:rPr>
              <a:t>, </a:t>
            </a:r>
            <a:r>
              <a:rPr lang="en-US" sz="7200" b="1" dirty="0" err="1">
                <a:solidFill>
                  <a:srgbClr val="C10977"/>
                </a:solidFill>
                <a:latin typeface="Bahnschrift Condensed" panose="020B0502040204020203" pitchFamily="34" charset="0"/>
              </a:rPr>
              <a:t>thái</a:t>
            </a:r>
            <a:r>
              <a:rPr lang="en-US" sz="7200" b="1" dirty="0">
                <a:solidFill>
                  <a:srgbClr val="C10977"/>
                </a:solidFill>
                <a:latin typeface="Bahnschrift Condensed" panose="020B0502040204020203" pitchFamily="34" charset="0"/>
              </a:rPr>
              <a:t> </a:t>
            </a:r>
            <a:r>
              <a:rPr lang="en-US" sz="7200" b="1" dirty="0" err="1">
                <a:solidFill>
                  <a:srgbClr val="C10977"/>
                </a:solidFill>
                <a:latin typeface="Bahnschrift Condensed" panose="020B0502040204020203" pitchFamily="34" charset="0"/>
              </a:rPr>
              <a:t>độ</a:t>
            </a:r>
            <a:r>
              <a:rPr lang="en-US" sz="7200" b="1" dirty="0">
                <a:solidFill>
                  <a:srgbClr val="C10977"/>
                </a:solidFill>
                <a:latin typeface="Bahnschrift Condensed" panose="020B0502040204020203" pitchFamily="34" charset="0"/>
              </a:rPr>
              <a:t> </a:t>
            </a:r>
            <a:r>
              <a:rPr lang="en-US" sz="7200" b="1" dirty="0" err="1">
                <a:solidFill>
                  <a:srgbClr val="C10977"/>
                </a:solidFill>
                <a:latin typeface="Bahnschrift Condensed" panose="020B0502040204020203" pitchFamily="34" charset="0"/>
              </a:rPr>
              <a:t>của</a:t>
            </a:r>
            <a:r>
              <a:rPr lang="en-US" sz="7200" b="1" dirty="0">
                <a:solidFill>
                  <a:srgbClr val="C10977"/>
                </a:solidFill>
                <a:latin typeface="Bahnschrift Condensed" panose="020B0502040204020203" pitchFamily="34" charset="0"/>
              </a:rPr>
              <a:t> Ma-</a:t>
            </a:r>
            <a:r>
              <a:rPr lang="en-US" sz="7200" b="1" dirty="0" err="1">
                <a:solidFill>
                  <a:srgbClr val="C10977"/>
                </a:solidFill>
                <a:latin typeface="Bahnschrift Condensed" panose="020B0502040204020203" pitchFamily="34" charset="0"/>
              </a:rPr>
              <a:t>ri</a:t>
            </a:r>
            <a:r>
              <a:rPr lang="en-US" sz="7200" b="1" dirty="0">
                <a:solidFill>
                  <a:srgbClr val="C10977"/>
                </a:solidFill>
                <a:latin typeface="Bahnschrift Condensed" panose="020B0502040204020203" pitchFamily="34" charset="0"/>
              </a:rPr>
              <a:t> </a:t>
            </a:r>
            <a:r>
              <a:rPr lang="en-US" sz="7200" b="1" dirty="0" err="1">
                <a:solidFill>
                  <a:srgbClr val="C10977"/>
                </a:solidFill>
                <a:latin typeface="Bahnschrift Condensed" panose="020B0502040204020203" pitchFamily="34" charset="0"/>
              </a:rPr>
              <a:t>thế</a:t>
            </a:r>
            <a:r>
              <a:rPr lang="en-US" sz="7200" b="1" dirty="0">
                <a:solidFill>
                  <a:srgbClr val="C10977"/>
                </a:solidFill>
                <a:latin typeface="Bahnschrift Condensed" panose="020B0502040204020203" pitchFamily="34" charset="0"/>
              </a:rPr>
              <a:t> </a:t>
            </a:r>
            <a:r>
              <a:rPr lang="en-US" sz="7200" b="1" dirty="0" err="1">
                <a:solidFill>
                  <a:srgbClr val="C10977"/>
                </a:solidFill>
                <a:latin typeface="Bahnschrift Condensed" panose="020B0502040204020203" pitchFamily="34" charset="0"/>
              </a:rPr>
              <a:t>nào</a:t>
            </a:r>
            <a:r>
              <a:rPr lang="en-US" sz="7200" b="1" dirty="0">
                <a:solidFill>
                  <a:srgbClr val="C10977"/>
                </a:solidFill>
                <a:latin typeface="Bahnschrift Condensed" panose="020B0502040204020203" pitchFamily="34" charset="0"/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210C57B-F450-42AC-8A8E-374F9BB40A1D}"/>
              </a:ext>
            </a:extLst>
          </p:cNvPr>
          <p:cNvSpPr txBox="1"/>
          <p:nvPr/>
        </p:nvSpPr>
        <p:spPr>
          <a:xfrm>
            <a:off x="1227056" y="6743700"/>
            <a:ext cx="16121919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600" b="1" dirty="0">
                <a:solidFill>
                  <a:schemeClr val="tx2">
                    <a:lumMod val="75000"/>
                  </a:schemeClr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	</a:t>
            </a:r>
            <a:r>
              <a:rPr lang="en-US" sz="6600" dirty="0">
                <a:solidFill>
                  <a:schemeClr val="tx2">
                    <a:lumMod val="75000"/>
                  </a:schemeClr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Ma-</a:t>
            </a:r>
            <a:r>
              <a:rPr lang="en-US" sz="6600" dirty="0" err="1">
                <a:solidFill>
                  <a:schemeClr val="tx2">
                    <a:lumMod val="75000"/>
                  </a:schemeClr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ri</a:t>
            </a:r>
            <a:r>
              <a:rPr lang="en-US" sz="6600" dirty="0">
                <a:solidFill>
                  <a:schemeClr val="tx2">
                    <a:lumMod val="75000"/>
                  </a:schemeClr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chemeClr val="tx2">
                    <a:lumMod val="75000"/>
                  </a:schemeClr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chỉ</a:t>
            </a:r>
            <a:r>
              <a:rPr lang="en-US" sz="6600" dirty="0">
                <a:solidFill>
                  <a:schemeClr val="tx2">
                    <a:lumMod val="75000"/>
                  </a:schemeClr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chemeClr val="tx2">
                    <a:lumMod val="75000"/>
                  </a:schemeClr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cười</a:t>
            </a:r>
            <a:r>
              <a:rPr lang="en-US" sz="6600" dirty="0">
                <a:solidFill>
                  <a:schemeClr val="tx2">
                    <a:lumMod val="75000"/>
                  </a:schemeClr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chemeClr val="tx2">
                    <a:lumMod val="75000"/>
                  </a:schemeClr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rồi</a:t>
            </a:r>
            <a:r>
              <a:rPr lang="en-US" sz="6600" dirty="0">
                <a:solidFill>
                  <a:schemeClr val="tx2">
                    <a:lumMod val="75000"/>
                  </a:schemeClr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chemeClr val="tx2">
                    <a:lumMod val="75000"/>
                  </a:schemeClr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lại</a:t>
            </a:r>
            <a:r>
              <a:rPr lang="en-US" sz="6600" dirty="0">
                <a:solidFill>
                  <a:schemeClr val="tx2">
                    <a:lumMod val="75000"/>
                  </a:schemeClr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chemeClr val="tx2">
                    <a:lumMod val="75000"/>
                  </a:schemeClr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cầm</a:t>
            </a:r>
            <a:r>
              <a:rPr lang="en-US" sz="6600" dirty="0">
                <a:solidFill>
                  <a:schemeClr val="tx2">
                    <a:lumMod val="75000"/>
                  </a:schemeClr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chemeClr val="tx2">
                    <a:lumMod val="75000"/>
                  </a:schemeClr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sách</a:t>
            </a:r>
            <a:r>
              <a:rPr lang="en-US" sz="6600" dirty="0">
                <a:solidFill>
                  <a:schemeClr val="tx2">
                    <a:lumMod val="75000"/>
                  </a:schemeClr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sang </a:t>
            </a:r>
            <a:r>
              <a:rPr lang="en-US" sz="6600" dirty="0" err="1">
                <a:solidFill>
                  <a:schemeClr val="tx2">
                    <a:lumMod val="75000"/>
                  </a:schemeClr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phòng</a:t>
            </a:r>
            <a:r>
              <a:rPr lang="en-US" sz="6600" dirty="0">
                <a:solidFill>
                  <a:schemeClr val="tx2">
                    <a:lumMod val="75000"/>
                  </a:schemeClr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chemeClr val="tx2">
                    <a:lumMod val="75000"/>
                  </a:schemeClr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khác</a:t>
            </a:r>
            <a:r>
              <a:rPr lang="en-US" sz="6600" dirty="0">
                <a:solidFill>
                  <a:schemeClr val="tx2">
                    <a:lumMod val="75000"/>
                  </a:schemeClr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, </a:t>
            </a:r>
            <a:r>
              <a:rPr lang="en-US" sz="6600" dirty="0" err="1">
                <a:solidFill>
                  <a:schemeClr val="tx2">
                    <a:lumMod val="75000"/>
                  </a:schemeClr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lặng</a:t>
            </a:r>
            <a:r>
              <a:rPr lang="en-US" sz="6600" dirty="0">
                <a:solidFill>
                  <a:schemeClr val="tx2">
                    <a:lumMod val="75000"/>
                  </a:schemeClr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chemeClr val="tx2">
                    <a:lumMod val="75000"/>
                  </a:schemeClr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lẽ</a:t>
            </a:r>
            <a:r>
              <a:rPr lang="en-US" sz="6600" dirty="0">
                <a:solidFill>
                  <a:schemeClr val="tx2">
                    <a:lumMod val="75000"/>
                  </a:schemeClr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chemeClr val="tx2">
                    <a:lumMod val="75000"/>
                  </a:schemeClr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đọc</a:t>
            </a:r>
            <a:r>
              <a:rPr lang="en-US" sz="6600" dirty="0">
                <a:solidFill>
                  <a:schemeClr val="tx2">
                    <a:lumMod val="75000"/>
                  </a:schemeClr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chemeClr val="tx2">
                    <a:lumMod val="75000"/>
                  </a:schemeClr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tiếp</a:t>
            </a:r>
            <a:r>
              <a:rPr lang="en-US" sz="6600" dirty="0">
                <a:solidFill>
                  <a:schemeClr val="tx2">
                    <a:lumMod val="75000"/>
                  </a:schemeClr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36941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  <p:bldP spid="12" grpId="0"/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BCA5C12-5E8E-4075-8B21-B6F20A1A19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040" y="-244920"/>
            <a:ext cx="19010112" cy="1047713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E2CEBD5-8010-465B-B7C1-F4B99B0DE278}"/>
              </a:ext>
            </a:extLst>
          </p:cNvPr>
          <p:cNvSpPr/>
          <p:nvPr/>
        </p:nvSpPr>
        <p:spPr>
          <a:xfrm>
            <a:off x="640829" y="390993"/>
            <a:ext cx="2271009" cy="159645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Bahnschrift Condensed" panose="020B0502040204020203" pitchFamily="34" charset="0"/>
              </a:rPr>
              <a:t>ĐOẠN 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2DE900C-1E2E-454A-899A-F5FCAF8BF8E2}"/>
              </a:ext>
            </a:extLst>
          </p:cNvPr>
          <p:cNvSpPr txBox="1"/>
          <p:nvPr/>
        </p:nvSpPr>
        <p:spPr>
          <a:xfrm>
            <a:off x="2709474" y="653405"/>
            <a:ext cx="1518878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7200" b="1" dirty="0" err="1">
                <a:solidFill>
                  <a:srgbClr val="C10977"/>
                </a:solidFill>
                <a:latin typeface="Bahnschrift Condensed" panose="020B0502040204020203" pitchFamily="34" charset="0"/>
              </a:rPr>
              <a:t>Về</a:t>
            </a:r>
            <a:r>
              <a:rPr lang="en-US" sz="7200" b="1" dirty="0">
                <a:solidFill>
                  <a:srgbClr val="C10977"/>
                </a:solidFill>
                <a:latin typeface="Bahnschrift Condensed" panose="020B0502040204020203" pitchFamily="34" charset="0"/>
              </a:rPr>
              <a:t> </a:t>
            </a:r>
            <a:r>
              <a:rPr lang="en-US" sz="7200" b="1" dirty="0" err="1">
                <a:solidFill>
                  <a:srgbClr val="C10977"/>
                </a:solidFill>
                <a:latin typeface="Bahnschrift Condensed" panose="020B0502040204020203" pitchFamily="34" charset="0"/>
              </a:rPr>
              <a:t>sau</a:t>
            </a:r>
            <a:r>
              <a:rPr lang="en-US" sz="7200" b="1" dirty="0">
                <a:solidFill>
                  <a:srgbClr val="C10977"/>
                </a:solidFill>
                <a:latin typeface="Bahnschrift Condensed" panose="020B0502040204020203" pitchFamily="34" charset="0"/>
              </a:rPr>
              <a:t> Ma-</a:t>
            </a:r>
            <a:r>
              <a:rPr lang="en-US" sz="7200" b="1" dirty="0" err="1">
                <a:solidFill>
                  <a:srgbClr val="C10977"/>
                </a:solidFill>
                <a:latin typeface="Bahnschrift Condensed" panose="020B0502040204020203" pitchFamily="34" charset="0"/>
              </a:rPr>
              <a:t>ri</a:t>
            </a:r>
            <a:r>
              <a:rPr lang="en-US" sz="7200" b="1" dirty="0">
                <a:solidFill>
                  <a:srgbClr val="C10977"/>
                </a:solidFill>
                <a:latin typeface="Bahnschrift Condensed" panose="020B0502040204020203" pitchFamily="34" charset="0"/>
              </a:rPr>
              <a:t> </a:t>
            </a:r>
            <a:r>
              <a:rPr lang="en-US" sz="7200" b="1" dirty="0" err="1">
                <a:solidFill>
                  <a:srgbClr val="C10977"/>
                </a:solidFill>
                <a:latin typeface="Bahnschrift Condensed" panose="020B0502040204020203" pitchFamily="34" charset="0"/>
              </a:rPr>
              <a:t>trở</a:t>
            </a:r>
            <a:r>
              <a:rPr lang="en-US" sz="7200" b="1" dirty="0">
                <a:solidFill>
                  <a:srgbClr val="C10977"/>
                </a:solidFill>
                <a:latin typeface="Bahnschrift Condensed" panose="020B0502040204020203" pitchFamily="34" charset="0"/>
              </a:rPr>
              <a:t> </a:t>
            </a:r>
            <a:r>
              <a:rPr lang="en-US" sz="7200" b="1" dirty="0" err="1">
                <a:solidFill>
                  <a:srgbClr val="C10977"/>
                </a:solidFill>
                <a:latin typeface="Bahnschrift Condensed" panose="020B0502040204020203" pitchFamily="34" charset="0"/>
              </a:rPr>
              <a:t>thành</a:t>
            </a:r>
            <a:r>
              <a:rPr lang="en-US" sz="7200" b="1" dirty="0">
                <a:solidFill>
                  <a:srgbClr val="C10977"/>
                </a:solidFill>
                <a:latin typeface="Bahnschrift Condensed" panose="020B0502040204020203" pitchFamily="34" charset="0"/>
              </a:rPr>
              <a:t> </a:t>
            </a:r>
            <a:r>
              <a:rPr lang="en-US" sz="7200" b="1" dirty="0" err="1">
                <a:solidFill>
                  <a:srgbClr val="C10977"/>
                </a:solidFill>
                <a:latin typeface="Bahnschrift Condensed" panose="020B0502040204020203" pitchFamily="34" charset="0"/>
              </a:rPr>
              <a:t>một</a:t>
            </a:r>
            <a:r>
              <a:rPr lang="en-US" sz="7200" b="1" dirty="0">
                <a:solidFill>
                  <a:srgbClr val="C10977"/>
                </a:solidFill>
                <a:latin typeface="Bahnschrift Condensed" panose="020B0502040204020203" pitchFamily="34" charset="0"/>
              </a:rPr>
              <a:t> </a:t>
            </a:r>
            <a:r>
              <a:rPr lang="en-US" sz="7200" b="1" dirty="0" err="1">
                <a:solidFill>
                  <a:srgbClr val="C10977"/>
                </a:solidFill>
                <a:latin typeface="Bahnschrift Condensed" panose="020B0502040204020203" pitchFamily="34" charset="0"/>
              </a:rPr>
              <a:t>người</a:t>
            </a:r>
            <a:r>
              <a:rPr lang="en-US" sz="7200" b="1" dirty="0">
                <a:solidFill>
                  <a:srgbClr val="C10977"/>
                </a:solidFill>
                <a:latin typeface="Bahnschrift Condensed" panose="020B0502040204020203" pitchFamily="34" charset="0"/>
              </a:rPr>
              <a:t> </a:t>
            </a:r>
            <a:r>
              <a:rPr lang="en-US" sz="7200" b="1" dirty="0" err="1">
                <a:solidFill>
                  <a:srgbClr val="C10977"/>
                </a:solidFill>
                <a:latin typeface="Bahnschrift Condensed" panose="020B0502040204020203" pitchFamily="34" charset="0"/>
              </a:rPr>
              <a:t>như</a:t>
            </a:r>
            <a:r>
              <a:rPr lang="en-US" sz="7200" b="1" dirty="0">
                <a:solidFill>
                  <a:srgbClr val="C10977"/>
                </a:solidFill>
                <a:latin typeface="Bahnschrift Condensed" panose="020B0502040204020203" pitchFamily="34" charset="0"/>
              </a:rPr>
              <a:t> </a:t>
            </a:r>
            <a:r>
              <a:rPr lang="en-US" sz="7200" b="1" dirty="0" err="1">
                <a:solidFill>
                  <a:srgbClr val="C10977"/>
                </a:solidFill>
                <a:latin typeface="Bahnschrift Condensed" panose="020B0502040204020203" pitchFamily="34" charset="0"/>
              </a:rPr>
              <a:t>thế</a:t>
            </a:r>
            <a:r>
              <a:rPr lang="en-US" sz="7200" b="1" dirty="0">
                <a:solidFill>
                  <a:srgbClr val="C10977"/>
                </a:solidFill>
                <a:latin typeface="Bahnschrift Condensed" panose="020B0502040204020203" pitchFamily="34" charset="0"/>
              </a:rPr>
              <a:t> </a:t>
            </a:r>
            <a:r>
              <a:rPr lang="en-US" sz="7200" b="1" dirty="0" err="1">
                <a:solidFill>
                  <a:srgbClr val="C10977"/>
                </a:solidFill>
                <a:latin typeface="Bahnschrift Condensed" panose="020B0502040204020203" pitchFamily="34" charset="0"/>
              </a:rPr>
              <a:t>nào</a:t>
            </a:r>
            <a:r>
              <a:rPr lang="en-US" sz="7200" b="1" dirty="0">
                <a:solidFill>
                  <a:srgbClr val="C10977"/>
                </a:solidFill>
                <a:latin typeface="Bahnschrift Condensed" panose="020B0502040204020203" pitchFamily="34" charset="0"/>
              </a:rPr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1B533BC1-D261-4FC4-AA5B-C875B6DC10B2}"/>
              </a:ext>
            </a:extLst>
          </p:cNvPr>
          <p:cNvSpPr txBox="1"/>
          <p:nvPr/>
        </p:nvSpPr>
        <p:spPr>
          <a:xfrm>
            <a:off x="1079294" y="2552700"/>
            <a:ext cx="16121919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600" dirty="0">
                <a:solidFill>
                  <a:schemeClr val="tx2">
                    <a:lumMod val="75000"/>
                  </a:schemeClr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	Ma-</a:t>
            </a:r>
            <a:r>
              <a:rPr lang="en-US" sz="6600" dirty="0" err="1">
                <a:solidFill>
                  <a:schemeClr val="tx2">
                    <a:lumMod val="75000"/>
                  </a:schemeClr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ri</a:t>
            </a:r>
            <a:r>
              <a:rPr lang="en-US" sz="6600" dirty="0">
                <a:solidFill>
                  <a:schemeClr val="tx2">
                    <a:lumMod val="75000"/>
                  </a:schemeClr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chemeClr val="tx2">
                    <a:lumMod val="75000"/>
                  </a:schemeClr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trở</a:t>
            </a:r>
            <a:r>
              <a:rPr lang="en-US" sz="6600" dirty="0">
                <a:solidFill>
                  <a:schemeClr val="tx2">
                    <a:lumMod val="75000"/>
                  </a:schemeClr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chemeClr val="tx2">
                    <a:lumMod val="75000"/>
                  </a:schemeClr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thành</a:t>
            </a:r>
            <a:r>
              <a:rPr lang="en-US" sz="6600" dirty="0">
                <a:solidFill>
                  <a:schemeClr val="tx2">
                    <a:lumMod val="75000"/>
                  </a:schemeClr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chemeClr val="tx2">
                    <a:lumMod val="75000"/>
                  </a:schemeClr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nhà</a:t>
            </a:r>
            <a:r>
              <a:rPr lang="en-US" sz="6600" dirty="0">
                <a:solidFill>
                  <a:schemeClr val="tx2">
                    <a:lumMod val="75000"/>
                  </a:schemeClr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chemeClr val="tx2">
                    <a:lumMod val="75000"/>
                  </a:schemeClr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bác</a:t>
            </a:r>
            <a:r>
              <a:rPr lang="en-US" sz="6600" dirty="0">
                <a:solidFill>
                  <a:schemeClr val="tx2">
                    <a:lumMod val="75000"/>
                  </a:schemeClr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chemeClr val="tx2">
                    <a:lumMod val="75000"/>
                  </a:schemeClr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học</a:t>
            </a:r>
            <a:r>
              <a:rPr lang="en-US" sz="6600" dirty="0">
                <a:solidFill>
                  <a:schemeClr val="tx2">
                    <a:lumMod val="75000"/>
                  </a:schemeClr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chemeClr val="tx2">
                    <a:lumMod val="75000"/>
                  </a:schemeClr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nổi</a:t>
            </a:r>
            <a:r>
              <a:rPr lang="en-US" sz="6600" dirty="0">
                <a:solidFill>
                  <a:schemeClr val="tx2">
                    <a:lumMod val="75000"/>
                  </a:schemeClr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chemeClr val="tx2">
                    <a:lumMod val="75000"/>
                  </a:schemeClr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tiếng</a:t>
            </a:r>
            <a:r>
              <a:rPr lang="en-US" sz="6600" dirty="0">
                <a:solidFill>
                  <a:schemeClr val="tx2">
                    <a:lumMod val="75000"/>
                  </a:schemeClr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. </a:t>
            </a:r>
            <a:r>
              <a:rPr lang="en-US" sz="6600" dirty="0" err="1">
                <a:solidFill>
                  <a:schemeClr val="tx2">
                    <a:lumMod val="75000"/>
                  </a:schemeClr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Bà</a:t>
            </a:r>
            <a:r>
              <a:rPr lang="en-US" sz="6600" dirty="0">
                <a:solidFill>
                  <a:schemeClr val="tx2">
                    <a:lumMod val="75000"/>
                  </a:schemeClr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2 </a:t>
            </a:r>
            <a:r>
              <a:rPr lang="en-US" sz="6600" dirty="0" err="1">
                <a:solidFill>
                  <a:schemeClr val="tx2">
                    <a:lumMod val="75000"/>
                  </a:schemeClr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lần</a:t>
            </a:r>
            <a:r>
              <a:rPr lang="en-US" sz="6600" dirty="0">
                <a:solidFill>
                  <a:schemeClr val="tx2">
                    <a:lumMod val="75000"/>
                  </a:schemeClr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chemeClr val="tx2">
                    <a:lumMod val="75000"/>
                  </a:schemeClr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đạt</a:t>
            </a:r>
            <a:r>
              <a:rPr lang="en-US" sz="6600" dirty="0">
                <a:solidFill>
                  <a:schemeClr val="tx2">
                    <a:lumMod val="75000"/>
                  </a:schemeClr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chemeClr val="tx2">
                    <a:lumMod val="75000"/>
                  </a:schemeClr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giải</a:t>
            </a:r>
            <a:r>
              <a:rPr lang="en-US" sz="6600" dirty="0">
                <a:solidFill>
                  <a:schemeClr val="tx2">
                    <a:lumMod val="75000"/>
                  </a:schemeClr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chemeClr val="tx2">
                    <a:lumMod val="75000"/>
                  </a:schemeClr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thưởng</a:t>
            </a:r>
            <a:r>
              <a:rPr lang="en-US" sz="6600" dirty="0">
                <a:solidFill>
                  <a:schemeClr val="tx2">
                    <a:lumMod val="75000"/>
                  </a:schemeClr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chemeClr val="tx2">
                    <a:lumMod val="75000"/>
                  </a:schemeClr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Nô</a:t>
            </a:r>
            <a:r>
              <a:rPr lang="en-US" sz="6600" dirty="0">
                <a:solidFill>
                  <a:schemeClr val="tx2">
                    <a:lumMod val="75000"/>
                  </a:schemeClr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-ben </a:t>
            </a:r>
            <a:r>
              <a:rPr lang="en-US" sz="6600" dirty="0" err="1">
                <a:solidFill>
                  <a:schemeClr val="tx2">
                    <a:lumMod val="75000"/>
                  </a:schemeClr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và</a:t>
            </a:r>
            <a:r>
              <a:rPr lang="en-US" sz="6600" dirty="0">
                <a:solidFill>
                  <a:schemeClr val="tx2">
                    <a:lumMod val="75000"/>
                  </a:schemeClr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chemeClr val="tx2">
                    <a:lumMod val="75000"/>
                  </a:schemeClr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là</a:t>
            </a:r>
            <a:r>
              <a:rPr lang="en-US" sz="6600" dirty="0">
                <a:solidFill>
                  <a:schemeClr val="tx2">
                    <a:lumMod val="75000"/>
                  </a:schemeClr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chemeClr val="tx2">
                    <a:lumMod val="75000"/>
                  </a:schemeClr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người</a:t>
            </a:r>
            <a:r>
              <a:rPr lang="en-US" sz="6600" dirty="0">
                <a:solidFill>
                  <a:schemeClr val="tx2">
                    <a:lumMod val="75000"/>
                  </a:schemeClr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chemeClr val="tx2">
                    <a:lumMod val="75000"/>
                  </a:schemeClr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phụ</a:t>
            </a:r>
            <a:r>
              <a:rPr lang="en-US" sz="6600" dirty="0">
                <a:solidFill>
                  <a:schemeClr val="tx2">
                    <a:lumMod val="75000"/>
                  </a:schemeClr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chemeClr val="tx2">
                    <a:lumMod val="75000"/>
                  </a:schemeClr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nữ</a:t>
            </a:r>
            <a:r>
              <a:rPr lang="en-US" sz="6600" dirty="0">
                <a:solidFill>
                  <a:schemeClr val="tx2">
                    <a:lumMod val="75000"/>
                  </a:schemeClr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chemeClr val="tx2">
                    <a:lumMod val="75000"/>
                  </a:schemeClr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đầu</a:t>
            </a:r>
            <a:r>
              <a:rPr lang="en-US" sz="6600" dirty="0">
                <a:solidFill>
                  <a:schemeClr val="tx2">
                    <a:lumMod val="75000"/>
                  </a:schemeClr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chemeClr val="tx2">
                    <a:lumMod val="75000"/>
                  </a:schemeClr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tiên</a:t>
            </a:r>
            <a:r>
              <a:rPr lang="en-US" sz="6600" dirty="0">
                <a:solidFill>
                  <a:schemeClr val="tx2">
                    <a:lumMod val="75000"/>
                  </a:schemeClr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chemeClr val="tx2">
                    <a:lumMod val="75000"/>
                  </a:schemeClr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đạt</a:t>
            </a:r>
            <a:r>
              <a:rPr lang="en-US" sz="6600" dirty="0">
                <a:solidFill>
                  <a:schemeClr val="tx2">
                    <a:lumMod val="75000"/>
                  </a:schemeClr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chemeClr val="tx2">
                    <a:lumMod val="75000"/>
                  </a:schemeClr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giải</a:t>
            </a:r>
            <a:r>
              <a:rPr lang="en-US" sz="6600" dirty="0">
                <a:solidFill>
                  <a:schemeClr val="tx2">
                    <a:lumMod val="75000"/>
                  </a:schemeClr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chemeClr val="tx2">
                    <a:lumMod val="75000"/>
                  </a:schemeClr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thưởng</a:t>
            </a:r>
            <a:r>
              <a:rPr lang="en-US" sz="6600" dirty="0">
                <a:solidFill>
                  <a:schemeClr val="tx2">
                    <a:lumMod val="75000"/>
                  </a:schemeClr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chemeClr val="tx2">
                    <a:lumMod val="75000"/>
                  </a:schemeClr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cao</a:t>
            </a:r>
            <a:r>
              <a:rPr lang="en-US" sz="6600" dirty="0">
                <a:solidFill>
                  <a:schemeClr val="tx2">
                    <a:lumMod val="75000"/>
                  </a:schemeClr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chemeClr val="tx2">
                    <a:lumMod val="75000"/>
                  </a:schemeClr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quý</a:t>
            </a:r>
            <a:r>
              <a:rPr lang="en-US" sz="6600" dirty="0">
                <a:solidFill>
                  <a:schemeClr val="tx2">
                    <a:lumMod val="75000"/>
                  </a:schemeClr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chemeClr val="tx2">
                    <a:lumMod val="75000"/>
                  </a:schemeClr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này</a:t>
            </a:r>
            <a:r>
              <a:rPr lang="en-US" sz="6600" dirty="0">
                <a:solidFill>
                  <a:schemeClr val="tx2">
                    <a:lumMod val="75000"/>
                  </a:schemeClr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87189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A6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857475">
            <a:off x="-4229600" y="4984833"/>
            <a:ext cx="9144144" cy="11641850"/>
          </a:xfrm>
          <a:custGeom>
            <a:avLst/>
            <a:gdLst/>
            <a:ahLst/>
            <a:cxnLst/>
            <a:rect l="l" t="t" r="r" b="b"/>
            <a:pathLst>
              <a:path w="9144144" h="11641850">
                <a:moveTo>
                  <a:pt x="0" y="0"/>
                </a:moveTo>
                <a:lnTo>
                  <a:pt x="9144144" y="0"/>
                </a:lnTo>
                <a:lnTo>
                  <a:pt x="9144144" y="11641851"/>
                </a:lnTo>
                <a:lnTo>
                  <a:pt x="0" y="1164185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Freeform 3"/>
          <p:cNvSpPr/>
          <p:nvPr/>
        </p:nvSpPr>
        <p:spPr>
          <a:xfrm rot="-954650">
            <a:off x="12871252" y="-6056838"/>
            <a:ext cx="7771975" cy="10350088"/>
          </a:xfrm>
          <a:custGeom>
            <a:avLst/>
            <a:gdLst/>
            <a:ahLst/>
            <a:cxnLst/>
            <a:rect l="l" t="t" r="r" b="b"/>
            <a:pathLst>
              <a:path w="7771975" h="10350088">
                <a:moveTo>
                  <a:pt x="0" y="0"/>
                </a:moveTo>
                <a:lnTo>
                  <a:pt x="7771975" y="0"/>
                </a:lnTo>
                <a:lnTo>
                  <a:pt x="7771975" y="10350087"/>
                </a:lnTo>
                <a:lnTo>
                  <a:pt x="0" y="103500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utoShape 4"/>
          <p:cNvSpPr/>
          <p:nvPr/>
        </p:nvSpPr>
        <p:spPr>
          <a:xfrm rot="-78937">
            <a:off x="2390709" y="3911811"/>
            <a:ext cx="13549831" cy="5191622"/>
          </a:xfrm>
          <a:prstGeom prst="rect">
            <a:avLst/>
          </a:prstGeom>
          <a:solidFill>
            <a:srgbClr val="FFCE6D"/>
          </a:solidFill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utoShape 5"/>
          <p:cNvSpPr/>
          <p:nvPr/>
        </p:nvSpPr>
        <p:spPr>
          <a:xfrm>
            <a:off x="2663669" y="4326329"/>
            <a:ext cx="13007265" cy="4411748"/>
          </a:xfrm>
          <a:prstGeom prst="rect">
            <a:avLst/>
          </a:prstGeom>
          <a:solidFill>
            <a:srgbClr val="F6F6E9"/>
          </a:solidFill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4495462" y="4876277"/>
            <a:ext cx="9297075" cy="28829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vi-VN" sz="6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2: </a:t>
            </a:r>
          </a:p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vi-VN" sz="6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 CHUYỆN</a:t>
            </a:r>
            <a:endParaRPr lang="en-US" sz="6600" b="1" u="none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Freeform 9"/>
          <p:cNvSpPr/>
          <p:nvPr/>
        </p:nvSpPr>
        <p:spPr>
          <a:xfrm rot="-707110">
            <a:off x="-1527793" y="-7744881"/>
            <a:ext cx="7211280" cy="8973312"/>
          </a:xfrm>
          <a:custGeom>
            <a:avLst/>
            <a:gdLst/>
            <a:ahLst/>
            <a:cxnLst/>
            <a:rect l="l" t="t" r="r" b="b"/>
            <a:pathLst>
              <a:path w="7211280" h="8973312">
                <a:moveTo>
                  <a:pt x="0" y="0"/>
                </a:moveTo>
                <a:lnTo>
                  <a:pt x="7211279" y="0"/>
                </a:lnTo>
                <a:lnTo>
                  <a:pt x="7211279" y="8973312"/>
                </a:lnTo>
                <a:lnTo>
                  <a:pt x="0" y="897331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Freeform 10"/>
          <p:cNvSpPr/>
          <p:nvPr/>
        </p:nvSpPr>
        <p:spPr>
          <a:xfrm rot="-577071">
            <a:off x="13776348" y="9564071"/>
            <a:ext cx="3752093" cy="1091518"/>
          </a:xfrm>
          <a:custGeom>
            <a:avLst/>
            <a:gdLst/>
            <a:ahLst/>
            <a:cxnLst/>
            <a:rect l="l" t="t" r="r" b="b"/>
            <a:pathLst>
              <a:path w="3752093" h="1091518">
                <a:moveTo>
                  <a:pt x="0" y="0"/>
                </a:moveTo>
                <a:lnTo>
                  <a:pt x="3752094" y="0"/>
                </a:lnTo>
                <a:lnTo>
                  <a:pt x="3752094" y="1091519"/>
                </a:lnTo>
                <a:lnTo>
                  <a:pt x="0" y="109151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Freeform 11"/>
          <p:cNvSpPr/>
          <p:nvPr/>
        </p:nvSpPr>
        <p:spPr>
          <a:xfrm rot="-750842">
            <a:off x="14642442" y="4676476"/>
            <a:ext cx="1790213" cy="3360468"/>
          </a:xfrm>
          <a:custGeom>
            <a:avLst/>
            <a:gdLst/>
            <a:ahLst/>
            <a:cxnLst/>
            <a:rect l="l" t="t" r="r" b="b"/>
            <a:pathLst>
              <a:path w="1790213" h="3360468">
                <a:moveTo>
                  <a:pt x="0" y="0"/>
                </a:moveTo>
                <a:lnTo>
                  <a:pt x="1790213" y="0"/>
                </a:lnTo>
                <a:lnTo>
                  <a:pt x="1790213" y="3360468"/>
                </a:lnTo>
                <a:lnTo>
                  <a:pt x="0" y="336046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3003523" y="2038857"/>
            <a:ext cx="1491940" cy="1664436"/>
          </a:xfrm>
          <a:custGeom>
            <a:avLst/>
            <a:gdLst/>
            <a:ahLst/>
            <a:cxnLst/>
            <a:rect l="l" t="t" r="r" b="b"/>
            <a:pathLst>
              <a:path w="1491940" h="1664436">
                <a:moveTo>
                  <a:pt x="0" y="0"/>
                </a:moveTo>
                <a:lnTo>
                  <a:pt x="1491940" y="0"/>
                </a:lnTo>
                <a:lnTo>
                  <a:pt x="1491940" y="1664436"/>
                </a:lnTo>
                <a:lnTo>
                  <a:pt x="0" y="166443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Freeform 13"/>
          <p:cNvSpPr/>
          <p:nvPr/>
        </p:nvSpPr>
        <p:spPr>
          <a:xfrm rot="-2323304">
            <a:off x="1742622" y="6869573"/>
            <a:ext cx="1505652" cy="566672"/>
          </a:xfrm>
          <a:custGeom>
            <a:avLst/>
            <a:gdLst/>
            <a:ahLst/>
            <a:cxnLst/>
            <a:rect l="l" t="t" r="r" b="b"/>
            <a:pathLst>
              <a:path w="1505652" h="566672">
                <a:moveTo>
                  <a:pt x="0" y="0"/>
                </a:moveTo>
                <a:lnTo>
                  <a:pt x="1505652" y="0"/>
                </a:lnTo>
                <a:lnTo>
                  <a:pt x="1505652" y="566673"/>
                </a:lnTo>
                <a:lnTo>
                  <a:pt x="0" y="56667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E9AF5A5C-1939-195D-F42C-4E699B2B2187}"/>
              </a:ext>
            </a:extLst>
          </p:cNvPr>
          <p:cNvGrpSpPr/>
          <p:nvPr/>
        </p:nvGrpSpPr>
        <p:grpSpPr>
          <a:xfrm>
            <a:off x="1981542" y="543097"/>
            <a:ext cx="13007265" cy="3124337"/>
            <a:chOff x="2645130" y="-622530"/>
            <a:chExt cx="13007265" cy="3124337"/>
          </a:xfrm>
        </p:grpSpPr>
        <p:grpSp>
          <p:nvGrpSpPr>
            <p:cNvPr id="8" name="Group 5">
              <a:extLst>
                <a:ext uri="{FF2B5EF4-FFF2-40B4-BE49-F238E27FC236}">
                  <a16:creationId xmlns:a16="http://schemas.microsoft.com/office/drawing/2014/main" xmlns="" id="{CBE90E2F-06A1-6E57-758B-C69B71D8A1AB}"/>
                </a:ext>
              </a:extLst>
            </p:cNvPr>
            <p:cNvGrpSpPr/>
            <p:nvPr/>
          </p:nvGrpSpPr>
          <p:grpSpPr>
            <a:xfrm>
              <a:off x="2645130" y="-622530"/>
              <a:ext cx="13007265" cy="3124337"/>
              <a:chOff x="0" y="0"/>
              <a:chExt cx="2973724" cy="1863832"/>
            </a:xfrm>
          </p:grpSpPr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xmlns="" id="{44655E73-DAC8-18F3-C7FC-208AE0CEF997}"/>
                  </a:ext>
                </a:extLst>
              </p:cNvPr>
              <p:cNvSpPr/>
              <p:nvPr/>
            </p:nvSpPr>
            <p:spPr>
              <a:xfrm>
                <a:off x="0" y="0"/>
                <a:ext cx="2973724" cy="1863832"/>
              </a:xfrm>
              <a:custGeom>
                <a:avLst/>
                <a:gdLst/>
                <a:ahLst/>
                <a:cxnLst/>
                <a:rect l="l" t="t" r="r" b="b"/>
                <a:pathLst>
                  <a:path w="2973724" h="1863832">
                    <a:moveTo>
                      <a:pt x="0" y="0"/>
                    </a:moveTo>
                    <a:lnTo>
                      <a:pt x="2973724" y="0"/>
                    </a:lnTo>
                    <a:lnTo>
                      <a:pt x="2973724" y="1863832"/>
                    </a:lnTo>
                    <a:lnTo>
                      <a:pt x="0" y="1863832"/>
                    </a:lnTo>
                    <a:close/>
                  </a:path>
                </a:pathLst>
              </a:custGeom>
              <a:solidFill>
                <a:srgbClr val="F6F6E9"/>
              </a:solidFill>
            </p:spPr>
            <p:txBody>
              <a:bodyPr/>
              <a:lstStyle/>
              <a:p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9EB9091F-7D50-9F04-ED16-FA22BD1A406D}"/>
                </a:ext>
              </a:extLst>
            </p:cNvPr>
            <p:cNvSpPr txBox="1"/>
            <p:nvPr/>
          </p:nvSpPr>
          <p:spPr>
            <a:xfrm>
              <a:off x="3538610" y="-449382"/>
              <a:ext cx="11903219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			</a:t>
              </a:r>
              <a:r>
                <a:rPr lang="en-US" sz="6000" b="1" u="sng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</a:t>
              </a:r>
              <a:r>
                <a:rPr lang="en-US" sz="6000" b="1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b="1" u="sng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Việt</a:t>
              </a:r>
              <a:endParaRPr lang="en-US" sz="6000" b="1" u="sng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60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Kể</a:t>
              </a:r>
              <a:r>
                <a:rPr lang="en-US" sz="60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chuyện</a:t>
              </a:r>
              <a:r>
                <a:rPr lang="en-US" sz="60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60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Cô</a:t>
              </a:r>
              <a:r>
                <a:rPr lang="en-US" sz="60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bé</a:t>
              </a:r>
              <a:r>
                <a:rPr lang="en-US" sz="60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ham </a:t>
              </a:r>
              <a:r>
                <a:rPr lang="en-US" sz="60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60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sách</a:t>
              </a:r>
              <a:endParaRPr lang="en-US" sz="6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5400000">
            <a:off x="3868028" y="1491009"/>
            <a:ext cx="10551944" cy="19131917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421959" y="6258019"/>
            <a:ext cx="19136809" cy="10764455"/>
          </a:xfrm>
          <a:custGeom>
            <a:avLst/>
            <a:gdLst/>
            <a:ahLst/>
            <a:cxnLst/>
            <a:rect l="l" t="t" r="r" b="b"/>
            <a:pathLst>
              <a:path w="19136809" h="10764455">
                <a:moveTo>
                  <a:pt x="0" y="0"/>
                </a:moveTo>
                <a:lnTo>
                  <a:pt x="19136809" y="0"/>
                </a:lnTo>
                <a:lnTo>
                  <a:pt x="19136809" y="10764455"/>
                </a:lnTo>
                <a:lnTo>
                  <a:pt x="0" y="1076445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Freeform 7"/>
          <p:cNvSpPr/>
          <p:nvPr/>
        </p:nvSpPr>
        <p:spPr>
          <a:xfrm rot="1081854">
            <a:off x="13058354" y="-1435198"/>
            <a:ext cx="8057164" cy="2781499"/>
          </a:xfrm>
          <a:custGeom>
            <a:avLst/>
            <a:gdLst/>
            <a:ahLst/>
            <a:cxnLst/>
            <a:rect l="l" t="t" r="r" b="b"/>
            <a:pathLst>
              <a:path w="8057164" h="2781499">
                <a:moveTo>
                  <a:pt x="0" y="0"/>
                </a:moveTo>
                <a:lnTo>
                  <a:pt x="8057164" y="0"/>
                </a:lnTo>
                <a:lnTo>
                  <a:pt x="8057164" y="2781498"/>
                </a:lnTo>
                <a:lnTo>
                  <a:pt x="0" y="278149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260448"/>
            </a:stretch>
          </a:blipFill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228600" y="7581900"/>
            <a:ext cx="2133484" cy="2380155"/>
          </a:xfrm>
          <a:custGeom>
            <a:avLst/>
            <a:gdLst/>
            <a:ahLst/>
            <a:cxnLst/>
            <a:rect l="l" t="t" r="r" b="b"/>
            <a:pathLst>
              <a:path w="2133484" h="2380155">
                <a:moveTo>
                  <a:pt x="0" y="0"/>
                </a:moveTo>
                <a:lnTo>
                  <a:pt x="2133484" y="0"/>
                </a:lnTo>
                <a:lnTo>
                  <a:pt x="2133484" y="2380154"/>
                </a:lnTo>
                <a:lnTo>
                  <a:pt x="0" y="238015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-1468321" y="4086943"/>
            <a:ext cx="10294952" cy="14275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6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 vụ 1: 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FBD91A13-CCC5-0E26-81D9-C1332922670F}"/>
              </a:ext>
            </a:extLst>
          </p:cNvPr>
          <p:cNvSpPr/>
          <p:nvPr/>
        </p:nvSpPr>
        <p:spPr>
          <a:xfrm>
            <a:off x="6400800" y="3730191"/>
            <a:ext cx="9906000" cy="201781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 CHUYỆN THEO NHÓM ĐÔI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D7BCD62D-582B-B17C-C79E-E2DFAD9910CC}"/>
              </a:ext>
            </a:extLst>
          </p:cNvPr>
          <p:cNvGrpSpPr/>
          <p:nvPr/>
        </p:nvGrpSpPr>
        <p:grpSpPr>
          <a:xfrm>
            <a:off x="1981542" y="543097"/>
            <a:ext cx="13007265" cy="3124337"/>
            <a:chOff x="2645130" y="-622530"/>
            <a:chExt cx="13007265" cy="3124337"/>
          </a:xfrm>
        </p:grpSpPr>
        <p:grpSp>
          <p:nvGrpSpPr>
            <p:cNvPr id="16" name="Group 5">
              <a:extLst>
                <a:ext uri="{FF2B5EF4-FFF2-40B4-BE49-F238E27FC236}">
                  <a16:creationId xmlns:a16="http://schemas.microsoft.com/office/drawing/2014/main" xmlns="" id="{D005091D-8EF6-4E75-ECBB-CD1B9B0A758D}"/>
                </a:ext>
              </a:extLst>
            </p:cNvPr>
            <p:cNvGrpSpPr/>
            <p:nvPr/>
          </p:nvGrpSpPr>
          <p:grpSpPr>
            <a:xfrm>
              <a:off x="2645130" y="-622530"/>
              <a:ext cx="13007265" cy="3124337"/>
              <a:chOff x="0" y="0"/>
              <a:chExt cx="2973724" cy="1863832"/>
            </a:xfrm>
          </p:grpSpPr>
          <p:sp>
            <p:nvSpPr>
              <p:cNvPr id="18" name="Freeform 6">
                <a:extLst>
                  <a:ext uri="{FF2B5EF4-FFF2-40B4-BE49-F238E27FC236}">
                    <a16:creationId xmlns:a16="http://schemas.microsoft.com/office/drawing/2014/main" xmlns="" id="{668C36AD-E1CB-4E41-0BE7-BD1D834C3DDD}"/>
                  </a:ext>
                </a:extLst>
              </p:cNvPr>
              <p:cNvSpPr/>
              <p:nvPr/>
            </p:nvSpPr>
            <p:spPr>
              <a:xfrm>
                <a:off x="0" y="0"/>
                <a:ext cx="2973724" cy="1863832"/>
              </a:xfrm>
              <a:custGeom>
                <a:avLst/>
                <a:gdLst/>
                <a:ahLst/>
                <a:cxnLst/>
                <a:rect l="l" t="t" r="r" b="b"/>
                <a:pathLst>
                  <a:path w="2973724" h="1863832">
                    <a:moveTo>
                      <a:pt x="0" y="0"/>
                    </a:moveTo>
                    <a:lnTo>
                      <a:pt x="2973724" y="0"/>
                    </a:lnTo>
                    <a:lnTo>
                      <a:pt x="2973724" y="1863832"/>
                    </a:lnTo>
                    <a:lnTo>
                      <a:pt x="0" y="1863832"/>
                    </a:lnTo>
                    <a:close/>
                  </a:path>
                </a:pathLst>
              </a:custGeom>
              <a:solidFill>
                <a:srgbClr val="F6F6E9"/>
              </a:solidFill>
            </p:spPr>
            <p:txBody>
              <a:bodyPr/>
              <a:lstStyle/>
              <a:p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60547DCD-D4A3-F303-3B31-F37DB72F070C}"/>
                </a:ext>
              </a:extLst>
            </p:cNvPr>
            <p:cNvSpPr txBox="1"/>
            <p:nvPr/>
          </p:nvSpPr>
          <p:spPr>
            <a:xfrm>
              <a:off x="3538610" y="-449382"/>
              <a:ext cx="11903219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			</a:t>
              </a:r>
              <a:r>
                <a:rPr lang="en-US" sz="6000" b="1" u="sng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</a:t>
              </a:r>
              <a:r>
                <a:rPr lang="en-US" sz="6000" b="1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b="1" u="sng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Việt</a:t>
              </a:r>
              <a:endParaRPr lang="en-US" sz="6000" b="1" u="sng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60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Kể</a:t>
              </a:r>
              <a:r>
                <a:rPr lang="en-US" sz="60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chuyện</a:t>
              </a:r>
              <a:r>
                <a:rPr lang="en-US" sz="60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60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Cô</a:t>
              </a:r>
              <a:r>
                <a:rPr lang="en-US" sz="60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bé</a:t>
              </a:r>
              <a:r>
                <a:rPr lang="en-US" sz="60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ham </a:t>
              </a:r>
              <a:r>
                <a:rPr lang="en-US" sz="60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60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sách</a:t>
              </a:r>
              <a:endParaRPr lang="en-US" sz="6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F35A3888-6A57-2A2B-F1D6-CFE13990A6FC}"/>
              </a:ext>
            </a:extLst>
          </p:cNvPr>
          <p:cNvSpPr/>
          <p:nvPr/>
        </p:nvSpPr>
        <p:spPr>
          <a:xfrm>
            <a:off x="4005737" y="7477423"/>
            <a:ext cx="10276525" cy="300007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4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ctr"/>
            <a:r>
              <a:rPr lang="en-US" sz="4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4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4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4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en-US" sz="4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sz="4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4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4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endParaRPr lang="en-US" sz="48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6B55EB2E-B56F-3B5A-D799-432B4C77BF85}"/>
              </a:ext>
            </a:extLst>
          </p:cNvPr>
          <p:cNvSpPr/>
          <p:nvPr/>
        </p:nvSpPr>
        <p:spPr>
          <a:xfrm>
            <a:off x="7285152" y="5934023"/>
            <a:ext cx="3082958" cy="137759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TIÊU CHÍ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5" grpId="0" animBg="1"/>
      <p:bldP spid="19" grpId="0" animBg="1"/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5400000">
            <a:off x="3868028" y="1491009"/>
            <a:ext cx="10551944" cy="19131917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421959" y="6258019"/>
            <a:ext cx="19136809" cy="10764455"/>
          </a:xfrm>
          <a:custGeom>
            <a:avLst/>
            <a:gdLst/>
            <a:ahLst/>
            <a:cxnLst/>
            <a:rect l="l" t="t" r="r" b="b"/>
            <a:pathLst>
              <a:path w="19136809" h="10764455">
                <a:moveTo>
                  <a:pt x="0" y="0"/>
                </a:moveTo>
                <a:lnTo>
                  <a:pt x="19136809" y="0"/>
                </a:lnTo>
                <a:lnTo>
                  <a:pt x="19136809" y="10764455"/>
                </a:lnTo>
                <a:lnTo>
                  <a:pt x="0" y="1076445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Freeform 7"/>
          <p:cNvSpPr/>
          <p:nvPr/>
        </p:nvSpPr>
        <p:spPr>
          <a:xfrm rot="1081854">
            <a:off x="13058354" y="-1435198"/>
            <a:ext cx="8057164" cy="2781499"/>
          </a:xfrm>
          <a:custGeom>
            <a:avLst/>
            <a:gdLst/>
            <a:ahLst/>
            <a:cxnLst/>
            <a:rect l="l" t="t" r="r" b="b"/>
            <a:pathLst>
              <a:path w="8057164" h="2781499">
                <a:moveTo>
                  <a:pt x="0" y="0"/>
                </a:moveTo>
                <a:lnTo>
                  <a:pt x="8057164" y="0"/>
                </a:lnTo>
                <a:lnTo>
                  <a:pt x="8057164" y="2781498"/>
                </a:lnTo>
                <a:lnTo>
                  <a:pt x="0" y="278149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260448"/>
            </a:stretch>
          </a:blipFill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259247" y="482957"/>
            <a:ext cx="9769505" cy="982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4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vi-VN" sz="4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vi-VN" sz="4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vi-VN" sz="44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vi-VN" sz="4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vi-VN" sz="4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vi-VN" sz="4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vi-VN" sz="44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041" b="90000" l="10000" r="90000">
                        <a14:foregroundMark x1="38188" y1="27278" x2="50000" y2="25030"/>
                        <a14:foregroundMark x1="38875" y1="26864" x2="29500" y2="30414"/>
                        <a14:foregroundMark x1="34500" y1="29349" x2="41938" y2="32604"/>
                        <a14:foregroundMark x1="41938" y1="32604" x2="37563" y2="32426"/>
                        <a14:foregroundMark x1="34500" y1="76923" x2="30938" y2="86154"/>
                        <a14:foregroundMark x1="30938" y1="86154" x2="28813" y2="87456"/>
                        <a14:foregroundMark x1="29938" y1="85148" x2="49563" y2="83728"/>
                        <a14:foregroundMark x1="49563" y1="83728" x2="49563" y2="83728"/>
                        <a14:foregroundMark x1="40813" y1="81243" x2="45000" y2="81243"/>
                        <a14:foregroundMark x1="41688" y1="75444" x2="39750" y2="85148"/>
                        <a14:foregroundMark x1="40813" y1="80178" x2="39938" y2="87870"/>
                        <a14:foregroundMark x1="41063" y1="79172" x2="39938" y2="83077"/>
                        <a14:foregroundMark x1="35813" y1="78994" x2="33375" y2="83077"/>
                        <a14:foregroundMark x1="35375" y1="80828" x2="35813" y2="83491"/>
                        <a14:foregroundMark x1="35125" y1="77751" x2="37125" y2="83491"/>
                        <a14:foregroundMark x1="40625" y1="77515" x2="39938" y2="84556"/>
                        <a14:foregroundMark x1="40813" y1="80178" x2="39938" y2="84734"/>
                        <a14:foregroundMark x1="40188" y1="81243" x2="39063" y2="82485"/>
                        <a14:foregroundMark x1="39938" y1="80178" x2="36438" y2="83491"/>
                        <a14:foregroundMark x1="35813" y1="23964" x2="28375" y2="36568"/>
                        <a14:foregroundMark x1="22500" y1="20473" x2="22688" y2="27929"/>
                        <a14:foregroundMark x1="22688" y1="27929" x2="22688" y2="27929"/>
                        <a14:foregroundMark x1="22688" y1="24379" x2="29000" y2="17160"/>
                        <a14:foregroundMark x1="29000" y1="17160" x2="36563" y2="12308"/>
                        <a14:foregroundMark x1="36563" y1="12308" x2="38188" y2="7041"/>
                        <a14:foregroundMark x1="38188" y1="7041" x2="45438" y2="17574"/>
                        <a14:foregroundMark x1="45438" y1="17574" x2="47375" y2="25207"/>
                        <a14:foregroundMark x1="31688" y1="11183" x2="26438" y2="17160"/>
                        <a14:foregroundMark x1="26438" y1="17160" x2="28625" y2="200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759" t="4695" r="20443" b="10741"/>
          <a:stretch>
            <a:fillRect/>
          </a:stretch>
        </p:blipFill>
        <p:spPr>
          <a:xfrm>
            <a:off x="2133600" y="1635017"/>
            <a:ext cx="5181600" cy="7127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D2E5D50-C12F-479F-34BF-4CE43E1E7BD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6316" y="1967129"/>
            <a:ext cx="6115357" cy="6722843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A6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857475">
            <a:off x="-4229600" y="4984833"/>
            <a:ext cx="9144144" cy="11641850"/>
          </a:xfrm>
          <a:custGeom>
            <a:avLst/>
            <a:gdLst/>
            <a:ahLst/>
            <a:cxnLst/>
            <a:rect l="l" t="t" r="r" b="b"/>
            <a:pathLst>
              <a:path w="9144144" h="11641850">
                <a:moveTo>
                  <a:pt x="0" y="0"/>
                </a:moveTo>
                <a:lnTo>
                  <a:pt x="9144144" y="0"/>
                </a:lnTo>
                <a:lnTo>
                  <a:pt x="9144144" y="11641851"/>
                </a:lnTo>
                <a:lnTo>
                  <a:pt x="0" y="1164185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Freeform 3"/>
          <p:cNvSpPr/>
          <p:nvPr/>
        </p:nvSpPr>
        <p:spPr>
          <a:xfrm rot="-954650">
            <a:off x="12871252" y="-6056838"/>
            <a:ext cx="7771975" cy="10350088"/>
          </a:xfrm>
          <a:custGeom>
            <a:avLst/>
            <a:gdLst/>
            <a:ahLst/>
            <a:cxnLst/>
            <a:rect l="l" t="t" r="r" b="b"/>
            <a:pathLst>
              <a:path w="7771975" h="10350088">
                <a:moveTo>
                  <a:pt x="0" y="0"/>
                </a:moveTo>
                <a:lnTo>
                  <a:pt x="7771975" y="0"/>
                </a:lnTo>
                <a:lnTo>
                  <a:pt x="7771975" y="10350087"/>
                </a:lnTo>
                <a:lnTo>
                  <a:pt x="0" y="103500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utoShape 4"/>
          <p:cNvSpPr/>
          <p:nvPr/>
        </p:nvSpPr>
        <p:spPr>
          <a:xfrm rot="-78937">
            <a:off x="2369084" y="2526740"/>
            <a:ext cx="13549831" cy="5502878"/>
          </a:xfrm>
          <a:prstGeom prst="rect">
            <a:avLst/>
          </a:prstGeom>
          <a:solidFill>
            <a:srgbClr val="FFCE6D"/>
          </a:solidFill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utoShape 5"/>
          <p:cNvSpPr/>
          <p:nvPr/>
        </p:nvSpPr>
        <p:spPr>
          <a:xfrm>
            <a:off x="2645130" y="2721682"/>
            <a:ext cx="13007265" cy="5123206"/>
          </a:xfrm>
          <a:prstGeom prst="rect">
            <a:avLst/>
          </a:prstGeom>
          <a:solidFill>
            <a:srgbClr val="F6F6E9"/>
          </a:solidFill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3386335" y="3863258"/>
            <a:ext cx="11515327" cy="28829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6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6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6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vi-VN" sz="6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vi-VN" sz="6600" b="1" u="none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 ĐỔI VỀ CÂU CHUYỆN</a:t>
            </a:r>
            <a:endParaRPr lang="en-US" sz="6600" b="1" u="none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Freeform 9"/>
          <p:cNvSpPr/>
          <p:nvPr/>
        </p:nvSpPr>
        <p:spPr>
          <a:xfrm rot="-707110">
            <a:off x="-1527793" y="-7744881"/>
            <a:ext cx="7211280" cy="8973312"/>
          </a:xfrm>
          <a:custGeom>
            <a:avLst/>
            <a:gdLst/>
            <a:ahLst/>
            <a:cxnLst/>
            <a:rect l="l" t="t" r="r" b="b"/>
            <a:pathLst>
              <a:path w="7211280" h="8973312">
                <a:moveTo>
                  <a:pt x="0" y="0"/>
                </a:moveTo>
                <a:lnTo>
                  <a:pt x="7211279" y="0"/>
                </a:lnTo>
                <a:lnTo>
                  <a:pt x="7211279" y="8973312"/>
                </a:lnTo>
                <a:lnTo>
                  <a:pt x="0" y="897331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Freeform 10"/>
          <p:cNvSpPr/>
          <p:nvPr/>
        </p:nvSpPr>
        <p:spPr>
          <a:xfrm rot="-577071">
            <a:off x="13776348" y="9564071"/>
            <a:ext cx="3752093" cy="1091518"/>
          </a:xfrm>
          <a:custGeom>
            <a:avLst/>
            <a:gdLst/>
            <a:ahLst/>
            <a:cxnLst/>
            <a:rect l="l" t="t" r="r" b="b"/>
            <a:pathLst>
              <a:path w="3752093" h="1091518">
                <a:moveTo>
                  <a:pt x="0" y="0"/>
                </a:moveTo>
                <a:lnTo>
                  <a:pt x="3752094" y="0"/>
                </a:lnTo>
                <a:lnTo>
                  <a:pt x="3752094" y="1091519"/>
                </a:lnTo>
                <a:lnTo>
                  <a:pt x="0" y="109151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Freeform 11"/>
          <p:cNvSpPr/>
          <p:nvPr/>
        </p:nvSpPr>
        <p:spPr>
          <a:xfrm rot="-750842">
            <a:off x="14642442" y="4676476"/>
            <a:ext cx="1790213" cy="3360468"/>
          </a:xfrm>
          <a:custGeom>
            <a:avLst/>
            <a:gdLst/>
            <a:ahLst/>
            <a:cxnLst/>
            <a:rect l="l" t="t" r="r" b="b"/>
            <a:pathLst>
              <a:path w="1790213" h="3360468">
                <a:moveTo>
                  <a:pt x="0" y="0"/>
                </a:moveTo>
                <a:lnTo>
                  <a:pt x="1790213" y="0"/>
                </a:lnTo>
                <a:lnTo>
                  <a:pt x="1790213" y="3360468"/>
                </a:lnTo>
                <a:lnTo>
                  <a:pt x="0" y="336046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3003523" y="2038857"/>
            <a:ext cx="1491940" cy="1664436"/>
          </a:xfrm>
          <a:custGeom>
            <a:avLst/>
            <a:gdLst/>
            <a:ahLst/>
            <a:cxnLst/>
            <a:rect l="l" t="t" r="r" b="b"/>
            <a:pathLst>
              <a:path w="1491940" h="1664436">
                <a:moveTo>
                  <a:pt x="0" y="0"/>
                </a:moveTo>
                <a:lnTo>
                  <a:pt x="1491940" y="0"/>
                </a:lnTo>
                <a:lnTo>
                  <a:pt x="1491940" y="1664436"/>
                </a:lnTo>
                <a:lnTo>
                  <a:pt x="0" y="166443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Freeform 13"/>
          <p:cNvSpPr/>
          <p:nvPr/>
        </p:nvSpPr>
        <p:spPr>
          <a:xfrm rot="-2323304">
            <a:off x="1742622" y="6869573"/>
            <a:ext cx="1505652" cy="566672"/>
          </a:xfrm>
          <a:custGeom>
            <a:avLst/>
            <a:gdLst/>
            <a:ahLst/>
            <a:cxnLst/>
            <a:rect l="l" t="t" r="r" b="b"/>
            <a:pathLst>
              <a:path w="1505652" h="566672">
                <a:moveTo>
                  <a:pt x="0" y="0"/>
                </a:moveTo>
                <a:lnTo>
                  <a:pt x="1505652" y="0"/>
                </a:lnTo>
                <a:lnTo>
                  <a:pt x="1505652" y="566673"/>
                </a:lnTo>
                <a:lnTo>
                  <a:pt x="0" y="56667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/>
          <p:cNvSpPr/>
          <p:nvPr/>
        </p:nvSpPr>
        <p:spPr>
          <a:xfrm>
            <a:off x="7437025" y="93940"/>
            <a:ext cx="10850976" cy="995827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028700" y="1395757"/>
            <a:ext cx="5829301" cy="7386526"/>
          </a:xfrm>
          <a:custGeom>
            <a:avLst/>
            <a:gdLst/>
            <a:ahLst/>
            <a:cxnLst/>
            <a:rect l="l" t="t" r="r" b="b"/>
            <a:pathLst>
              <a:path w="7050775" h="7386526">
                <a:moveTo>
                  <a:pt x="0" y="0"/>
                </a:moveTo>
                <a:lnTo>
                  <a:pt x="7050775" y="0"/>
                </a:lnTo>
                <a:lnTo>
                  <a:pt x="7050775" y="7386526"/>
                </a:lnTo>
                <a:lnTo>
                  <a:pt x="0" y="738652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607723" y="4152705"/>
            <a:ext cx="5250278" cy="18726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680"/>
              </a:lnSpc>
            </a:pPr>
            <a:r>
              <a:rPr lang="vi-VN" sz="4400" b="1" i="1" dirty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vi-VN" sz="4400" b="1" i="1" dirty="0" err="1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vi-VN" sz="4400" b="1" i="1" dirty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b="1" i="1" dirty="0" err="1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vi-VN" sz="4400" b="1" i="1" dirty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b="1" i="1" dirty="0" err="1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vi-VN" sz="4400" b="1" i="1" dirty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b="1" i="1" dirty="0" err="1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vi-VN" sz="4400" b="1" i="1" dirty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câu </a:t>
            </a:r>
            <a:r>
              <a:rPr lang="vi-VN" sz="4400" b="1" i="1" dirty="0" err="1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vi-VN" sz="4400" b="1" i="1" dirty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sau</a:t>
            </a:r>
            <a:endParaRPr lang="en-US" sz="4400" b="1" i="1" dirty="0">
              <a:solidFill>
                <a:srgbClr val="291B2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7723257" y="2253636"/>
            <a:ext cx="9715859" cy="65152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42950" indent="-742950" algn="just">
              <a:lnSpc>
                <a:spcPct val="150000"/>
              </a:lnSpc>
              <a:buFont typeface="+mj-lt"/>
              <a:buAutoNum type="alphaLcPeriod"/>
            </a:pPr>
            <a:r>
              <a:rPr lang="en-US" sz="4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4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chi </a:t>
            </a:r>
            <a:r>
              <a:rPr lang="en-US" sz="4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4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4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4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thấy</a:t>
            </a:r>
            <a:r>
              <a:rPr lang="en-US" sz="4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Ma-</a:t>
            </a:r>
            <a:r>
              <a:rPr lang="en-US" sz="4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ri</a:t>
            </a:r>
            <a:r>
              <a:rPr lang="en-US" sz="4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Quy-</a:t>
            </a:r>
            <a:r>
              <a:rPr lang="en-US" sz="4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ri</a:t>
            </a:r>
            <a:r>
              <a:rPr lang="en-US" sz="4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4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nhỏ</a:t>
            </a:r>
            <a:r>
              <a:rPr lang="en-US" sz="4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rất</a:t>
            </a:r>
            <a:r>
              <a:rPr lang="en-US" sz="4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ham </a:t>
            </a:r>
            <a:r>
              <a:rPr lang="en-US" sz="4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4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sách</a:t>
            </a:r>
            <a:r>
              <a:rPr lang="en-US" sz="4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vi-VN" sz="4800" b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indent="-742950" algn="just">
              <a:lnSpc>
                <a:spcPct val="150000"/>
              </a:lnSpc>
              <a:buFont typeface="+mj-lt"/>
              <a:buAutoNum type="alphaLcPeriod"/>
            </a:pPr>
            <a:r>
              <a:rPr lang="en-US" sz="4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 </a:t>
            </a:r>
            <a:r>
              <a:rPr lang="en-US" sz="4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4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4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ham </a:t>
            </a:r>
            <a:r>
              <a:rPr lang="en-US" sz="4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mê</a:t>
            </a:r>
            <a:r>
              <a:rPr lang="en-US" sz="4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4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sách</a:t>
            </a:r>
            <a:r>
              <a:rPr lang="en-US" sz="4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4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góp</a:t>
            </a:r>
            <a:r>
              <a:rPr lang="en-US" sz="4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sz="4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4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4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4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4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bác</a:t>
            </a:r>
            <a:r>
              <a:rPr lang="en-US" sz="4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4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Ma-</a:t>
            </a:r>
            <a:r>
              <a:rPr lang="en-US" sz="4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ri</a:t>
            </a:r>
            <a:r>
              <a:rPr lang="en-US" sz="4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Quy-</a:t>
            </a:r>
            <a:r>
              <a:rPr lang="en-US" sz="4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ri</a:t>
            </a:r>
            <a:r>
              <a:rPr lang="en-US" sz="4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4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4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4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vi-VN" sz="4800" b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Freeform 11"/>
          <p:cNvSpPr/>
          <p:nvPr/>
        </p:nvSpPr>
        <p:spPr>
          <a:xfrm rot="510382" flipH="1">
            <a:off x="17004840" y="7749594"/>
            <a:ext cx="1113694" cy="2374154"/>
          </a:xfrm>
          <a:custGeom>
            <a:avLst/>
            <a:gdLst/>
            <a:ahLst/>
            <a:cxnLst/>
            <a:rect l="l" t="t" r="r" b="b"/>
            <a:pathLst>
              <a:path w="1113694" h="2374154">
                <a:moveTo>
                  <a:pt x="1113694" y="0"/>
                </a:moveTo>
                <a:lnTo>
                  <a:pt x="0" y="0"/>
                </a:lnTo>
                <a:lnTo>
                  <a:pt x="0" y="2374154"/>
                </a:lnTo>
                <a:lnTo>
                  <a:pt x="1113694" y="2374154"/>
                </a:lnTo>
                <a:lnTo>
                  <a:pt x="111369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7723257" y="-249686"/>
            <a:ext cx="1229358" cy="1249810"/>
          </a:xfrm>
          <a:custGeom>
            <a:avLst/>
            <a:gdLst/>
            <a:ahLst/>
            <a:cxnLst/>
            <a:rect l="l" t="t" r="r" b="b"/>
            <a:pathLst>
              <a:path w="1229358" h="1249810">
                <a:moveTo>
                  <a:pt x="0" y="0"/>
                </a:moveTo>
                <a:lnTo>
                  <a:pt x="1229358" y="0"/>
                </a:lnTo>
                <a:lnTo>
                  <a:pt x="1229358" y="1249810"/>
                </a:lnTo>
                <a:lnTo>
                  <a:pt x="0" y="124981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Freeform 13"/>
          <p:cNvSpPr/>
          <p:nvPr/>
        </p:nvSpPr>
        <p:spPr>
          <a:xfrm rot="9338087">
            <a:off x="1802120" y="8405750"/>
            <a:ext cx="2072195" cy="779899"/>
          </a:xfrm>
          <a:custGeom>
            <a:avLst/>
            <a:gdLst/>
            <a:ahLst/>
            <a:cxnLst/>
            <a:rect l="l" t="t" r="r" b="b"/>
            <a:pathLst>
              <a:path w="2072195" h="779899">
                <a:moveTo>
                  <a:pt x="0" y="0"/>
                </a:moveTo>
                <a:lnTo>
                  <a:pt x="2072195" y="0"/>
                </a:lnTo>
                <a:lnTo>
                  <a:pt x="2072195" y="779899"/>
                </a:lnTo>
                <a:lnTo>
                  <a:pt x="0" y="77989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" name="Group 14"/>
          <p:cNvGrpSpPr/>
          <p:nvPr/>
        </p:nvGrpSpPr>
        <p:grpSpPr>
          <a:xfrm>
            <a:off x="-431326" y="10052212"/>
            <a:ext cx="19161184" cy="917796"/>
            <a:chOff x="0" y="0"/>
            <a:chExt cx="6481685" cy="310464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481685" cy="310464"/>
            </a:xfrm>
            <a:custGeom>
              <a:avLst/>
              <a:gdLst/>
              <a:ahLst/>
              <a:cxnLst/>
              <a:rect l="l" t="t" r="r" b="b"/>
              <a:pathLst>
                <a:path w="6481685" h="310464">
                  <a:moveTo>
                    <a:pt x="0" y="0"/>
                  </a:moveTo>
                  <a:lnTo>
                    <a:pt x="6481685" y="0"/>
                  </a:lnTo>
                  <a:lnTo>
                    <a:pt x="6481685" y="310464"/>
                  </a:lnTo>
                  <a:lnTo>
                    <a:pt x="0" y="310464"/>
                  </a:lnTo>
                  <a:close/>
                </a:path>
              </a:pathLst>
            </a:custGeom>
            <a:solidFill>
              <a:srgbClr val="FFCE6D"/>
            </a:solidFill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6" name="Picture 33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197862" y="1682071"/>
            <a:ext cx="2712447" cy="21665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>
            <a:off x="-2322256" y="-1384907"/>
            <a:ext cx="8685028" cy="13056815"/>
          </a:xfrm>
          <a:custGeom>
            <a:avLst/>
            <a:gdLst/>
            <a:ahLst/>
            <a:cxnLst/>
            <a:rect l="l" t="t" r="r" b="b"/>
            <a:pathLst>
              <a:path w="11466257" h="13056815">
                <a:moveTo>
                  <a:pt x="0" y="0"/>
                </a:moveTo>
                <a:lnTo>
                  <a:pt x="11466257" y="0"/>
                </a:lnTo>
                <a:lnTo>
                  <a:pt x="11466257" y="13056814"/>
                </a:lnTo>
                <a:lnTo>
                  <a:pt x="0" y="130568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5779782" y="297128"/>
            <a:ext cx="1165979" cy="1185377"/>
          </a:xfrm>
          <a:custGeom>
            <a:avLst/>
            <a:gdLst/>
            <a:ahLst/>
            <a:cxnLst/>
            <a:rect l="l" t="t" r="r" b="b"/>
            <a:pathLst>
              <a:path w="1165979" h="1185377">
                <a:moveTo>
                  <a:pt x="0" y="0"/>
                </a:moveTo>
                <a:lnTo>
                  <a:pt x="1165979" y="0"/>
                </a:lnTo>
                <a:lnTo>
                  <a:pt x="1165979" y="1185376"/>
                </a:lnTo>
                <a:lnTo>
                  <a:pt x="0" y="11853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66600" y="3263381"/>
            <a:ext cx="5043600" cy="5045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vi-VN" sz="4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chi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thấy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Ma-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ri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Quy-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ri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nhỏ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rất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ham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sách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vi-VN" sz="4400" b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endParaRPr lang="vi-VN" sz="4400" b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772400" y="297128"/>
            <a:ext cx="8685028" cy="150015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say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sưa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vi-V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801932" y="2252851"/>
            <a:ext cx="8685028" cy="150015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Mải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mê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mức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nghe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thấy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mấy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anh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chị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gọi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vi-V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819246" y="4455038"/>
            <a:ext cx="8685028" cy="150015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Ham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sách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mức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mấy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anh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chị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xếp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ghế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xung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quanh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vi-VN" sz="3600" b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A817B9FE-37CF-AA12-27CF-63D777E1E3F3}"/>
              </a:ext>
            </a:extLst>
          </p:cNvPr>
          <p:cNvSpPr/>
          <p:nvPr/>
        </p:nvSpPr>
        <p:spPr>
          <a:xfrm>
            <a:off x="7836560" y="6355256"/>
            <a:ext cx="8685028" cy="150015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Ngồi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im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sách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suốt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hồ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vi-VN" sz="3600" b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037D12C0-660E-3882-964C-6B0122C70CB2}"/>
              </a:ext>
            </a:extLst>
          </p:cNvPr>
          <p:cNvSpPr/>
          <p:nvPr/>
        </p:nvSpPr>
        <p:spPr>
          <a:xfrm>
            <a:off x="7836560" y="8213280"/>
            <a:ext cx="8685028" cy="150015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Ghế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đổ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cười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rồi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cầm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cuốn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sách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sang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phòng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lặng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lẽ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tiếp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vi-VN" sz="3600" b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16" grpId="0" animBg="1"/>
      <p:bldP spid="17" grpId="0" animBg="1"/>
      <p:bldP spid="2" grpId="0" animBg="1"/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838200" y="283467"/>
            <a:ext cx="15925800" cy="35901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5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Theo </a:t>
            </a:r>
            <a:r>
              <a:rPr lang="en-US" sz="5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5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5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5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ham </a:t>
            </a:r>
            <a:r>
              <a:rPr lang="en-US" sz="5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mê</a:t>
            </a:r>
            <a:r>
              <a:rPr lang="en-US" sz="5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5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sách</a:t>
            </a:r>
            <a:r>
              <a:rPr lang="en-US" sz="5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5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góp</a:t>
            </a:r>
            <a:r>
              <a:rPr lang="en-US" sz="5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sz="5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5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5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5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5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5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bác</a:t>
            </a:r>
            <a:r>
              <a:rPr lang="en-US" sz="5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5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Ma-</a:t>
            </a:r>
            <a:r>
              <a:rPr lang="en-US" sz="5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ri</a:t>
            </a:r>
            <a:r>
              <a:rPr lang="en-US" sz="5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Quy-</a:t>
            </a:r>
            <a:r>
              <a:rPr lang="en-US" sz="5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ri</a:t>
            </a:r>
            <a:r>
              <a:rPr lang="en-US" sz="5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5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5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5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vi-VN" sz="5400" b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AutoShape 6"/>
          <p:cNvSpPr/>
          <p:nvPr/>
        </p:nvSpPr>
        <p:spPr>
          <a:xfrm rot="-98493">
            <a:off x="3500835" y="3235610"/>
            <a:ext cx="11820321" cy="6464645"/>
          </a:xfrm>
          <a:prstGeom prst="rect">
            <a:avLst/>
          </a:prstGeom>
          <a:solidFill>
            <a:srgbClr val="FFCE6D"/>
          </a:solidFill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Freeform 7"/>
          <p:cNvSpPr/>
          <p:nvPr/>
        </p:nvSpPr>
        <p:spPr>
          <a:xfrm rot="191288">
            <a:off x="7674836" y="2984766"/>
            <a:ext cx="1875504" cy="545601"/>
          </a:xfrm>
          <a:custGeom>
            <a:avLst/>
            <a:gdLst/>
            <a:ahLst/>
            <a:cxnLst/>
            <a:rect l="l" t="t" r="r" b="b"/>
            <a:pathLst>
              <a:path w="1875504" h="545601">
                <a:moveTo>
                  <a:pt x="0" y="0"/>
                </a:moveTo>
                <a:lnTo>
                  <a:pt x="1875504" y="0"/>
                </a:lnTo>
                <a:lnTo>
                  <a:pt x="1875504" y="545601"/>
                </a:lnTo>
                <a:lnTo>
                  <a:pt x="0" y="5456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6902980" y="4851058"/>
            <a:ext cx="1412729" cy="1436231"/>
          </a:xfrm>
          <a:custGeom>
            <a:avLst/>
            <a:gdLst/>
            <a:ahLst/>
            <a:cxnLst/>
            <a:rect l="l" t="t" r="r" b="b"/>
            <a:pathLst>
              <a:path w="1412729" h="1436231">
                <a:moveTo>
                  <a:pt x="0" y="0"/>
                </a:moveTo>
                <a:lnTo>
                  <a:pt x="1412729" y="0"/>
                </a:lnTo>
                <a:lnTo>
                  <a:pt x="1412729" y="1436232"/>
                </a:lnTo>
                <a:lnTo>
                  <a:pt x="0" y="14362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4267200" y="3861401"/>
            <a:ext cx="9829799" cy="60831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ham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mê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thói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Ma-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Quy-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vi-VN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6600" b="1" u="none" dirty="0">
              <a:solidFill>
                <a:srgbClr val="291B2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74258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31239" y="2257888"/>
            <a:ext cx="15936890" cy="7817841"/>
          </a:xfrm>
          <a:custGeom>
            <a:avLst/>
            <a:gdLst/>
            <a:ahLst/>
            <a:cxnLst/>
            <a:rect l="l" t="t" r="r" b="b"/>
            <a:pathLst>
              <a:path w="7751010" h="9868184">
                <a:moveTo>
                  <a:pt x="0" y="0"/>
                </a:moveTo>
                <a:lnTo>
                  <a:pt x="7751010" y="0"/>
                </a:lnTo>
                <a:lnTo>
                  <a:pt x="7751010" y="9868185"/>
                </a:lnTo>
                <a:lnTo>
                  <a:pt x="0" y="986818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307696" y="7088930"/>
            <a:ext cx="2047086" cy="3422180"/>
          </a:xfrm>
          <a:custGeom>
            <a:avLst/>
            <a:gdLst/>
            <a:ahLst/>
            <a:cxnLst/>
            <a:rect l="l" t="t" r="r" b="b"/>
            <a:pathLst>
              <a:path w="2047086" h="3422180">
                <a:moveTo>
                  <a:pt x="0" y="0"/>
                </a:moveTo>
                <a:lnTo>
                  <a:pt x="2047086" y="0"/>
                </a:lnTo>
                <a:lnTo>
                  <a:pt x="2047086" y="3422180"/>
                </a:lnTo>
                <a:lnTo>
                  <a:pt x="0" y="34221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-431326" y="10052212"/>
            <a:ext cx="19161184" cy="917796"/>
            <a:chOff x="0" y="0"/>
            <a:chExt cx="6481685" cy="31046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481685" cy="310464"/>
            </a:xfrm>
            <a:custGeom>
              <a:avLst/>
              <a:gdLst/>
              <a:ahLst/>
              <a:cxnLst/>
              <a:rect l="l" t="t" r="r" b="b"/>
              <a:pathLst>
                <a:path w="6481685" h="310464">
                  <a:moveTo>
                    <a:pt x="0" y="0"/>
                  </a:moveTo>
                  <a:lnTo>
                    <a:pt x="6481685" y="0"/>
                  </a:lnTo>
                  <a:lnTo>
                    <a:pt x="6481685" y="310464"/>
                  </a:lnTo>
                  <a:lnTo>
                    <a:pt x="0" y="310464"/>
                  </a:lnTo>
                  <a:close/>
                </a:path>
              </a:pathLst>
            </a:custGeom>
            <a:solidFill>
              <a:srgbClr val="61A6AB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" name="Freeform 13"/>
          <p:cNvSpPr/>
          <p:nvPr/>
        </p:nvSpPr>
        <p:spPr>
          <a:xfrm rot="2968458">
            <a:off x="7195029" y="8338466"/>
            <a:ext cx="1471586" cy="684957"/>
          </a:xfrm>
          <a:custGeom>
            <a:avLst/>
            <a:gdLst/>
            <a:ahLst/>
            <a:cxnLst/>
            <a:rect l="l" t="t" r="r" b="b"/>
            <a:pathLst>
              <a:path w="1471586" h="684957">
                <a:moveTo>
                  <a:pt x="0" y="0"/>
                </a:moveTo>
                <a:lnTo>
                  <a:pt x="1471586" y="0"/>
                </a:lnTo>
                <a:lnTo>
                  <a:pt x="1471586" y="684957"/>
                </a:lnTo>
                <a:lnTo>
                  <a:pt x="0" y="68495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1081854">
            <a:off x="12560160" y="-1416650"/>
            <a:ext cx="7368853" cy="2543880"/>
          </a:xfrm>
          <a:custGeom>
            <a:avLst/>
            <a:gdLst/>
            <a:ahLst/>
            <a:cxnLst/>
            <a:rect l="l" t="t" r="r" b="b"/>
            <a:pathLst>
              <a:path w="7368853" h="2543880">
                <a:moveTo>
                  <a:pt x="0" y="0"/>
                </a:moveTo>
                <a:lnTo>
                  <a:pt x="7368853" y="0"/>
                </a:lnTo>
                <a:lnTo>
                  <a:pt x="7368853" y="2543880"/>
                </a:lnTo>
                <a:lnTo>
                  <a:pt x="0" y="254388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2604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02FA890-E94A-224D-0AAD-E7CFD2A94D24}"/>
              </a:ext>
            </a:extLst>
          </p:cNvPr>
          <p:cNvSpPr txBox="1"/>
          <p:nvPr/>
        </p:nvSpPr>
        <p:spPr>
          <a:xfrm>
            <a:off x="2691993" y="1091811"/>
            <a:ext cx="1107303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DỤNG, TRẢI NGHIỆM</a:t>
            </a: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xmlns="" id="{ECBE708F-B6BE-DA0F-E1A4-14081D490C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9715" y="3198070"/>
            <a:ext cx="13577586" cy="1138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8" rIns="121917" bIns="60958">
            <a:spAutoFit/>
          </a:bodyPr>
          <a:lstStyle/>
          <a:p>
            <a:pPr algn="ctr" defTabSz="1218510">
              <a:defRPr/>
            </a:pPr>
            <a:r>
              <a:rPr lang="en-US" sz="6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Ma-</a:t>
            </a:r>
            <a:r>
              <a:rPr lang="en-US" sz="6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ri</a:t>
            </a:r>
            <a:r>
              <a:rPr lang="en-US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05400" y="2963942"/>
            <a:ext cx="937260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99426" y="4222721"/>
            <a:ext cx="154686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6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6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6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6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Em </a:t>
            </a:r>
            <a:r>
              <a:rPr lang="en-US" sz="6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6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6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6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endParaRPr lang="en-US" sz="6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6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en-US" sz="6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6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6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6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6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Trịnh</a:t>
            </a:r>
            <a:r>
              <a:rPr lang="en-US" sz="6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6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6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5772FE76-7B96-65E2-7514-9AEC26C18071}"/>
              </a:ext>
            </a:extLst>
          </p:cNvPr>
          <p:cNvGrpSpPr/>
          <p:nvPr/>
        </p:nvGrpSpPr>
        <p:grpSpPr>
          <a:xfrm>
            <a:off x="2788637" y="291089"/>
            <a:ext cx="13007265" cy="2624794"/>
            <a:chOff x="2645130" y="-622530"/>
            <a:chExt cx="13007265" cy="2613001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xmlns="" id="{9EEC399D-CE55-1117-EA0E-947B9D2E52DC}"/>
                </a:ext>
              </a:extLst>
            </p:cNvPr>
            <p:cNvGrpSpPr/>
            <p:nvPr/>
          </p:nvGrpSpPr>
          <p:grpSpPr>
            <a:xfrm>
              <a:off x="2645130" y="-622530"/>
              <a:ext cx="13007265" cy="2613001"/>
              <a:chOff x="0" y="0"/>
              <a:chExt cx="2973724" cy="1558793"/>
            </a:xfrm>
          </p:grpSpPr>
          <p:sp>
            <p:nvSpPr>
              <p:cNvPr id="8" name="Freeform 6">
                <a:extLst>
                  <a:ext uri="{FF2B5EF4-FFF2-40B4-BE49-F238E27FC236}">
                    <a16:creationId xmlns:a16="http://schemas.microsoft.com/office/drawing/2014/main" xmlns="" id="{9818758A-9AEB-4DB1-515E-132FB158D41E}"/>
                  </a:ext>
                </a:extLst>
              </p:cNvPr>
              <p:cNvSpPr/>
              <p:nvPr/>
            </p:nvSpPr>
            <p:spPr>
              <a:xfrm>
                <a:off x="0" y="0"/>
                <a:ext cx="2973724" cy="1558793"/>
              </a:xfrm>
              <a:custGeom>
                <a:avLst/>
                <a:gdLst/>
                <a:ahLst/>
                <a:cxnLst/>
                <a:rect l="l" t="t" r="r" b="b"/>
                <a:pathLst>
                  <a:path w="2973724" h="1863832">
                    <a:moveTo>
                      <a:pt x="0" y="0"/>
                    </a:moveTo>
                    <a:lnTo>
                      <a:pt x="2973724" y="0"/>
                    </a:lnTo>
                    <a:lnTo>
                      <a:pt x="2973724" y="1863832"/>
                    </a:lnTo>
                    <a:lnTo>
                      <a:pt x="0" y="1863832"/>
                    </a:lnTo>
                    <a:close/>
                  </a:path>
                </a:pathLst>
              </a:custGeom>
              <a:solidFill>
                <a:srgbClr val="F6F6E9"/>
              </a:solidFill>
            </p:spPr>
            <p:txBody>
              <a:bodyPr/>
              <a:lstStyle/>
              <a:p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BCE3FD8D-2F60-3370-6841-AB4997BEE674}"/>
                </a:ext>
              </a:extLst>
            </p:cNvPr>
            <p:cNvSpPr txBox="1"/>
            <p:nvPr/>
          </p:nvSpPr>
          <p:spPr>
            <a:xfrm>
              <a:off x="3538610" y="-449382"/>
              <a:ext cx="11903219" cy="10111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			</a:t>
              </a:r>
              <a:r>
                <a:rPr lang="en-US" sz="6000" b="1" u="sng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</a:t>
              </a:r>
              <a:r>
                <a:rPr lang="en-US" sz="6000" b="1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b="1" u="sng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Việt</a:t>
              </a:r>
              <a:endParaRPr lang="en-US" sz="6000" b="1" u="sng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9" name="Picture 8" descr="A group of dolls&#10;&#10;Description automatically generated with low confidence">
            <a:extLst>
              <a:ext uri="{FF2B5EF4-FFF2-40B4-BE49-F238E27FC236}">
                <a16:creationId xmlns:a16="http://schemas.microsoft.com/office/drawing/2014/main" xmlns="" id="{8CD11649-D8F8-ECF4-8796-0884F480A4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706" b="94767" l="3074" r="96002">
                        <a14:foregroundMark x1="51056" y1="7892" x2="51056" y2="7892"/>
                        <a14:foregroundMark x1="41003" y1="7892" x2="48642" y2="7217"/>
                        <a14:foregroundMark x1="7431" y1="38574" x2="8035" y2="44440"/>
                        <a14:foregroundMark x1="62599" y1="82507" x2="51358" y2="86706"/>
                        <a14:foregroundMark x1="51358" y1="86706" x2="51358" y2="86706"/>
                        <a14:foregroundMark x1="93474" y1="32876" x2="93474" y2="32876"/>
                        <a14:foregroundMark x1="63033" y1="87888" x2="55545" y2="89892"/>
                        <a14:foregroundMark x1="96020" y1="35387" x2="96020" y2="35387"/>
                        <a14:foregroundMark x1="4131" y1="42266" x2="4131" y2="42266"/>
                        <a14:foregroundMark x1="46398" y1="4706" x2="46398" y2="4706"/>
                        <a14:foregroundMark x1="48642" y1="88225" x2="46398" y2="87550"/>
                        <a14:foregroundMark x1="71728" y1="87719" x2="73387" y2="90230"/>
                        <a14:foregroundMark x1="63636" y1="94429" x2="61392" y2="94767"/>
                        <a14:foregroundMark x1="3074" y1="88711" x2="3074" y2="88711"/>
                        <a14:foregroundMark x1="3074" y1="88711" x2="3074" y2="88711"/>
                        <a14:backgroundMark x1="50000" y1="78666" x2="50000" y2="78666"/>
                        <a14:backgroundMark x1="38910" y1="81177" x2="38910" y2="81177"/>
                        <a14:backgroundMark x1="81479" y1="71618" x2="81479" y2="71618"/>
                        <a14:backgroundMark x1="53452" y1="80333" x2="53452" y2="80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3915" y="5375211"/>
            <a:ext cx="5544485" cy="472867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A6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857475">
            <a:off x="-4229600" y="4984833"/>
            <a:ext cx="9144144" cy="11641850"/>
          </a:xfrm>
          <a:custGeom>
            <a:avLst/>
            <a:gdLst/>
            <a:ahLst/>
            <a:cxnLst/>
            <a:rect l="l" t="t" r="r" b="b"/>
            <a:pathLst>
              <a:path w="9144144" h="11641850">
                <a:moveTo>
                  <a:pt x="0" y="0"/>
                </a:moveTo>
                <a:lnTo>
                  <a:pt x="9144144" y="0"/>
                </a:lnTo>
                <a:lnTo>
                  <a:pt x="9144144" y="11641851"/>
                </a:lnTo>
                <a:lnTo>
                  <a:pt x="0" y="1164185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954650">
            <a:off x="12871252" y="-6056838"/>
            <a:ext cx="7771975" cy="10350088"/>
          </a:xfrm>
          <a:custGeom>
            <a:avLst/>
            <a:gdLst/>
            <a:ahLst/>
            <a:cxnLst/>
            <a:rect l="l" t="t" r="r" b="b"/>
            <a:pathLst>
              <a:path w="7771975" h="10350088">
                <a:moveTo>
                  <a:pt x="0" y="0"/>
                </a:moveTo>
                <a:lnTo>
                  <a:pt x="7771975" y="0"/>
                </a:lnTo>
                <a:lnTo>
                  <a:pt x="7771975" y="10350087"/>
                </a:lnTo>
                <a:lnTo>
                  <a:pt x="0" y="103500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AutoShape 4"/>
          <p:cNvSpPr/>
          <p:nvPr/>
        </p:nvSpPr>
        <p:spPr>
          <a:xfrm rot="-78937">
            <a:off x="2369084" y="2526740"/>
            <a:ext cx="13549831" cy="5502878"/>
          </a:xfrm>
          <a:prstGeom prst="rect">
            <a:avLst/>
          </a:prstGeom>
          <a:solidFill>
            <a:srgbClr val="FFCE6D"/>
          </a:solidFill>
        </p:spPr>
        <p:txBody>
          <a:bodyPr/>
          <a:lstStyle/>
          <a:p>
            <a:endParaRPr lang="en-US"/>
          </a:p>
        </p:txBody>
      </p:sp>
      <p:sp>
        <p:nvSpPr>
          <p:cNvPr id="5" name="AutoShape 5"/>
          <p:cNvSpPr/>
          <p:nvPr/>
        </p:nvSpPr>
        <p:spPr>
          <a:xfrm>
            <a:off x="2645130" y="2721682"/>
            <a:ext cx="13007265" cy="5123206"/>
          </a:xfrm>
          <a:prstGeom prst="rect">
            <a:avLst/>
          </a:prstGeom>
          <a:solidFill>
            <a:srgbClr val="F6F6E9"/>
          </a:solid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707110">
            <a:off x="-1527793" y="-7744881"/>
            <a:ext cx="7211280" cy="8973312"/>
          </a:xfrm>
          <a:custGeom>
            <a:avLst/>
            <a:gdLst/>
            <a:ahLst/>
            <a:cxnLst/>
            <a:rect l="l" t="t" r="r" b="b"/>
            <a:pathLst>
              <a:path w="7211280" h="8973312">
                <a:moveTo>
                  <a:pt x="0" y="0"/>
                </a:moveTo>
                <a:lnTo>
                  <a:pt x="7211279" y="0"/>
                </a:lnTo>
                <a:lnTo>
                  <a:pt x="7211279" y="8973312"/>
                </a:lnTo>
                <a:lnTo>
                  <a:pt x="0" y="897331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577071">
            <a:off x="13776348" y="9564071"/>
            <a:ext cx="3752093" cy="1091518"/>
          </a:xfrm>
          <a:custGeom>
            <a:avLst/>
            <a:gdLst/>
            <a:ahLst/>
            <a:cxnLst/>
            <a:rect l="l" t="t" r="r" b="b"/>
            <a:pathLst>
              <a:path w="3752093" h="1091518">
                <a:moveTo>
                  <a:pt x="0" y="0"/>
                </a:moveTo>
                <a:lnTo>
                  <a:pt x="3752094" y="0"/>
                </a:lnTo>
                <a:lnTo>
                  <a:pt x="3752094" y="1091519"/>
                </a:lnTo>
                <a:lnTo>
                  <a:pt x="0" y="109151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750842">
            <a:off x="15249149" y="5019712"/>
            <a:ext cx="1790213" cy="3360468"/>
          </a:xfrm>
          <a:custGeom>
            <a:avLst/>
            <a:gdLst/>
            <a:ahLst/>
            <a:cxnLst/>
            <a:rect l="l" t="t" r="r" b="b"/>
            <a:pathLst>
              <a:path w="1790213" h="3360468">
                <a:moveTo>
                  <a:pt x="0" y="0"/>
                </a:moveTo>
                <a:lnTo>
                  <a:pt x="1790213" y="0"/>
                </a:lnTo>
                <a:lnTo>
                  <a:pt x="1790213" y="3360468"/>
                </a:lnTo>
                <a:lnTo>
                  <a:pt x="0" y="336046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3003523" y="2038857"/>
            <a:ext cx="1491940" cy="1664436"/>
          </a:xfrm>
          <a:custGeom>
            <a:avLst/>
            <a:gdLst/>
            <a:ahLst/>
            <a:cxnLst/>
            <a:rect l="l" t="t" r="r" b="b"/>
            <a:pathLst>
              <a:path w="1491940" h="1664436">
                <a:moveTo>
                  <a:pt x="0" y="0"/>
                </a:moveTo>
                <a:lnTo>
                  <a:pt x="1491940" y="0"/>
                </a:lnTo>
                <a:lnTo>
                  <a:pt x="1491940" y="1664436"/>
                </a:lnTo>
                <a:lnTo>
                  <a:pt x="0" y="166443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3003523" y="3824864"/>
            <a:ext cx="12513594" cy="31243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ĐÃ CHÚ Ý LẮNG NGHE!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A6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990600" y="2628900"/>
            <a:ext cx="15707537" cy="1616128"/>
            <a:chOff x="0" y="0"/>
            <a:chExt cx="2973724" cy="186383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973724" cy="1863832"/>
            </a:xfrm>
            <a:custGeom>
              <a:avLst/>
              <a:gdLst/>
              <a:ahLst/>
              <a:cxnLst/>
              <a:rect l="l" t="t" r="r" b="b"/>
              <a:pathLst>
                <a:path w="2973724" h="1863832">
                  <a:moveTo>
                    <a:pt x="0" y="0"/>
                  </a:moveTo>
                  <a:lnTo>
                    <a:pt x="2973724" y="0"/>
                  </a:lnTo>
                  <a:lnTo>
                    <a:pt x="2973724" y="1863832"/>
                  </a:lnTo>
                  <a:lnTo>
                    <a:pt x="0" y="1863832"/>
                  </a:lnTo>
                  <a:close/>
                </a:path>
              </a:pathLst>
            </a:custGeom>
            <a:solidFill>
              <a:srgbClr val="F6F6E9"/>
            </a:solidFill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>
            <a:off x="16698137" y="7200900"/>
            <a:ext cx="1672803" cy="2878580"/>
          </a:xfrm>
          <a:custGeom>
            <a:avLst/>
            <a:gdLst/>
            <a:ahLst/>
            <a:cxnLst/>
            <a:rect l="l" t="t" r="r" b="b"/>
            <a:pathLst>
              <a:path w="2147081" h="3589346">
                <a:moveTo>
                  <a:pt x="0" y="0"/>
                </a:moveTo>
                <a:lnTo>
                  <a:pt x="2147081" y="0"/>
                </a:lnTo>
                <a:lnTo>
                  <a:pt x="2147081" y="3589346"/>
                </a:lnTo>
                <a:lnTo>
                  <a:pt x="0" y="35893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Freeform 9"/>
          <p:cNvSpPr/>
          <p:nvPr/>
        </p:nvSpPr>
        <p:spPr>
          <a:xfrm rot="1750609">
            <a:off x="1715733" y="1359758"/>
            <a:ext cx="1505652" cy="566672"/>
          </a:xfrm>
          <a:custGeom>
            <a:avLst/>
            <a:gdLst/>
            <a:ahLst/>
            <a:cxnLst/>
            <a:rect l="l" t="t" r="r" b="b"/>
            <a:pathLst>
              <a:path w="1505652" h="566672">
                <a:moveTo>
                  <a:pt x="0" y="0"/>
                </a:moveTo>
                <a:lnTo>
                  <a:pt x="1505652" y="0"/>
                </a:lnTo>
                <a:lnTo>
                  <a:pt x="1505652" y="566672"/>
                </a:lnTo>
                <a:lnTo>
                  <a:pt x="0" y="5666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70170" y="2548692"/>
            <a:ext cx="16464368" cy="14518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6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6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ể </a:t>
            </a:r>
            <a:r>
              <a:rPr lang="en-US" sz="6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6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6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6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6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ham </a:t>
            </a:r>
            <a:r>
              <a:rPr lang="en-US" sz="6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6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endParaRPr lang="vi-VN" sz="6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2FBBE83-C4B2-6560-3CDB-22EC3828BCD1}"/>
              </a:ext>
            </a:extLst>
          </p:cNvPr>
          <p:cNvSpPr txBox="1"/>
          <p:nvPr/>
        </p:nvSpPr>
        <p:spPr>
          <a:xfrm>
            <a:off x="3350744" y="721536"/>
            <a:ext cx="119032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r>
              <a:rPr lang="en-US" sz="6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6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60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A6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857475">
            <a:off x="-4229600" y="4984833"/>
            <a:ext cx="9144144" cy="11641850"/>
          </a:xfrm>
          <a:custGeom>
            <a:avLst/>
            <a:gdLst/>
            <a:ahLst/>
            <a:cxnLst/>
            <a:rect l="l" t="t" r="r" b="b"/>
            <a:pathLst>
              <a:path w="9144144" h="11641850">
                <a:moveTo>
                  <a:pt x="0" y="0"/>
                </a:moveTo>
                <a:lnTo>
                  <a:pt x="9144144" y="0"/>
                </a:lnTo>
                <a:lnTo>
                  <a:pt x="9144144" y="11641851"/>
                </a:lnTo>
                <a:lnTo>
                  <a:pt x="0" y="116418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Freeform 3"/>
          <p:cNvSpPr/>
          <p:nvPr/>
        </p:nvSpPr>
        <p:spPr>
          <a:xfrm rot="-954650">
            <a:off x="12871252" y="-6056838"/>
            <a:ext cx="7771975" cy="10350088"/>
          </a:xfrm>
          <a:custGeom>
            <a:avLst/>
            <a:gdLst/>
            <a:ahLst/>
            <a:cxnLst/>
            <a:rect l="l" t="t" r="r" b="b"/>
            <a:pathLst>
              <a:path w="7771975" h="10350088">
                <a:moveTo>
                  <a:pt x="0" y="0"/>
                </a:moveTo>
                <a:lnTo>
                  <a:pt x="7771975" y="0"/>
                </a:lnTo>
                <a:lnTo>
                  <a:pt x="7771975" y="10350087"/>
                </a:lnTo>
                <a:lnTo>
                  <a:pt x="0" y="1035008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utoShape 4"/>
          <p:cNvSpPr/>
          <p:nvPr/>
        </p:nvSpPr>
        <p:spPr>
          <a:xfrm rot="-78937">
            <a:off x="2638263" y="3395212"/>
            <a:ext cx="13123746" cy="4659450"/>
          </a:xfrm>
          <a:prstGeom prst="rect">
            <a:avLst/>
          </a:prstGeom>
          <a:solidFill>
            <a:srgbClr val="FFCE6D"/>
          </a:solidFill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utoShape 5"/>
          <p:cNvSpPr/>
          <p:nvPr/>
        </p:nvSpPr>
        <p:spPr>
          <a:xfrm>
            <a:off x="2614044" y="3703293"/>
            <a:ext cx="13007265" cy="4357514"/>
          </a:xfrm>
          <a:prstGeom prst="rect">
            <a:avLst/>
          </a:prstGeom>
          <a:solidFill>
            <a:srgbClr val="F6F6E9"/>
          </a:solidFill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4831871" y="4223631"/>
            <a:ext cx="9297075" cy="28829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vi-VN" sz="6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1: </a:t>
            </a:r>
          </a:p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vi-VN" sz="6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 KỂ CHUYỆN</a:t>
            </a:r>
            <a:endParaRPr lang="en-US" sz="6600" b="1" u="none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Freeform 9"/>
          <p:cNvSpPr/>
          <p:nvPr/>
        </p:nvSpPr>
        <p:spPr>
          <a:xfrm rot="-707110">
            <a:off x="-1527793" y="-7744881"/>
            <a:ext cx="7211280" cy="8973312"/>
          </a:xfrm>
          <a:custGeom>
            <a:avLst/>
            <a:gdLst/>
            <a:ahLst/>
            <a:cxnLst/>
            <a:rect l="l" t="t" r="r" b="b"/>
            <a:pathLst>
              <a:path w="7211280" h="8973312">
                <a:moveTo>
                  <a:pt x="0" y="0"/>
                </a:moveTo>
                <a:lnTo>
                  <a:pt x="7211279" y="0"/>
                </a:lnTo>
                <a:lnTo>
                  <a:pt x="7211279" y="8973312"/>
                </a:lnTo>
                <a:lnTo>
                  <a:pt x="0" y="89733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Freeform 10"/>
          <p:cNvSpPr/>
          <p:nvPr/>
        </p:nvSpPr>
        <p:spPr>
          <a:xfrm rot="-577071">
            <a:off x="13776348" y="9564071"/>
            <a:ext cx="3752093" cy="1091518"/>
          </a:xfrm>
          <a:custGeom>
            <a:avLst/>
            <a:gdLst/>
            <a:ahLst/>
            <a:cxnLst/>
            <a:rect l="l" t="t" r="r" b="b"/>
            <a:pathLst>
              <a:path w="3752093" h="1091518">
                <a:moveTo>
                  <a:pt x="0" y="0"/>
                </a:moveTo>
                <a:lnTo>
                  <a:pt x="3752094" y="0"/>
                </a:lnTo>
                <a:lnTo>
                  <a:pt x="3752094" y="1091519"/>
                </a:lnTo>
                <a:lnTo>
                  <a:pt x="0" y="109151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Freeform 11"/>
          <p:cNvSpPr/>
          <p:nvPr/>
        </p:nvSpPr>
        <p:spPr>
          <a:xfrm rot="-750842">
            <a:off x="14642442" y="4676476"/>
            <a:ext cx="1790213" cy="3360468"/>
          </a:xfrm>
          <a:custGeom>
            <a:avLst/>
            <a:gdLst/>
            <a:ahLst/>
            <a:cxnLst/>
            <a:rect l="l" t="t" r="r" b="b"/>
            <a:pathLst>
              <a:path w="1790213" h="3360468">
                <a:moveTo>
                  <a:pt x="0" y="0"/>
                </a:moveTo>
                <a:lnTo>
                  <a:pt x="1790213" y="0"/>
                </a:lnTo>
                <a:lnTo>
                  <a:pt x="1790213" y="3360468"/>
                </a:lnTo>
                <a:lnTo>
                  <a:pt x="0" y="336046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3003523" y="2038857"/>
            <a:ext cx="1491940" cy="1664436"/>
          </a:xfrm>
          <a:custGeom>
            <a:avLst/>
            <a:gdLst/>
            <a:ahLst/>
            <a:cxnLst/>
            <a:rect l="l" t="t" r="r" b="b"/>
            <a:pathLst>
              <a:path w="1491940" h="1664436">
                <a:moveTo>
                  <a:pt x="0" y="0"/>
                </a:moveTo>
                <a:lnTo>
                  <a:pt x="1491940" y="0"/>
                </a:lnTo>
                <a:lnTo>
                  <a:pt x="1491940" y="1664436"/>
                </a:lnTo>
                <a:lnTo>
                  <a:pt x="0" y="166443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Freeform 13"/>
          <p:cNvSpPr/>
          <p:nvPr/>
        </p:nvSpPr>
        <p:spPr>
          <a:xfrm rot="-2323304">
            <a:off x="1742622" y="6869573"/>
            <a:ext cx="1505652" cy="566672"/>
          </a:xfrm>
          <a:custGeom>
            <a:avLst/>
            <a:gdLst/>
            <a:ahLst/>
            <a:cxnLst/>
            <a:rect l="l" t="t" r="r" b="b"/>
            <a:pathLst>
              <a:path w="1505652" h="566672">
                <a:moveTo>
                  <a:pt x="0" y="0"/>
                </a:moveTo>
                <a:lnTo>
                  <a:pt x="1505652" y="0"/>
                </a:lnTo>
                <a:lnTo>
                  <a:pt x="1505652" y="566673"/>
                </a:lnTo>
                <a:lnTo>
                  <a:pt x="0" y="56667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A group of dolls&#10;&#10;Description automatically generated with low confidence">
            <a:extLst>
              <a:ext uri="{FF2B5EF4-FFF2-40B4-BE49-F238E27FC236}">
                <a16:creationId xmlns:a16="http://schemas.microsoft.com/office/drawing/2014/main" xmlns="" id="{D84A511B-1EF0-8928-FB3E-AF170AD0398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4706" b="94767" l="3074" r="96002">
                        <a14:foregroundMark x1="51056" y1="7892" x2="51056" y2="7892"/>
                        <a14:foregroundMark x1="41003" y1="7892" x2="48642" y2="7217"/>
                        <a14:foregroundMark x1="7431" y1="38574" x2="8035" y2="44440"/>
                        <a14:foregroundMark x1="62599" y1="82507" x2="51358" y2="86706"/>
                        <a14:foregroundMark x1="51358" y1="86706" x2="51358" y2="86706"/>
                        <a14:foregroundMark x1="93474" y1="32876" x2="93474" y2="32876"/>
                        <a14:foregroundMark x1="63033" y1="87888" x2="55545" y2="89892"/>
                        <a14:foregroundMark x1="96020" y1="35387" x2="96020" y2="35387"/>
                        <a14:foregroundMark x1="4131" y1="42266" x2="4131" y2="42266"/>
                        <a14:foregroundMark x1="46398" y1="4706" x2="46398" y2="4706"/>
                        <a14:foregroundMark x1="48642" y1="88225" x2="46398" y2="87550"/>
                        <a14:foregroundMark x1="71728" y1="87719" x2="73387" y2="90230"/>
                        <a14:foregroundMark x1="63636" y1="94429" x2="61392" y2="94767"/>
                        <a14:foregroundMark x1="3074" y1="88711" x2="3074" y2="88711"/>
                        <a14:foregroundMark x1="3074" y1="88711" x2="3074" y2="88711"/>
                        <a14:backgroundMark x1="50000" y1="78666" x2="50000" y2="78666"/>
                        <a14:backgroundMark x1="38910" y1="81177" x2="38910" y2="81177"/>
                        <a14:backgroundMark x1="81479" y1="71618" x2="81479" y2="71618"/>
                        <a14:backgroundMark x1="53452" y1="80333" x2="53452" y2="80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30504" y="3184947"/>
            <a:ext cx="5956404" cy="507998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96070F90-B94F-5031-2580-22DFE70BF9DB}"/>
              </a:ext>
            </a:extLst>
          </p:cNvPr>
          <p:cNvGrpSpPr/>
          <p:nvPr/>
        </p:nvGrpSpPr>
        <p:grpSpPr>
          <a:xfrm>
            <a:off x="2691201" y="641167"/>
            <a:ext cx="13007265" cy="3124337"/>
            <a:chOff x="2645130" y="-622530"/>
            <a:chExt cx="13007265" cy="3124337"/>
          </a:xfrm>
        </p:grpSpPr>
        <p:grpSp>
          <p:nvGrpSpPr>
            <p:cNvPr id="14" name="Group 5">
              <a:extLst>
                <a:ext uri="{FF2B5EF4-FFF2-40B4-BE49-F238E27FC236}">
                  <a16:creationId xmlns:a16="http://schemas.microsoft.com/office/drawing/2014/main" xmlns="" id="{1479514B-E80F-5B62-EDC9-0215A082BF83}"/>
                </a:ext>
              </a:extLst>
            </p:cNvPr>
            <p:cNvGrpSpPr/>
            <p:nvPr/>
          </p:nvGrpSpPr>
          <p:grpSpPr>
            <a:xfrm>
              <a:off x="2645130" y="-622530"/>
              <a:ext cx="13007265" cy="3124337"/>
              <a:chOff x="0" y="0"/>
              <a:chExt cx="2973724" cy="1863832"/>
            </a:xfrm>
          </p:grpSpPr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xmlns="" id="{D9F68FE2-DFA4-18AE-8F1F-E75E5D982591}"/>
                  </a:ext>
                </a:extLst>
              </p:cNvPr>
              <p:cNvSpPr/>
              <p:nvPr/>
            </p:nvSpPr>
            <p:spPr>
              <a:xfrm>
                <a:off x="0" y="0"/>
                <a:ext cx="2973724" cy="1863832"/>
              </a:xfrm>
              <a:custGeom>
                <a:avLst/>
                <a:gdLst/>
                <a:ahLst/>
                <a:cxnLst/>
                <a:rect l="l" t="t" r="r" b="b"/>
                <a:pathLst>
                  <a:path w="2973724" h="1863832">
                    <a:moveTo>
                      <a:pt x="0" y="0"/>
                    </a:moveTo>
                    <a:lnTo>
                      <a:pt x="2973724" y="0"/>
                    </a:lnTo>
                    <a:lnTo>
                      <a:pt x="2973724" y="1863832"/>
                    </a:lnTo>
                    <a:lnTo>
                      <a:pt x="0" y="1863832"/>
                    </a:lnTo>
                    <a:close/>
                  </a:path>
                </a:pathLst>
              </a:custGeom>
              <a:solidFill>
                <a:srgbClr val="F6F6E9"/>
              </a:solidFill>
            </p:spPr>
            <p:txBody>
              <a:bodyPr/>
              <a:lstStyle/>
              <a:p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5856F8DE-CA5A-3F99-E409-D00177A6A55C}"/>
                </a:ext>
              </a:extLst>
            </p:cNvPr>
            <p:cNvSpPr txBox="1"/>
            <p:nvPr/>
          </p:nvSpPr>
          <p:spPr>
            <a:xfrm>
              <a:off x="3538610" y="-449382"/>
              <a:ext cx="11903219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			</a:t>
              </a:r>
              <a:r>
                <a:rPr lang="en-US" sz="6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Nói</a:t>
              </a:r>
              <a:r>
                <a:rPr lang="en-US" sz="6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6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nghe</a:t>
              </a:r>
              <a:endParaRPr lang="en-US" sz="6000" b="1" u="sng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60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Kể</a:t>
              </a:r>
              <a:r>
                <a:rPr lang="en-US" sz="60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chuyện</a:t>
              </a:r>
              <a:r>
                <a:rPr lang="en-US" sz="60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60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Cô</a:t>
              </a:r>
              <a:r>
                <a:rPr lang="en-US" sz="60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bé</a:t>
              </a:r>
              <a:r>
                <a:rPr lang="en-US" sz="60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ham </a:t>
              </a:r>
              <a:r>
                <a:rPr lang="en-US" sz="60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60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sách</a:t>
              </a:r>
              <a:endParaRPr lang="en-US" sz="6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ể Chuyện -CÔ BÉ HAM ĐỌC SÁCH- trang 53 -- Tiếng Việt Lớp 4 Tập 1 Sách Cánh Diều">
            <a:hlinkClick r:id="" action="ppaction://media"/>
            <a:extLst>
              <a:ext uri="{FF2B5EF4-FFF2-40B4-BE49-F238E27FC236}">
                <a16:creationId xmlns:a16="http://schemas.microsoft.com/office/drawing/2014/main" xmlns="" id="{D10E7540-CAAB-8401-8C24-6455B2FC892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4" y="98424"/>
            <a:ext cx="17884775" cy="984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804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3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5595795" y="114300"/>
            <a:ext cx="7096409" cy="1019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500" b="1" i="1" dirty="0">
                <a:solidFill>
                  <a:srgbClr val="C00000"/>
                </a:solidFill>
              </a:rPr>
              <a:t>C</a:t>
            </a:r>
            <a:r>
              <a:rPr lang="en-US" sz="4500" b="1" i="1" dirty="0">
                <a:solidFill>
                  <a:srgbClr val="C00000"/>
                </a:solidFill>
              </a:rPr>
              <a:t>ô </a:t>
            </a:r>
            <a:r>
              <a:rPr lang="en-US" sz="4500" b="1" i="1" dirty="0" err="1">
                <a:solidFill>
                  <a:srgbClr val="C00000"/>
                </a:solidFill>
              </a:rPr>
              <a:t>bé</a:t>
            </a:r>
            <a:r>
              <a:rPr lang="en-US" sz="4500" b="1" i="1" dirty="0">
                <a:solidFill>
                  <a:srgbClr val="C00000"/>
                </a:solidFill>
              </a:rPr>
              <a:t> ham </a:t>
            </a:r>
            <a:r>
              <a:rPr lang="en-US" sz="4500" b="1" i="1" dirty="0" err="1">
                <a:solidFill>
                  <a:srgbClr val="C00000"/>
                </a:solidFill>
              </a:rPr>
              <a:t>đọc</a:t>
            </a:r>
            <a:r>
              <a:rPr lang="en-US" sz="4500" b="1" i="1" dirty="0">
                <a:solidFill>
                  <a:srgbClr val="C00000"/>
                </a:solidFill>
              </a:rPr>
              <a:t> </a:t>
            </a:r>
            <a:r>
              <a:rPr lang="en-US" sz="4500" b="1" i="1" dirty="0" err="1">
                <a:solidFill>
                  <a:srgbClr val="C00000"/>
                </a:solidFill>
              </a:rPr>
              <a:t>sách</a:t>
            </a:r>
            <a:endParaRPr lang="vi-VN" sz="4500" b="1" i="1" dirty="0">
              <a:solidFill>
                <a:srgbClr val="C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90599" y="1164726"/>
            <a:ext cx="16306799" cy="8581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3600" b="1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Ma-</a:t>
            </a:r>
            <a:r>
              <a:rPr lang="en-US" sz="3600" b="1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ri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một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cô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bé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rất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mê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sách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r>
              <a:rPr lang="en-US" sz="3600" b="1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Hằng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ngày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3600" b="1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cứ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tan </a:t>
            </a:r>
            <a:r>
              <a:rPr lang="en-US" sz="3600" b="1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học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cô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trốn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biệt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vào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một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góc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phòng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khách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say </a:t>
            </a:r>
            <a:r>
              <a:rPr lang="en-US" sz="3600" b="1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sưa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đọc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vi-VN" sz="3600" b="1" kern="1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3600" b="1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Một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hôm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3600" b="1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mấy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anh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chị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em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muốn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rủ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Ma-</a:t>
            </a:r>
            <a:r>
              <a:rPr lang="en-US" sz="3600" b="1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ri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cùng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chơi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3600" b="1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bèn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lên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tiếng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gọi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3600" b="1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nhưng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Ma-</a:t>
            </a:r>
            <a:r>
              <a:rPr lang="en-US" sz="3600" b="1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ri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mải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đọc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3600" b="1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không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nghe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thấy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gì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r>
              <a:rPr lang="en-US" sz="3600" b="1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Mấy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cô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chị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bèn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nghĩ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ra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trò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nghịch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ngợm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r>
              <a:rPr lang="en-US" sz="3600" b="1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Họ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xếp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ba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chiếc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ghế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nhỏ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thành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một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hình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tam </a:t>
            </a:r>
            <a:r>
              <a:rPr lang="en-US" sz="3600" b="1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giác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bao </a:t>
            </a:r>
            <a:r>
              <a:rPr lang="en-US" sz="3600" b="1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quanh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Ma-</a:t>
            </a:r>
            <a:r>
              <a:rPr lang="en-US" sz="3600" b="1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ri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r>
              <a:rPr lang="en-US" sz="3600" b="1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Chỉ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cần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cô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bé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cử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động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nhẹ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3600" b="1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ba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chiếc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ghế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sẽ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đổ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Ma-</a:t>
            </a:r>
            <a:r>
              <a:rPr lang="en-US" sz="3600" b="1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ri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sẽ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phải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ra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chơi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với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họ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r>
              <a:rPr lang="en-US" sz="3600" b="1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Họ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hớn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hở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chờ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đợi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vi-VN" sz="3600" b="1" kern="1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+mj-lt"/>
              <a:buAutoNum type="arabicPeriod"/>
            </a:pPr>
            <a:r>
              <a:rPr lang="en-US" sz="3600" b="1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Một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phút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3600" b="1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hai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phút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3600" b="1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rồi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nửa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giờ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3600" b="1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một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giờ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trôi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qua, Ma-</a:t>
            </a:r>
            <a:r>
              <a:rPr lang="en-US" sz="3600" b="1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ri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vẫn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bất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động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Hai </a:t>
            </a:r>
            <a:r>
              <a:rPr lang="en-US" sz="3600" b="1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giờ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sau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3600" b="1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cô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bé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mới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đặt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cuốn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sách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xuống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3600" b="1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ngẩng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đầu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lên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r>
              <a:rPr lang="en-US" sz="3600" b="1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Hình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tam </a:t>
            </a:r>
            <a:r>
              <a:rPr lang="en-US" sz="3600" b="1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giác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đổ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xuống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r>
              <a:rPr lang="en-US" sz="3600" b="1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Mọi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cười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rộ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Ma-</a:t>
            </a:r>
            <a:r>
              <a:rPr lang="en-US" sz="3600" b="1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ri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ngạc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nhiên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nhìn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họ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r>
              <a:rPr lang="en-US" sz="3600" b="1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Nhưng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sau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khi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hiểu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chuyện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3600" b="1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cô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bé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chỉ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cười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3600" b="1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rồi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lại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cầm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cuốn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sách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sang </a:t>
            </a:r>
            <a:r>
              <a:rPr lang="en-US" sz="3600" b="1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phòng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khác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3600" b="1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lặng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lẽ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đọc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tiếp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vi-VN" sz="3600" b="1" kern="1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+mj-lt"/>
              <a:buAutoNum type="arabicPeriod"/>
            </a:pPr>
            <a:r>
              <a:rPr lang="en-US" sz="3600" b="1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Nhiều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năm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sau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3600" b="1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cô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bé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ham </a:t>
            </a:r>
            <a:r>
              <a:rPr lang="en-US" sz="3600" b="1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đọc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sách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ngày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nào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đã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trở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thành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nhà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bác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học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Ma-</a:t>
            </a:r>
            <a:r>
              <a:rPr lang="en-US" sz="3600" b="1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ri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Quy-</a:t>
            </a:r>
            <a:r>
              <a:rPr lang="en-US" sz="3600" b="1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ri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nổi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tiếng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r>
              <a:rPr lang="en-US" sz="3600" b="1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Bà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hai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lần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đoạt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Giải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thưởng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Nô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-ben </a:t>
            </a:r>
            <a:r>
              <a:rPr lang="en-US" sz="3600" b="1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phụ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nữ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đầu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tiên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đoạt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giải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thưởng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cao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quý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này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vi-VN" sz="3600" b="1" kern="1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90170" indent="180340" algn="r">
              <a:lnSpc>
                <a:spcPct val="107000"/>
              </a:lnSpc>
              <a:spcAft>
                <a:spcPts val="800"/>
              </a:spcAft>
            </a:pPr>
            <a:r>
              <a:rPr lang="en-US" sz="3600" b="1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Theo </a:t>
            </a:r>
            <a:r>
              <a:rPr lang="en-US" sz="3600" b="1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sách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Gương</a:t>
            </a:r>
            <a:r>
              <a:rPr lang="en-US" sz="3600" b="1" i="1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hiếu</a:t>
            </a:r>
            <a:r>
              <a:rPr lang="en-US" sz="3600" b="1" i="1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học</a:t>
            </a:r>
            <a:r>
              <a:rPr lang="en-US" sz="3600" b="1" i="1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3600" b="1" i="1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100 </a:t>
            </a:r>
            <a:r>
              <a:rPr lang="en-US" sz="3600" b="1" i="1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danh</a:t>
            </a:r>
            <a:r>
              <a:rPr lang="en-US" sz="3600" b="1" i="1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nhân</a:t>
            </a:r>
            <a:r>
              <a:rPr lang="en-US" sz="3600" b="1" i="1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đoạt</a:t>
            </a:r>
            <a:r>
              <a:rPr lang="en-US" sz="3600" b="1" i="1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giải</a:t>
            </a:r>
            <a:r>
              <a:rPr lang="en-US" sz="3600" b="1" i="1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Nobel</a:t>
            </a:r>
            <a:endParaRPr lang="vi-VN" sz="3600" b="1" kern="1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split orient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5400000">
            <a:off x="9303307" y="-4783333"/>
            <a:ext cx="10833473" cy="19829952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5424136" y="-285093"/>
            <a:ext cx="19705933" cy="11084587"/>
          </a:xfrm>
          <a:custGeom>
            <a:avLst/>
            <a:gdLst/>
            <a:ahLst/>
            <a:cxnLst/>
            <a:rect l="l" t="t" r="r" b="b"/>
            <a:pathLst>
              <a:path w="19705933" h="11084587">
                <a:moveTo>
                  <a:pt x="0" y="0"/>
                </a:moveTo>
                <a:lnTo>
                  <a:pt x="19705933" y="0"/>
                </a:lnTo>
                <a:lnTo>
                  <a:pt x="19705933" y="11084587"/>
                </a:lnTo>
                <a:lnTo>
                  <a:pt x="0" y="1108458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reeform 4"/>
          <p:cNvSpPr/>
          <p:nvPr/>
        </p:nvSpPr>
        <p:spPr>
          <a:xfrm rot="-5400000" flipV="1">
            <a:off x="3248489" y="39267"/>
            <a:ext cx="11892689" cy="16989556"/>
          </a:xfrm>
          <a:custGeom>
            <a:avLst/>
            <a:gdLst/>
            <a:ahLst/>
            <a:cxnLst/>
            <a:rect l="l" t="t" r="r" b="b"/>
            <a:pathLst>
              <a:path w="11892689" h="16989556">
                <a:moveTo>
                  <a:pt x="0" y="16989556"/>
                </a:moveTo>
                <a:lnTo>
                  <a:pt x="11892690" y="16989556"/>
                </a:lnTo>
                <a:lnTo>
                  <a:pt x="11892690" y="0"/>
                </a:lnTo>
                <a:lnTo>
                  <a:pt x="0" y="0"/>
                </a:lnTo>
                <a:lnTo>
                  <a:pt x="0" y="16989556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603533" y="3397818"/>
            <a:ext cx="13182600" cy="12046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 hãy trả lờ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hỏi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</a:t>
            </a:r>
            <a:r>
              <a:rPr lang="vi-VN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dưới đây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13C7E95-1B47-599E-8721-477A381BFDC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57" t="18148" r="5139" b="39436"/>
          <a:stretch/>
        </p:blipFill>
        <p:spPr>
          <a:xfrm>
            <a:off x="2625304" y="4608222"/>
            <a:ext cx="12536216" cy="543818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1C4AD72D-1244-DA82-F46F-512E6BCD4FE7}"/>
              </a:ext>
            </a:extLst>
          </p:cNvPr>
          <p:cNvGrpSpPr/>
          <p:nvPr/>
        </p:nvGrpSpPr>
        <p:grpSpPr>
          <a:xfrm>
            <a:off x="838200" y="543097"/>
            <a:ext cx="14846267" cy="3124337"/>
            <a:chOff x="2645130" y="-622530"/>
            <a:chExt cx="13007265" cy="3124337"/>
          </a:xfrm>
        </p:grpSpPr>
        <p:grpSp>
          <p:nvGrpSpPr>
            <p:cNvPr id="7" name="Group 5">
              <a:extLst>
                <a:ext uri="{FF2B5EF4-FFF2-40B4-BE49-F238E27FC236}">
                  <a16:creationId xmlns:a16="http://schemas.microsoft.com/office/drawing/2014/main" xmlns="" id="{33C0A515-B808-08E5-1510-77A852594238}"/>
                </a:ext>
              </a:extLst>
            </p:cNvPr>
            <p:cNvGrpSpPr/>
            <p:nvPr/>
          </p:nvGrpSpPr>
          <p:grpSpPr>
            <a:xfrm>
              <a:off x="2645130" y="-622530"/>
              <a:ext cx="13007265" cy="3124337"/>
              <a:chOff x="0" y="0"/>
              <a:chExt cx="2973724" cy="1863832"/>
            </a:xfrm>
          </p:grpSpPr>
          <p:sp>
            <p:nvSpPr>
              <p:cNvPr id="9" name="Freeform 6">
                <a:extLst>
                  <a:ext uri="{FF2B5EF4-FFF2-40B4-BE49-F238E27FC236}">
                    <a16:creationId xmlns:a16="http://schemas.microsoft.com/office/drawing/2014/main" xmlns="" id="{3D6C1059-EA1C-02E2-CD22-DEB26ED2AC1F}"/>
                  </a:ext>
                </a:extLst>
              </p:cNvPr>
              <p:cNvSpPr/>
              <p:nvPr/>
            </p:nvSpPr>
            <p:spPr>
              <a:xfrm>
                <a:off x="0" y="0"/>
                <a:ext cx="2973724" cy="1863832"/>
              </a:xfrm>
              <a:custGeom>
                <a:avLst/>
                <a:gdLst/>
                <a:ahLst/>
                <a:cxnLst/>
                <a:rect l="l" t="t" r="r" b="b"/>
                <a:pathLst>
                  <a:path w="2973724" h="1863832">
                    <a:moveTo>
                      <a:pt x="0" y="0"/>
                    </a:moveTo>
                    <a:lnTo>
                      <a:pt x="2973724" y="0"/>
                    </a:lnTo>
                    <a:lnTo>
                      <a:pt x="2973724" y="1863832"/>
                    </a:lnTo>
                    <a:lnTo>
                      <a:pt x="0" y="1863832"/>
                    </a:lnTo>
                    <a:close/>
                  </a:path>
                </a:pathLst>
              </a:custGeom>
              <a:solidFill>
                <a:srgbClr val="F6F6E9"/>
              </a:solidFill>
            </p:spPr>
            <p:txBody>
              <a:bodyPr/>
              <a:lstStyle/>
              <a:p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720C187B-1D7E-F95C-8479-523433ABBE9E}"/>
                </a:ext>
              </a:extLst>
            </p:cNvPr>
            <p:cNvSpPr txBox="1"/>
            <p:nvPr/>
          </p:nvSpPr>
          <p:spPr>
            <a:xfrm>
              <a:off x="3538610" y="-449382"/>
              <a:ext cx="11903219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			      </a:t>
              </a:r>
              <a:r>
                <a:rPr lang="en-US" sz="6000" b="1" u="sng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</a:t>
              </a:r>
              <a:r>
                <a:rPr lang="en-US" sz="6000" b="1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b="1" u="sng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Việt</a:t>
              </a:r>
              <a:endParaRPr lang="en-US" sz="6000" b="1" u="sng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60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Kể</a:t>
              </a:r>
              <a:r>
                <a:rPr lang="en-US" sz="60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chuyện</a:t>
              </a:r>
              <a:r>
                <a:rPr lang="en-US" sz="60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60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Cô</a:t>
              </a:r>
              <a:r>
                <a:rPr lang="en-US" sz="60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bé</a:t>
              </a:r>
              <a:r>
                <a:rPr lang="en-US" sz="60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ham </a:t>
              </a:r>
              <a:r>
                <a:rPr lang="en-US" sz="60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60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sách</a:t>
              </a:r>
              <a:endParaRPr lang="en-US" sz="6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BCA5C12-5E8E-4075-8B21-B6F20A1A19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14800" y="-240035"/>
            <a:ext cx="26789838" cy="1047713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E2CEBD5-8010-465B-B7C1-F4B99B0DE278}"/>
              </a:ext>
            </a:extLst>
          </p:cNvPr>
          <p:cNvSpPr/>
          <p:nvPr/>
        </p:nvSpPr>
        <p:spPr>
          <a:xfrm>
            <a:off x="1676400" y="1645754"/>
            <a:ext cx="3200400" cy="159645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ĐOẠN 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2DE900C-1E2E-454A-899A-F5FCAF8BF8E2}"/>
              </a:ext>
            </a:extLst>
          </p:cNvPr>
          <p:cNvSpPr txBox="1"/>
          <p:nvPr/>
        </p:nvSpPr>
        <p:spPr>
          <a:xfrm>
            <a:off x="4240648" y="2041878"/>
            <a:ext cx="16741825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7200" b="1" dirty="0">
                <a:solidFill>
                  <a:srgbClr val="C1097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Ma-</a:t>
            </a:r>
            <a:r>
              <a:rPr lang="en-US" sz="7200" b="1" dirty="0" err="1">
                <a:solidFill>
                  <a:srgbClr val="C1097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</a:t>
            </a:r>
            <a:r>
              <a:rPr lang="en-US" sz="7200" b="1" dirty="0">
                <a:solidFill>
                  <a:srgbClr val="C1097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ham </a:t>
            </a:r>
            <a:r>
              <a:rPr lang="en-US" sz="7200" b="1" dirty="0" err="1">
                <a:solidFill>
                  <a:srgbClr val="C1097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7200" b="1" dirty="0">
                <a:solidFill>
                  <a:srgbClr val="C1097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C1097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7200" b="1" dirty="0">
                <a:solidFill>
                  <a:srgbClr val="C1097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C1097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7200" b="1" dirty="0">
                <a:solidFill>
                  <a:srgbClr val="C1097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7200" b="1" dirty="0" err="1">
                <a:solidFill>
                  <a:srgbClr val="C1097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7200" b="1" dirty="0">
                <a:solidFill>
                  <a:srgbClr val="C1097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C1097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7200" b="1" dirty="0">
                <a:solidFill>
                  <a:srgbClr val="C1097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1B533BC1-D261-4FC4-AA5B-C875B6DC10B2}"/>
              </a:ext>
            </a:extLst>
          </p:cNvPr>
          <p:cNvSpPr txBox="1"/>
          <p:nvPr/>
        </p:nvSpPr>
        <p:spPr>
          <a:xfrm>
            <a:off x="1042531" y="5288465"/>
            <a:ext cx="22719676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66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en-US" sz="6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6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6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6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66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6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6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6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</a:t>
            </a:r>
            <a:r>
              <a:rPr lang="en-US" sz="6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6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6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endParaRPr lang="en-US" sz="66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6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6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6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6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say </a:t>
            </a:r>
            <a:r>
              <a:rPr lang="en-US" sz="66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sưa</a:t>
            </a:r>
            <a:r>
              <a:rPr lang="en-US" sz="6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6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400162E0-ECC5-4F70-BAF9-2EEC2E93C16F}"/>
              </a:ext>
            </a:extLst>
          </p:cNvPr>
          <p:cNvSpPr txBox="1"/>
          <p:nvPr/>
        </p:nvSpPr>
        <p:spPr>
          <a:xfrm>
            <a:off x="6915054" y="29927"/>
            <a:ext cx="5478571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99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 Ý</a:t>
            </a:r>
          </a:p>
        </p:txBody>
      </p:sp>
    </p:spTree>
    <p:extLst>
      <p:ext uri="{BB962C8B-B14F-4D97-AF65-F5344CB8AC3E}">
        <p14:creationId xmlns:p14="http://schemas.microsoft.com/office/powerpoint/2010/main" val="1904232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BCA5C12-5E8E-4075-8B21-B6F20A1A19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040" y="-244920"/>
            <a:ext cx="19010112" cy="1047713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E2CEBD5-8010-465B-B7C1-F4B99B0DE278}"/>
              </a:ext>
            </a:extLst>
          </p:cNvPr>
          <p:cNvSpPr/>
          <p:nvPr/>
        </p:nvSpPr>
        <p:spPr>
          <a:xfrm>
            <a:off x="640829" y="390993"/>
            <a:ext cx="2271009" cy="159645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Bahnschrift Condensed" panose="020B0502040204020203" pitchFamily="34" charset="0"/>
              </a:rPr>
              <a:t>ĐOẠN 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2DE900C-1E2E-454A-899A-F5FCAF8BF8E2}"/>
              </a:ext>
            </a:extLst>
          </p:cNvPr>
          <p:cNvSpPr txBox="1"/>
          <p:nvPr/>
        </p:nvSpPr>
        <p:spPr>
          <a:xfrm>
            <a:off x="3814675" y="653405"/>
            <a:ext cx="1338653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7200" b="1" dirty="0" err="1">
                <a:solidFill>
                  <a:srgbClr val="C10977"/>
                </a:solidFill>
                <a:latin typeface="Bahnschrift Condensed" panose="020B0502040204020203" pitchFamily="34" charset="0"/>
              </a:rPr>
              <a:t>Vì</a:t>
            </a:r>
            <a:r>
              <a:rPr lang="en-US" sz="7200" b="1" dirty="0">
                <a:solidFill>
                  <a:srgbClr val="C10977"/>
                </a:solidFill>
                <a:latin typeface="Bahnschrift Condensed" panose="020B0502040204020203" pitchFamily="34" charset="0"/>
              </a:rPr>
              <a:t> </a:t>
            </a:r>
            <a:r>
              <a:rPr lang="en-US" sz="7200" b="1" dirty="0" err="1">
                <a:solidFill>
                  <a:srgbClr val="C10977"/>
                </a:solidFill>
                <a:latin typeface="Bahnschrift Condensed" panose="020B0502040204020203" pitchFamily="34" charset="0"/>
              </a:rPr>
              <a:t>sao</a:t>
            </a:r>
            <a:r>
              <a:rPr lang="en-US" sz="7200" b="1" dirty="0">
                <a:solidFill>
                  <a:srgbClr val="C10977"/>
                </a:solidFill>
                <a:latin typeface="Bahnschrift Condensed" panose="020B0502040204020203" pitchFamily="34" charset="0"/>
              </a:rPr>
              <a:t> Ma-</a:t>
            </a:r>
            <a:r>
              <a:rPr lang="en-US" sz="7200" b="1" dirty="0" err="1">
                <a:solidFill>
                  <a:srgbClr val="C10977"/>
                </a:solidFill>
                <a:latin typeface="Bahnschrift Condensed" panose="020B0502040204020203" pitchFamily="34" charset="0"/>
              </a:rPr>
              <a:t>ri</a:t>
            </a:r>
            <a:r>
              <a:rPr lang="en-US" sz="7200" b="1" dirty="0">
                <a:solidFill>
                  <a:srgbClr val="C10977"/>
                </a:solidFill>
                <a:latin typeface="Bahnschrift Condensed" panose="020B0502040204020203" pitchFamily="34" charset="0"/>
              </a:rPr>
              <a:t> </a:t>
            </a:r>
            <a:r>
              <a:rPr lang="en-US" sz="7200" b="1" dirty="0" err="1">
                <a:solidFill>
                  <a:srgbClr val="C10977"/>
                </a:solidFill>
                <a:latin typeface="Bahnschrift Condensed" panose="020B0502040204020203" pitchFamily="34" charset="0"/>
              </a:rPr>
              <a:t>không</a:t>
            </a:r>
            <a:r>
              <a:rPr lang="en-US" sz="7200" b="1" dirty="0">
                <a:solidFill>
                  <a:srgbClr val="C10977"/>
                </a:solidFill>
                <a:latin typeface="Bahnschrift Condensed" panose="020B0502040204020203" pitchFamily="34" charset="0"/>
              </a:rPr>
              <a:t> </a:t>
            </a:r>
            <a:r>
              <a:rPr lang="en-US" sz="7200" b="1" dirty="0" err="1">
                <a:solidFill>
                  <a:srgbClr val="C10977"/>
                </a:solidFill>
                <a:latin typeface="Bahnschrift Condensed" panose="020B0502040204020203" pitchFamily="34" charset="0"/>
              </a:rPr>
              <a:t>nghe</a:t>
            </a:r>
            <a:r>
              <a:rPr lang="en-US" sz="7200" b="1" dirty="0">
                <a:solidFill>
                  <a:srgbClr val="C10977"/>
                </a:solidFill>
                <a:latin typeface="Bahnschrift Condensed" panose="020B0502040204020203" pitchFamily="34" charset="0"/>
              </a:rPr>
              <a:t> </a:t>
            </a:r>
            <a:r>
              <a:rPr lang="en-US" sz="7200" b="1" dirty="0" err="1">
                <a:solidFill>
                  <a:srgbClr val="C10977"/>
                </a:solidFill>
                <a:latin typeface="Bahnschrift Condensed" panose="020B0502040204020203" pitchFamily="34" charset="0"/>
              </a:rPr>
              <a:t>thấy</a:t>
            </a:r>
            <a:r>
              <a:rPr lang="en-US" sz="7200" b="1" dirty="0">
                <a:solidFill>
                  <a:srgbClr val="C10977"/>
                </a:solidFill>
                <a:latin typeface="Bahnschrift Condensed" panose="020B0502040204020203" pitchFamily="34" charset="0"/>
              </a:rPr>
              <a:t> </a:t>
            </a:r>
            <a:r>
              <a:rPr lang="en-US" sz="7200" b="1" dirty="0" err="1">
                <a:solidFill>
                  <a:srgbClr val="C10977"/>
                </a:solidFill>
                <a:latin typeface="Bahnschrift Condensed" panose="020B0502040204020203" pitchFamily="34" charset="0"/>
              </a:rPr>
              <a:t>anh</a:t>
            </a:r>
            <a:r>
              <a:rPr lang="en-US" sz="7200" b="1" dirty="0">
                <a:solidFill>
                  <a:srgbClr val="C10977"/>
                </a:solidFill>
                <a:latin typeface="Bahnschrift Condensed" panose="020B0502040204020203" pitchFamily="34" charset="0"/>
              </a:rPr>
              <a:t> </a:t>
            </a:r>
            <a:r>
              <a:rPr lang="en-US" sz="7200" b="1" dirty="0" err="1">
                <a:solidFill>
                  <a:srgbClr val="C10977"/>
                </a:solidFill>
                <a:latin typeface="Bahnschrift Condensed" panose="020B0502040204020203" pitchFamily="34" charset="0"/>
              </a:rPr>
              <a:t>chị</a:t>
            </a:r>
            <a:r>
              <a:rPr lang="en-US" sz="7200" b="1" dirty="0">
                <a:solidFill>
                  <a:srgbClr val="C10977"/>
                </a:solidFill>
                <a:latin typeface="Bahnschrift Condensed" panose="020B0502040204020203" pitchFamily="34" charset="0"/>
              </a:rPr>
              <a:t> </a:t>
            </a:r>
            <a:r>
              <a:rPr lang="en-US" sz="7200" b="1" dirty="0" err="1">
                <a:solidFill>
                  <a:srgbClr val="C10977"/>
                </a:solidFill>
                <a:latin typeface="Bahnschrift Condensed" panose="020B0502040204020203" pitchFamily="34" charset="0"/>
              </a:rPr>
              <a:t>gọi</a:t>
            </a:r>
            <a:r>
              <a:rPr lang="en-US" sz="7200" b="1" dirty="0">
                <a:solidFill>
                  <a:srgbClr val="C10977"/>
                </a:solidFill>
                <a:latin typeface="Bahnschrift Condensed" panose="020B0502040204020203" pitchFamily="34" charset="0"/>
              </a:rPr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1B533BC1-D261-4FC4-AA5B-C875B6DC10B2}"/>
              </a:ext>
            </a:extLst>
          </p:cNvPr>
          <p:cNvSpPr txBox="1"/>
          <p:nvPr/>
        </p:nvSpPr>
        <p:spPr>
          <a:xfrm>
            <a:off x="1525253" y="1899900"/>
            <a:ext cx="16121919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600" dirty="0">
                <a:solidFill>
                  <a:schemeClr val="tx2">
                    <a:lumMod val="75000"/>
                  </a:schemeClr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	</a:t>
            </a:r>
            <a:r>
              <a:rPr lang="en-US" sz="6600" dirty="0">
                <a:solidFill>
                  <a:schemeClr val="tx2">
                    <a:lumMod val="75000"/>
                  </a:schemeClr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Ma-</a:t>
            </a:r>
            <a:r>
              <a:rPr lang="en-US" sz="6600" dirty="0" err="1">
                <a:solidFill>
                  <a:schemeClr val="tx2">
                    <a:lumMod val="75000"/>
                  </a:schemeClr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ri</a:t>
            </a:r>
            <a:r>
              <a:rPr lang="en-US" sz="6600" dirty="0">
                <a:solidFill>
                  <a:schemeClr val="tx2">
                    <a:lumMod val="75000"/>
                  </a:schemeClr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chemeClr val="tx2">
                    <a:lumMod val="75000"/>
                  </a:schemeClr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không</a:t>
            </a:r>
            <a:r>
              <a:rPr lang="en-US" sz="6600" dirty="0">
                <a:solidFill>
                  <a:schemeClr val="tx2">
                    <a:lumMod val="75000"/>
                  </a:schemeClr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chemeClr val="tx2">
                    <a:lumMod val="75000"/>
                  </a:schemeClr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nghe</a:t>
            </a:r>
            <a:r>
              <a:rPr lang="en-US" sz="6600" dirty="0">
                <a:solidFill>
                  <a:schemeClr val="tx2">
                    <a:lumMod val="75000"/>
                  </a:schemeClr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chemeClr val="tx2">
                    <a:lumMod val="75000"/>
                  </a:schemeClr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thấy</a:t>
            </a:r>
            <a:r>
              <a:rPr lang="en-US" sz="6600" dirty="0">
                <a:solidFill>
                  <a:schemeClr val="tx2">
                    <a:lumMod val="75000"/>
                  </a:schemeClr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chemeClr val="tx2">
                    <a:lumMod val="75000"/>
                  </a:schemeClr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anh</a:t>
            </a:r>
            <a:r>
              <a:rPr lang="en-US" sz="6600" dirty="0">
                <a:solidFill>
                  <a:schemeClr val="tx2">
                    <a:lumMod val="75000"/>
                  </a:schemeClr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chemeClr val="tx2">
                    <a:lumMod val="75000"/>
                  </a:schemeClr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chị</a:t>
            </a:r>
            <a:r>
              <a:rPr lang="en-US" sz="6600" dirty="0">
                <a:solidFill>
                  <a:schemeClr val="tx2">
                    <a:lumMod val="75000"/>
                  </a:schemeClr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chemeClr val="tx2">
                    <a:lumMod val="75000"/>
                  </a:schemeClr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gọi</a:t>
            </a:r>
            <a:r>
              <a:rPr lang="en-US" sz="6600" dirty="0">
                <a:solidFill>
                  <a:schemeClr val="tx2">
                    <a:lumMod val="75000"/>
                  </a:schemeClr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chemeClr val="tx2">
                    <a:lumMod val="75000"/>
                  </a:schemeClr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vì</a:t>
            </a:r>
            <a:r>
              <a:rPr lang="en-US" sz="6600" dirty="0">
                <a:solidFill>
                  <a:schemeClr val="tx2">
                    <a:lumMod val="75000"/>
                  </a:schemeClr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chemeClr val="tx2">
                    <a:lumMod val="75000"/>
                  </a:schemeClr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cô</a:t>
            </a:r>
            <a:r>
              <a:rPr lang="en-US" sz="6600" dirty="0">
                <a:solidFill>
                  <a:schemeClr val="tx2">
                    <a:lumMod val="75000"/>
                  </a:schemeClr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chemeClr val="tx2">
                    <a:lumMod val="75000"/>
                  </a:schemeClr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bé</a:t>
            </a:r>
            <a:r>
              <a:rPr lang="en-US" sz="6600" dirty="0">
                <a:solidFill>
                  <a:schemeClr val="tx2">
                    <a:lumMod val="75000"/>
                  </a:schemeClr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chemeClr val="tx2">
                    <a:lumMod val="75000"/>
                  </a:schemeClr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đang</a:t>
            </a:r>
            <a:r>
              <a:rPr lang="en-US" sz="6600" dirty="0">
                <a:solidFill>
                  <a:schemeClr val="tx2">
                    <a:lumMod val="75000"/>
                  </a:schemeClr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chemeClr val="tx2">
                    <a:lumMod val="75000"/>
                  </a:schemeClr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mải</a:t>
            </a:r>
            <a:r>
              <a:rPr lang="en-US" sz="6600" dirty="0">
                <a:solidFill>
                  <a:schemeClr val="tx2">
                    <a:lumMod val="75000"/>
                  </a:schemeClr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chemeClr val="tx2">
                    <a:lumMod val="75000"/>
                  </a:schemeClr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đọc</a:t>
            </a:r>
            <a:r>
              <a:rPr lang="en-US" sz="6600" dirty="0">
                <a:solidFill>
                  <a:schemeClr val="tx2">
                    <a:lumMod val="75000"/>
                  </a:schemeClr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chemeClr val="tx2">
                    <a:lumMod val="75000"/>
                  </a:schemeClr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sách</a:t>
            </a:r>
            <a:r>
              <a:rPr lang="en-US" sz="6600" dirty="0">
                <a:solidFill>
                  <a:schemeClr val="tx2">
                    <a:lumMod val="75000"/>
                  </a:schemeClr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.</a:t>
            </a:r>
          </a:p>
          <a:p>
            <a:endParaRPr lang="en-US" sz="6600" dirty="0">
              <a:solidFill>
                <a:schemeClr val="tx2">
                  <a:lumMod val="75000"/>
                </a:schemeClr>
              </a:solidFill>
              <a:latin typeface="Bahnschrift Condensed" panose="020B05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32C6B9D-CD33-4AD8-8065-9C8D82D7747B}"/>
              </a:ext>
            </a:extLst>
          </p:cNvPr>
          <p:cNvSpPr txBox="1"/>
          <p:nvPr/>
        </p:nvSpPr>
        <p:spPr>
          <a:xfrm>
            <a:off x="3454912" y="4305300"/>
            <a:ext cx="1338653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7200" b="1" dirty="0" err="1">
                <a:solidFill>
                  <a:srgbClr val="C10977"/>
                </a:solidFill>
                <a:latin typeface="Bahnschrift Condensed" panose="020B0502040204020203" pitchFamily="34" charset="0"/>
              </a:rPr>
              <a:t>Các</a:t>
            </a:r>
            <a:r>
              <a:rPr lang="en-US" sz="7200" b="1" dirty="0">
                <a:solidFill>
                  <a:srgbClr val="C10977"/>
                </a:solidFill>
                <a:latin typeface="Bahnschrift Condensed" panose="020B0502040204020203" pitchFamily="34" charset="0"/>
              </a:rPr>
              <a:t> </a:t>
            </a:r>
            <a:r>
              <a:rPr lang="en-US" sz="7200" b="1" dirty="0" err="1">
                <a:solidFill>
                  <a:srgbClr val="C10977"/>
                </a:solidFill>
                <a:latin typeface="Bahnschrift Condensed" panose="020B0502040204020203" pitchFamily="34" charset="0"/>
              </a:rPr>
              <a:t>anh</a:t>
            </a:r>
            <a:r>
              <a:rPr lang="en-US" sz="7200" b="1" dirty="0">
                <a:solidFill>
                  <a:srgbClr val="C10977"/>
                </a:solidFill>
                <a:latin typeface="Bahnschrift Condensed" panose="020B0502040204020203" pitchFamily="34" charset="0"/>
              </a:rPr>
              <a:t> </a:t>
            </a:r>
            <a:r>
              <a:rPr lang="en-US" sz="7200" b="1" dirty="0" err="1">
                <a:solidFill>
                  <a:srgbClr val="C10977"/>
                </a:solidFill>
                <a:latin typeface="Bahnschrift Condensed" panose="020B0502040204020203" pitchFamily="34" charset="0"/>
              </a:rPr>
              <a:t>chị</a:t>
            </a:r>
            <a:r>
              <a:rPr lang="en-US" sz="7200" b="1" dirty="0">
                <a:solidFill>
                  <a:srgbClr val="C10977"/>
                </a:solidFill>
                <a:latin typeface="Bahnschrift Condensed" panose="020B0502040204020203" pitchFamily="34" charset="0"/>
              </a:rPr>
              <a:t> </a:t>
            </a:r>
            <a:r>
              <a:rPr lang="en-US" sz="7200" b="1" dirty="0" err="1">
                <a:solidFill>
                  <a:srgbClr val="C10977"/>
                </a:solidFill>
                <a:latin typeface="Bahnschrift Condensed" panose="020B0502040204020203" pitchFamily="34" charset="0"/>
              </a:rPr>
              <a:t>đã</a:t>
            </a:r>
            <a:r>
              <a:rPr lang="en-US" sz="7200" b="1" dirty="0">
                <a:solidFill>
                  <a:srgbClr val="C10977"/>
                </a:solidFill>
                <a:latin typeface="Bahnschrift Condensed" panose="020B0502040204020203" pitchFamily="34" charset="0"/>
              </a:rPr>
              <a:t> </a:t>
            </a:r>
            <a:r>
              <a:rPr lang="en-US" sz="7200" b="1" dirty="0" err="1">
                <a:solidFill>
                  <a:srgbClr val="C10977"/>
                </a:solidFill>
                <a:latin typeface="Bahnschrift Condensed" panose="020B0502040204020203" pitchFamily="34" charset="0"/>
              </a:rPr>
              <a:t>nghĩ</a:t>
            </a:r>
            <a:r>
              <a:rPr lang="en-US" sz="7200" b="1" dirty="0">
                <a:solidFill>
                  <a:srgbClr val="C10977"/>
                </a:solidFill>
                <a:latin typeface="Bahnschrift Condensed" panose="020B0502040204020203" pitchFamily="34" charset="0"/>
              </a:rPr>
              <a:t> ra </a:t>
            </a:r>
            <a:r>
              <a:rPr lang="en-US" sz="7200" b="1" dirty="0" err="1">
                <a:solidFill>
                  <a:srgbClr val="C10977"/>
                </a:solidFill>
                <a:latin typeface="Bahnschrift Condensed" panose="020B0502040204020203" pitchFamily="34" charset="0"/>
              </a:rPr>
              <a:t>trò</a:t>
            </a:r>
            <a:r>
              <a:rPr lang="en-US" sz="7200" b="1" dirty="0">
                <a:solidFill>
                  <a:srgbClr val="C10977"/>
                </a:solidFill>
                <a:latin typeface="Bahnschrift Condensed" panose="020B0502040204020203" pitchFamily="34" charset="0"/>
              </a:rPr>
              <a:t> </a:t>
            </a:r>
            <a:r>
              <a:rPr lang="en-US" sz="7200" b="1" dirty="0" err="1">
                <a:solidFill>
                  <a:srgbClr val="C10977"/>
                </a:solidFill>
                <a:latin typeface="Bahnschrift Condensed" panose="020B0502040204020203" pitchFamily="34" charset="0"/>
              </a:rPr>
              <a:t>nghịch</a:t>
            </a:r>
            <a:r>
              <a:rPr lang="en-US" sz="7200" b="1" dirty="0">
                <a:solidFill>
                  <a:srgbClr val="C10977"/>
                </a:solidFill>
                <a:latin typeface="Bahnschrift Condensed" panose="020B0502040204020203" pitchFamily="34" charset="0"/>
              </a:rPr>
              <a:t> </a:t>
            </a:r>
            <a:r>
              <a:rPr lang="en-US" sz="7200" b="1" dirty="0" err="1">
                <a:solidFill>
                  <a:srgbClr val="C10977"/>
                </a:solidFill>
                <a:latin typeface="Bahnschrift Condensed" panose="020B0502040204020203" pitchFamily="34" charset="0"/>
              </a:rPr>
              <a:t>ngợm</a:t>
            </a:r>
            <a:r>
              <a:rPr lang="en-US" sz="7200" b="1" dirty="0">
                <a:solidFill>
                  <a:srgbClr val="C10977"/>
                </a:solidFill>
                <a:latin typeface="Bahnschrift Condensed" panose="020B0502040204020203" pitchFamily="34" charset="0"/>
              </a:rPr>
              <a:t> </a:t>
            </a:r>
            <a:r>
              <a:rPr lang="en-US" sz="7200" b="1" dirty="0" err="1">
                <a:solidFill>
                  <a:srgbClr val="C10977"/>
                </a:solidFill>
                <a:latin typeface="Bahnschrift Condensed" panose="020B0502040204020203" pitchFamily="34" charset="0"/>
              </a:rPr>
              <a:t>gì</a:t>
            </a:r>
            <a:r>
              <a:rPr lang="en-US" sz="7200" b="1" dirty="0">
                <a:solidFill>
                  <a:srgbClr val="C10977"/>
                </a:solidFill>
                <a:latin typeface="Bahnschrift Condensed" panose="020B0502040204020203" pitchFamily="34" charset="0"/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210C57B-F450-42AC-8A8E-374F9BB40A1D}"/>
              </a:ext>
            </a:extLst>
          </p:cNvPr>
          <p:cNvSpPr txBox="1"/>
          <p:nvPr/>
        </p:nvSpPr>
        <p:spPr>
          <a:xfrm>
            <a:off x="1079294" y="5676900"/>
            <a:ext cx="16121919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600" b="1" dirty="0">
                <a:solidFill>
                  <a:schemeClr val="tx2">
                    <a:lumMod val="75000"/>
                  </a:schemeClr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	</a:t>
            </a:r>
            <a:r>
              <a:rPr lang="en-US" sz="6600" b="1" dirty="0" err="1">
                <a:solidFill>
                  <a:schemeClr val="tx2">
                    <a:lumMod val="75000"/>
                  </a:schemeClr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Họ</a:t>
            </a:r>
            <a:r>
              <a:rPr lang="en-US" sz="6600" b="1" dirty="0">
                <a:solidFill>
                  <a:schemeClr val="tx2">
                    <a:lumMod val="75000"/>
                  </a:schemeClr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chemeClr val="tx2">
                    <a:lumMod val="75000"/>
                  </a:schemeClr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xếp</a:t>
            </a:r>
            <a:r>
              <a:rPr lang="en-US" sz="6600" b="1" dirty="0">
                <a:solidFill>
                  <a:schemeClr val="tx2">
                    <a:lumMod val="75000"/>
                  </a:schemeClr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chemeClr val="tx2">
                    <a:lumMod val="75000"/>
                  </a:schemeClr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ba</a:t>
            </a:r>
            <a:r>
              <a:rPr lang="en-US" sz="6600" b="1" dirty="0">
                <a:solidFill>
                  <a:schemeClr val="tx2">
                    <a:lumMod val="75000"/>
                  </a:schemeClr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chemeClr val="tx2">
                    <a:lumMod val="75000"/>
                  </a:schemeClr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chiếc</a:t>
            </a:r>
            <a:r>
              <a:rPr lang="en-US" sz="6600" b="1" dirty="0">
                <a:solidFill>
                  <a:schemeClr val="tx2">
                    <a:lumMod val="75000"/>
                  </a:schemeClr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chemeClr val="tx2">
                    <a:lumMod val="75000"/>
                  </a:schemeClr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ghế</a:t>
            </a:r>
            <a:r>
              <a:rPr lang="en-US" sz="6600" b="1" dirty="0">
                <a:solidFill>
                  <a:schemeClr val="tx2">
                    <a:lumMod val="75000"/>
                  </a:schemeClr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chemeClr val="tx2">
                    <a:lumMod val="75000"/>
                  </a:schemeClr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nhỏ</a:t>
            </a:r>
            <a:r>
              <a:rPr lang="en-US" sz="6600" b="1" dirty="0">
                <a:solidFill>
                  <a:schemeClr val="tx2">
                    <a:lumMod val="75000"/>
                  </a:schemeClr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chemeClr val="tx2">
                    <a:lumMod val="75000"/>
                  </a:schemeClr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thành</a:t>
            </a:r>
            <a:r>
              <a:rPr lang="en-US" sz="6600" b="1" dirty="0">
                <a:solidFill>
                  <a:schemeClr val="tx2">
                    <a:lumMod val="75000"/>
                  </a:schemeClr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chemeClr val="tx2">
                    <a:lumMod val="75000"/>
                  </a:schemeClr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hình</a:t>
            </a:r>
            <a:r>
              <a:rPr lang="en-US" sz="6600" b="1" dirty="0">
                <a:solidFill>
                  <a:schemeClr val="tx2">
                    <a:lumMod val="75000"/>
                  </a:schemeClr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tam </a:t>
            </a:r>
            <a:r>
              <a:rPr lang="en-US" sz="6600" b="1" dirty="0" err="1">
                <a:solidFill>
                  <a:schemeClr val="tx2">
                    <a:lumMod val="75000"/>
                  </a:schemeClr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giác</a:t>
            </a:r>
            <a:r>
              <a:rPr lang="en-US" sz="6600" b="1" dirty="0">
                <a:solidFill>
                  <a:schemeClr val="tx2">
                    <a:lumMod val="75000"/>
                  </a:schemeClr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bao </a:t>
            </a:r>
            <a:r>
              <a:rPr lang="en-US" sz="6600" b="1" dirty="0" err="1">
                <a:solidFill>
                  <a:schemeClr val="tx2">
                    <a:lumMod val="75000"/>
                  </a:schemeClr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quanh</a:t>
            </a:r>
            <a:r>
              <a:rPr lang="en-US" sz="6600" b="1" dirty="0">
                <a:solidFill>
                  <a:schemeClr val="tx2">
                    <a:lumMod val="75000"/>
                  </a:schemeClr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Ma-</a:t>
            </a:r>
            <a:r>
              <a:rPr lang="en-US" sz="6600" b="1" dirty="0" err="1">
                <a:solidFill>
                  <a:schemeClr val="tx2">
                    <a:lumMod val="75000"/>
                  </a:schemeClr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ri</a:t>
            </a:r>
            <a:r>
              <a:rPr lang="en-US" sz="6600" b="1" dirty="0">
                <a:solidFill>
                  <a:schemeClr val="tx2">
                    <a:lumMod val="75000"/>
                  </a:schemeClr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. </a:t>
            </a:r>
            <a:r>
              <a:rPr lang="en-US" sz="6600" b="1" dirty="0" err="1">
                <a:solidFill>
                  <a:schemeClr val="tx2">
                    <a:lumMod val="75000"/>
                  </a:schemeClr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Chỉ</a:t>
            </a:r>
            <a:r>
              <a:rPr lang="en-US" sz="6600" b="1" dirty="0">
                <a:solidFill>
                  <a:schemeClr val="tx2">
                    <a:lumMod val="75000"/>
                  </a:schemeClr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chemeClr val="tx2">
                    <a:lumMod val="75000"/>
                  </a:schemeClr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cần</a:t>
            </a:r>
            <a:r>
              <a:rPr lang="en-US" sz="6600" b="1" dirty="0">
                <a:solidFill>
                  <a:schemeClr val="tx2">
                    <a:lumMod val="75000"/>
                  </a:schemeClr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chemeClr val="tx2">
                    <a:lumMod val="75000"/>
                  </a:schemeClr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cô</a:t>
            </a:r>
            <a:r>
              <a:rPr lang="en-US" sz="6600" b="1" dirty="0">
                <a:solidFill>
                  <a:schemeClr val="tx2">
                    <a:lumMod val="75000"/>
                  </a:schemeClr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chemeClr val="tx2">
                    <a:lumMod val="75000"/>
                  </a:schemeClr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bé</a:t>
            </a:r>
            <a:r>
              <a:rPr lang="en-US" sz="6600" b="1" dirty="0">
                <a:solidFill>
                  <a:schemeClr val="tx2">
                    <a:lumMod val="75000"/>
                  </a:schemeClr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chemeClr val="tx2">
                    <a:lumMod val="75000"/>
                  </a:schemeClr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cử</a:t>
            </a:r>
            <a:r>
              <a:rPr lang="en-US" sz="6600" b="1" dirty="0">
                <a:solidFill>
                  <a:schemeClr val="tx2">
                    <a:lumMod val="75000"/>
                  </a:schemeClr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chemeClr val="tx2">
                    <a:lumMod val="75000"/>
                  </a:schemeClr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động</a:t>
            </a:r>
            <a:r>
              <a:rPr lang="en-US" sz="6600" b="1" dirty="0">
                <a:solidFill>
                  <a:schemeClr val="tx2">
                    <a:lumMod val="75000"/>
                  </a:schemeClr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chemeClr val="tx2">
                    <a:lumMod val="75000"/>
                  </a:schemeClr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nhẹ</a:t>
            </a:r>
            <a:r>
              <a:rPr lang="en-US" sz="6600" b="1" dirty="0">
                <a:solidFill>
                  <a:schemeClr val="tx2">
                    <a:lumMod val="75000"/>
                  </a:schemeClr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chemeClr val="tx2">
                    <a:lumMod val="75000"/>
                  </a:schemeClr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là</a:t>
            </a:r>
            <a:r>
              <a:rPr lang="en-US" sz="6600" b="1" dirty="0">
                <a:solidFill>
                  <a:schemeClr val="tx2">
                    <a:lumMod val="75000"/>
                  </a:schemeClr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chemeClr val="tx2">
                    <a:lumMod val="75000"/>
                  </a:schemeClr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chiếc</a:t>
            </a:r>
            <a:r>
              <a:rPr lang="en-US" sz="6600" b="1" dirty="0">
                <a:solidFill>
                  <a:schemeClr val="tx2">
                    <a:lumMod val="75000"/>
                  </a:schemeClr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chemeClr val="tx2">
                    <a:lumMod val="75000"/>
                  </a:schemeClr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ghế</a:t>
            </a:r>
            <a:r>
              <a:rPr lang="en-US" sz="6600" b="1" dirty="0">
                <a:solidFill>
                  <a:schemeClr val="tx2">
                    <a:lumMod val="75000"/>
                  </a:schemeClr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chemeClr val="tx2">
                    <a:lumMod val="75000"/>
                  </a:schemeClr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sẽ</a:t>
            </a:r>
            <a:r>
              <a:rPr lang="en-US" sz="6600" b="1" dirty="0">
                <a:solidFill>
                  <a:schemeClr val="tx2">
                    <a:lumMod val="75000"/>
                  </a:schemeClr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chemeClr val="tx2">
                    <a:lumMod val="75000"/>
                  </a:schemeClr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đổ</a:t>
            </a:r>
            <a:r>
              <a:rPr lang="en-US" sz="6600" b="1" dirty="0">
                <a:solidFill>
                  <a:schemeClr val="tx2">
                    <a:lumMod val="75000"/>
                  </a:schemeClr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, Ma-</a:t>
            </a:r>
            <a:r>
              <a:rPr lang="en-US" sz="6600" b="1" dirty="0" err="1">
                <a:solidFill>
                  <a:schemeClr val="tx2">
                    <a:lumMod val="75000"/>
                  </a:schemeClr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ri</a:t>
            </a:r>
            <a:r>
              <a:rPr lang="en-US" sz="6600" b="1" dirty="0">
                <a:solidFill>
                  <a:schemeClr val="tx2">
                    <a:lumMod val="75000"/>
                  </a:schemeClr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chemeClr val="tx2">
                    <a:lumMod val="75000"/>
                  </a:schemeClr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sẽ</a:t>
            </a:r>
            <a:r>
              <a:rPr lang="en-US" sz="6600" b="1" dirty="0">
                <a:solidFill>
                  <a:schemeClr val="tx2">
                    <a:lumMod val="75000"/>
                  </a:schemeClr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ra </a:t>
            </a:r>
            <a:r>
              <a:rPr lang="en-US" sz="6600" b="1" dirty="0" err="1">
                <a:solidFill>
                  <a:schemeClr val="tx2">
                    <a:lumMod val="75000"/>
                  </a:schemeClr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chơi</a:t>
            </a:r>
            <a:r>
              <a:rPr lang="en-US" sz="6600" b="1" dirty="0">
                <a:solidFill>
                  <a:schemeClr val="tx2">
                    <a:lumMod val="75000"/>
                  </a:schemeClr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chemeClr val="tx2">
                    <a:lumMod val="75000"/>
                  </a:schemeClr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với</a:t>
            </a:r>
            <a:r>
              <a:rPr lang="en-US" sz="6600" b="1" dirty="0">
                <a:solidFill>
                  <a:schemeClr val="tx2">
                    <a:lumMod val="75000"/>
                  </a:schemeClr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chemeClr val="tx2">
                    <a:lumMod val="75000"/>
                  </a:schemeClr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họ</a:t>
            </a:r>
            <a:r>
              <a:rPr lang="en-US" sz="6600" b="1" dirty="0">
                <a:solidFill>
                  <a:schemeClr val="tx2">
                    <a:lumMod val="75000"/>
                  </a:schemeClr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.</a:t>
            </a:r>
            <a:endParaRPr lang="en-US" sz="6600" b="1" dirty="0">
              <a:solidFill>
                <a:schemeClr val="tx2">
                  <a:lumMod val="75000"/>
                </a:schemeClr>
              </a:solidFill>
              <a:latin typeface="Bahnschrift Condensed" panose="020B0502040204020203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8748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  <p:bldP spid="12" grpId="0"/>
      <p:bldP spid="7" grpId="0"/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</TotalTime>
  <Words>668</Words>
  <Application>Microsoft Office PowerPoint</Application>
  <PresentationFormat>Custom</PresentationFormat>
  <Paragraphs>71</Paragraphs>
  <Slides>20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Bahnschrift SemiBold SemiConden</vt:lpstr>
      <vt:lpstr>Calibri</vt:lpstr>
      <vt:lpstr>Times New Roman</vt:lpstr>
      <vt:lpstr>Bahnschrift Condensed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Green Yellow Playful Illustration English Book Report Presentation</dc:title>
  <dc:creator>Admin</dc:creator>
  <cp:lastModifiedBy>PC</cp:lastModifiedBy>
  <cp:revision>32</cp:revision>
  <dcterms:created xsi:type="dcterms:W3CDTF">2006-08-16T00:00:00Z</dcterms:created>
  <dcterms:modified xsi:type="dcterms:W3CDTF">2024-11-06T02:25:35Z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106DF534E1C44799BC7DD09F51970FA4_13</vt:lpwstr>
  </property>
  <property fmtid="{D5CDD505-2E9C-101B-9397-08002B2CF9AE}" pid="3" name="KSOProductBuildVer">
    <vt:lpwstr>1033-12.2.0.13215</vt:lpwstr>
  </property>
</Properties>
</file>