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  <p:sldMasterId id="2147483718" r:id="rId2"/>
    <p:sldMasterId id="2147483730" r:id="rId3"/>
    <p:sldMasterId id="2147483742" r:id="rId4"/>
    <p:sldMasterId id="2147483754" r:id="rId5"/>
  </p:sldMasterIdLst>
  <p:notesMasterIdLst>
    <p:notesMasterId r:id="rId32"/>
  </p:notesMasterIdLst>
  <p:sldIdLst>
    <p:sldId id="598" r:id="rId6"/>
    <p:sldId id="259" r:id="rId7"/>
    <p:sldId id="596" r:id="rId8"/>
    <p:sldId id="555" r:id="rId9"/>
    <p:sldId id="287" r:id="rId10"/>
    <p:sldId id="258" r:id="rId11"/>
    <p:sldId id="588" r:id="rId12"/>
    <p:sldId id="587" r:id="rId13"/>
    <p:sldId id="597" r:id="rId14"/>
    <p:sldId id="557" r:id="rId15"/>
    <p:sldId id="558" r:id="rId16"/>
    <p:sldId id="569" r:id="rId17"/>
    <p:sldId id="570" r:id="rId18"/>
    <p:sldId id="571" r:id="rId19"/>
    <p:sldId id="578" r:id="rId20"/>
    <p:sldId id="589" r:id="rId21"/>
    <p:sldId id="594" r:id="rId22"/>
    <p:sldId id="595" r:id="rId23"/>
    <p:sldId id="586" r:id="rId24"/>
    <p:sldId id="590" r:id="rId25"/>
    <p:sldId id="591" r:id="rId26"/>
    <p:sldId id="260" r:id="rId27"/>
    <p:sldId id="592" r:id="rId28"/>
    <p:sldId id="276" r:id="rId29"/>
    <p:sldId id="593" r:id="rId30"/>
    <p:sldId id="275" r:id="rId31"/>
  </p:sldIdLst>
  <p:sldSz cx="12190413" cy="6859588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5757"/>
    <a:srgbClr val="E55C43"/>
    <a:srgbClr val="CCFFCC"/>
    <a:srgbClr val="B0E8E8"/>
    <a:srgbClr val="D5EDEE"/>
    <a:srgbClr val="1B1B31"/>
    <a:srgbClr val="1C1C31"/>
    <a:srgbClr val="555558"/>
    <a:srgbClr val="6FA094"/>
    <a:srgbClr val="94BC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88095" autoAdjust="0"/>
  </p:normalViewPr>
  <p:slideViewPr>
    <p:cSldViewPr snapToGrid="0" showGuides="1">
      <p:cViewPr>
        <p:scale>
          <a:sx n="60" d="100"/>
          <a:sy n="60" d="100"/>
        </p:scale>
        <p:origin x="-78" y="-438"/>
      </p:cViewPr>
      <p:guideLst>
        <p:guide orient="horz" pos="2161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773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864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882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8F107A1-8D91-4F19-8C49-3616B592E2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5ACFFC1-611E-4B78-9162-46F466329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FAB175A-07F1-4297-ACF1-D9DC0EC72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32C74A8-842A-4263-873D-918409CFF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4A18E6-F756-4288-A996-D7F1D2673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03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9DE8A-3A0F-4F7A-953A-23507EE15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B1BEE3A-7B59-46C0-9357-694C521852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455DD2F-95C6-4580-8581-3EA967896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CFEF092-3032-4049-AAE8-FF57A1DA1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F5F7BAE-3857-46FC-A5E9-CACC6C34D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710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02AFA98-C266-4F5A-919A-799BB9E38E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2807F23-8D0D-46A4-B687-4D043BB4E0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674936E-FCBA-40F2-A47B-8B2CBCC14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E724377-CA2C-455F-872F-63E2F66C2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936901D-ACDF-4B9D-BF2B-88F8B5031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4361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8F107A1-8D91-4F19-8C49-3616B592E2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5ACFFC1-611E-4B78-9162-46F466329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FAB175A-07F1-4297-ACF1-D9DC0EC72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32C74A8-842A-4263-873D-918409CFF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4A18E6-F756-4288-A996-D7F1D2673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6358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25709EF-388F-42F3-BCA4-0C843903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055D42C-7E1F-4180-9E41-898FD8505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0B2A40C-D188-4DA0-AEE4-F32A905D5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DCA09B3-3A55-49A9-9191-CB3FB9946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1C4C1DA-9F32-4137-BA2B-18552A8FC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087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B2F4DF-40BB-4832-BECE-F154C7151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D18E074-A62F-475E-98A8-CE1F211DD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E82FF87-AA61-4D74-B97D-673B85EEE7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B877B29-92EB-4B99-AD19-079E52E40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76DC316-540A-4C83-A2D8-C3F667944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860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9150D36-0054-4E40-BD96-5364A9A9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0571F7E-3849-4064-9E62-ED725083BE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ABD8539-397B-42FD-9CA4-167198661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D0CF47C-1C76-49C9-9614-CD7D909EE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82B2ED9-6094-41B2-BBFF-C544F6CB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6886DAF-CEAC-4172-8B6C-DA0416766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060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41265F-4091-446E-BDB0-4208830A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BDBF47C-0158-494B-B350-3F6FD25DA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43C2D9D-7C87-412A-84CF-14D17B316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DEEE5E4-AE99-4A13-A5F1-0E8EE80709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CCEC5CD-EA10-4128-9595-82E6D5BE20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47A6FA6-15D9-4741-972D-9C091BF9FF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6DCA3FAB-54E3-4CCE-B6CE-C6AE9586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CF2D57D-CAB8-435D-886D-0BED4E92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939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BAC592-FA39-411C-90BA-67D8B14E7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10F914B-3E1C-4C30-9CDF-96416EE234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F750ACF-6704-4D0B-9668-9357A8B5B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66C6CE5-9C6B-4A13-BD8A-16CDBC157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661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F7709E7-2271-43BC-9564-A1F48E7C46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AEF4015-435E-41A2-8984-0DD6CCD0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564DF8B-2BA4-43EB-8A8E-E1C321FB0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115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0431A48-6793-4E63-AEF6-54A180A7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EA8B90D-E6C5-40E0-9376-67F934488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2DA1D69-5472-4D75-BE14-5C60040AE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A5DA09B-BDF7-41E6-86F9-A202825F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C0C52FF-7D77-4057-8F9E-871E9D8DF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F012A79-B940-487C-8447-F9818CC1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4012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25709EF-388F-42F3-BCA4-0C843903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055D42C-7E1F-4180-9E41-898FD8505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0B2A40C-D188-4DA0-AEE4-F32A905D5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DCA09B3-3A55-49A9-9191-CB3FB9946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1C4C1DA-9F32-4137-BA2B-18552A8FC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06563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75E5E0-F37C-4745-937F-5A150264A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DDC66DB-B336-41F5-BC7E-5BD01E5D01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A8A8DAB-02C2-4C41-A5A6-7279DF524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FB2E867-D917-40C6-B755-F9AB3F8803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E5100C9-0EEA-409A-A888-CE14C9B93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6CDBE3A-5D71-4168-8A86-566154C4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1587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9DE8A-3A0F-4F7A-953A-23507EE15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B1BEE3A-7B59-46C0-9357-694C521852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455DD2F-95C6-4580-8581-3EA967896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CFEF092-3032-4049-AAE8-FF57A1DA1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F5F7BAE-3857-46FC-A5E9-CACC6C34D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042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02AFA98-C266-4F5A-919A-799BB9E38E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2807F23-8D0D-46A4-B687-4D043BB4E0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674936E-FCBA-40F2-A47B-8B2CBCC14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E724377-CA2C-455F-872F-63E2F66C2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936901D-ACDF-4B9D-BF2B-88F8B5031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486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角三角形 10">
            <a:extLst>
              <a:ext uri="{FF2B5EF4-FFF2-40B4-BE49-F238E27FC236}">
                <a16:creationId xmlns:a16="http://schemas.microsoft.com/office/drawing/2014/main" xmlns="" id="{74C65DB5-E456-40D7-B518-B7C12614A20B}"/>
              </a:ext>
            </a:extLst>
          </p:cNvPr>
          <p:cNvSpPr/>
          <p:nvPr userDrawn="1"/>
        </p:nvSpPr>
        <p:spPr>
          <a:xfrm flipH="1" flipV="1">
            <a:off x="243389" y="1415542"/>
            <a:ext cx="367048" cy="297524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69B15518-3DA2-44B2-8071-C82969EAD09D}"/>
              </a:ext>
            </a:extLst>
          </p:cNvPr>
          <p:cNvSpPr/>
          <p:nvPr userDrawn="1"/>
        </p:nvSpPr>
        <p:spPr>
          <a:xfrm>
            <a:off x="610439" y="568189"/>
            <a:ext cx="10969536" cy="5723211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3" name="图片 12" descr="图片包含 室内, 顶部, 屏幕, 就坐&#10;&#10;描述已自动生成">
            <a:extLst>
              <a:ext uri="{FF2B5EF4-FFF2-40B4-BE49-F238E27FC236}">
                <a16:creationId xmlns:a16="http://schemas.microsoft.com/office/drawing/2014/main" xmlns="" id="{29BEC3A7-3AD0-4BE7-9347-14593199B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9" t="70620" r="10218" b="6403"/>
          <a:stretch/>
        </p:blipFill>
        <p:spPr>
          <a:xfrm>
            <a:off x="0" y="5274259"/>
            <a:ext cx="1753268" cy="158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8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8F107A1-8D91-4F19-8C49-3616B592E2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5ACFFC1-611E-4B78-9162-46F466329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FAB175A-07F1-4297-ACF1-D9DC0EC72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32C74A8-842A-4263-873D-918409CFF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4A18E6-F756-4288-A996-D7F1D2673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83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25709EF-388F-42F3-BCA4-0C843903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055D42C-7E1F-4180-9E41-898FD8505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0B2A40C-D188-4DA0-AEE4-F32A905D5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DCA09B3-3A55-49A9-9191-CB3FB9946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1C4C1DA-9F32-4137-BA2B-18552A8FC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90900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B2F4DF-40BB-4832-BECE-F154C7151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D18E074-A62F-475E-98A8-CE1F211DD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E82FF87-AA61-4D74-B97D-673B85EEE7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B877B29-92EB-4B99-AD19-079E52E40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76DC316-540A-4C83-A2D8-C3F667944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29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9150D36-0054-4E40-BD96-5364A9A9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0571F7E-3849-4064-9E62-ED725083BE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ABD8539-397B-42FD-9CA4-167198661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D0CF47C-1C76-49C9-9614-CD7D909EE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82B2ED9-6094-41B2-BBFF-C544F6CB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6886DAF-CEAC-4172-8B6C-DA0416766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1350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41265F-4091-446E-BDB0-4208830A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BDBF47C-0158-494B-B350-3F6FD25DA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43C2D9D-7C87-412A-84CF-14D17B316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DEEE5E4-AE99-4A13-A5F1-0E8EE80709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CCEC5CD-EA10-4128-9595-82E6D5BE20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47A6FA6-15D9-4741-972D-9C091BF9FF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6DCA3FAB-54E3-4CCE-B6CE-C6AE9586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CF2D57D-CAB8-435D-886D-0BED4E92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3580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BAC592-FA39-411C-90BA-67D8B14E7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10F914B-3E1C-4C30-9CDF-96416EE234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F750ACF-6704-4D0B-9668-9357A8B5B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66C6CE5-9C6B-4A13-BD8A-16CDBC157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02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B2F4DF-40BB-4832-BECE-F154C7151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D18E074-A62F-475E-98A8-CE1F211DD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E82FF87-AA61-4D74-B97D-673B85EEE7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B877B29-92EB-4B99-AD19-079E52E40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76DC316-540A-4C83-A2D8-C3F667944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062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F7709E7-2271-43BC-9564-A1F48E7C46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AEF4015-435E-41A2-8984-0DD6CCD0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564DF8B-2BA4-43EB-8A8E-E1C321FB0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6295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0431A48-6793-4E63-AEF6-54A180A7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EA8B90D-E6C5-40E0-9376-67F934488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2DA1D69-5472-4D75-BE14-5C60040AE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A5DA09B-BDF7-41E6-86F9-A202825F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C0C52FF-7D77-4057-8F9E-871E9D8DF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F012A79-B940-487C-8447-F9818CC1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4568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75E5E0-F37C-4745-937F-5A150264A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DDC66DB-B336-41F5-BC7E-5BD01E5D01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A8A8DAB-02C2-4C41-A5A6-7279DF524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FB2E867-D917-40C6-B755-F9AB3F8803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E5100C9-0EEA-409A-A888-CE14C9B93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6CDBE3A-5D71-4168-8A86-566154C4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3782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9DE8A-3A0F-4F7A-953A-23507EE15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B1BEE3A-7B59-46C0-9357-694C521852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455DD2F-95C6-4580-8581-3EA967896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CFEF092-3032-4049-AAE8-FF57A1DA1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F5F7BAE-3857-46FC-A5E9-CACC6C34D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1031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02AFA98-C266-4F5A-919A-799BB9E38E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2807F23-8D0D-46A4-B687-4D043BB4E0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674936E-FCBA-40F2-A47B-8B2CBCC14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E724377-CA2C-455F-872F-63E2F66C2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936901D-ACDF-4B9D-BF2B-88F8B5031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6561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8F107A1-8D91-4F19-8C49-3616B592E2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5ACFFC1-611E-4B78-9162-46F466329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FAB175A-07F1-4297-ACF1-D9DC0EC72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32C74A8-842A-4263-873D-918409CFF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4A18E6-F756-4288-A996-D7F1D2673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1398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25709EF-388F-42F3-BCA4-0C843903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055D42C-7E1F-4180-9E41-898FD8505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0B2A40C-D188-4DA0-AEE4-F32A905D5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DCA09B3-3A55-49A9-9191-CB3FB9946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1C4C1DA-9F32-4137-BA2B-18552A8FC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975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B2F4DF-40BB-4832-BECE-F154C7151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D18E074-A62F-475E-98A8-CE1F211DD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E82FF87-AA61-4D74-B97D-673B85EEE7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B877B29-92EB-4B99-AD19-079E52E40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76DC316-540A-4C83-A2D8-C3F667944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4423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9150D36-0054-4E40-BD96-5364A9A9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0571F7E-3849-4064-9E62-ED725083BE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ABD8539-397B-42FD-9CA4-167198661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D0CF47C-1C76-49C9-9614-CD7D909EE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82B2ED9-6094-41B2-BBFF-C544F6CB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6886DAF-CEAC-4172-8B6C-DA0416766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2997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41265F-4091-446E-BDB0-4208830A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BDBF47C-0158-494B-B350-3F6FD25DA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43C2D9D-7C87-412A-84CF-14D17B316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DEEE5E4-AE99-4A13-A5F1-0E8EE80709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CCEC5CD-EA10-4128-9595-82E6D5BE20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47A6FA6-15D9-4741-972D-9C091BF9FF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6DCA3FAB-54E3-4CCE-B6CE-C6AE9586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CF2D57D-CAB8-435D-886D-0BED4E92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387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9150D36-0054-4E40-BD96-5364A9A9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0571F7E-3849-4064-9E62-ED725083BE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ABD8539-397B-42FD-9CA4-167198661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D0CF47C-1C76-49C9-9614-CD7D909EE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82B2ED9-6094-41B2-BBFF-C544F6CB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6886DAF-CEAC-4172-8B6C-DA0416766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28732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BAC592-FA39-411C-90BA-67D8B14E7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10F914B-3E1C-4C30-9CDF-96416EE234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F750ACF-6704-4D0B-9668-9357A8B5B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66C6CE5-9C6B-4A13-BD8A-16CDBC157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0465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F7709E7-2271-43BC-9564-A1F48E7C46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AEF4015-435E-41A2-8984-0DD6CCD0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564DF8B-2BA4-43EB-8A8E-E1C321FB0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2351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0431A48-6793-4E63-AEF6-54A180A7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EA8B90D-E6C5-40E0-9376-67F934488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2DA1D69-5472-4D75-BE14-5C60040AE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A5DA09B-BDF7-41E6-86F9-A202825F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C0C52FF-7D77-4057-8F9E-871E9D8DF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F012A79-B940-487C-8447-F9818CC1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3291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75E5E0-F37C-4745-937F-5A150264A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DDC66DB-B336-41F5-BC7E-5BD01E5D01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A8A8DAB-02C2-4C41-A5A6-7279DF524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FB2E867-D917-40C6-B755-F9AB3F8803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E5100C9-0EEA-409A-A888-CE14C9B93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6CDBE3A-5D71-4168-8A86-566154C4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22195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9DE8A-3A0F-4F7A-953A-23507EE15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B1BEE3A-7B59-46C0-9357-694C521852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455DD2F-95C6-4580-8581-3EA967896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CFEF092-3032-4049-AAE8-FF57A1DA1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F5F7BAE-3857-46FC-A5E9-CACC6C34D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02501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02AFA98-C266-4F5A-919A-799BB9E38E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2807F23-8D0D-46A4-B687-4D043BB4E0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674936E-FCBA-40F2-A47B-8B2CBCC14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E724377-CA2C-455F-872F-63E2F66C2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936901D-ACDF-4B9D-BF2B-88F8B5031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7476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直角三角形 11">
            <a:extLst>
              <a:ext uri="{FF2B5EF4-FFF2-40B4-BE49-F238E27FC236}">
                <a16:creationId xmlns:a16="http://schemas.microsoft.com/office/drawing/2014/main" xmlns="" id="{DE5FB5FC-9B20-4439-A422-358FF9B37A5A}"/>
              </a:ext>
            </a:extLst>
          </p:cNvPr>
          <p:cNvSpPr/>
          <p:nvPr userDrawn="1"/>
        </p:nvSpPr>
        <p:spPr>
          <a:xfrm flipH="1" flipV="1">
            <a:off x="243389" y="1415542"/>
            <a:ext cx="367048" cy="297524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14F78248-D980-4E32-BCEC-835BFBCCE3C3}"/>
              </a:ext>
            </a:extLst>
          </p:cNvPr>
          <p:cNvSpPr/>
          <p:nvPr userDrawn="1"/>
        </p:nvSpPr>
        <p:spPr>
          <a:xfrm>
            <a:off x="610439" y="568189"/>
            <a:ext cx="10969536" cy="5723211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9" name="图片 8" descr="图片包含 室内, 顶部, 屏幕, 就坐&#10;&#10;描述已自动生成">
            <a:extLst>
              <a:ext uri="{FF2B5EF4-FFF2-40B4-BE49-F238E27FC236}">
                <a16:creationId xmlns:a16="http://schemas.microsoft.com/office/drawing/2014/main" xmlns="" id="{8CE6D982-34A8-41D9-94B3-85E70ADCD4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68314" r="55703" b="6216"/>
          <a:stretch/>
        </p:blipFill>
        <p:spPr>
          <a:xfrm>
            <a:off x="10228616" y="1"/>
            <a:ext cx="1961797" cy="166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1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8F107A1-8D91-4F19-8C49-3616B592E2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5ACFFC1-611E-4B78-9162-46F466329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FAB175A-07F1-4297-ACF1-D9DC0EC72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32C74A8-842A-4263-873D-918409CFF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4A18E6-F756-4288-A996-D7F1D2673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9800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25709EF-388F-42F3-BCA4-0C843903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055D42C-7E1F-4180-9E41-898FD8505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0B2A40C-D188-4DA0-AEE4-F32A905D5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DCA09B3-3A55-49A9-9191-CB3FB9946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1C4C1DA-9F32-4137-BA2B-18552A8FC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2994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B2F4DF-40BB-4832-BECE-F154C7151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D18E074-A62F-475E-98A8-CE1F211DD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E82FF87-AA61-4D74-B97D-673B85EEE7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B877B29-92EB-4B99-AD19-079E52E40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76DC316-540A-4C83-A2D8-C3F667944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445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41265F-4091-446E-BDB0-4208830A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BDBF47C-0158-494B-B350-3F6FD25DA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43C2D9D-7C87-412A-84CF-14D17B316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DEEE5E4-AE99-4A13-A5F1-0E8EE80709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CCEC5CD-EA10-4128-9595-82E6D5BE20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47A6FA6-15D9-4741-972D-9C091BF9FF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6DCA3FAB-54E3-4CCE-B6CE-C6AE9586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CF2D57D-CAB8-435D-886D-0BED4E92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522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9150D36-0054-4E40-BD96-5364A9A9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0571F7E-3849-4064-9E62-ED725083BE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ABD8539-397B-42FD-9CA4-167198661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D0CF47C-1C76-49C9-9614-CD7D909EE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82B2ED9-6094-41B2-BBFF-C544F6CB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6886DAF-CEAC-4172-8B6C-DA0416766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3904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41265F-4091-446E-BDB0-4208830A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BDBF47C-0158-494B-B350-3F6FD25DA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43C2D9D-7C87-412A-84CF-14D17B316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DEEE5E4-AE99-4A13-A5F1-0E8EE80709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CCEC5CD-EA10-4128-9595-82E6D5BE20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47A6FA6-15D9-4741-972D-9C091BF9FF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6DCA3FAB-54E3-4CCE-B6CE-C6AE9586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CF2D57D-CAB8-435D-886D-0BED4E92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3445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BAC592-FA39-411C-90BA-67D8B14E7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10F914B-3E1C-4C30-9CDF-96416EE234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F750ACF-6704-4D0B-9668-9357A8B5B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66C6CE5-9C6B-4A13-BD8A-16CDBC157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24133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F7709E7-2271-43BC-9564-A1F48E7C46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AEF4015-435E-41A2-8984-0DD6CCD0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564DF8B-2BA4-43EB-8A8E-E1C321FB0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2275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0431A48-6793-4E63-AEF6-54A180A7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EA8B90D-E6C5-40E0-9376-67F934488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2DA1D69-5472-4D75-BE14-5C60040AE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A5DA09B-BDF7-41E6-86F9-A202825F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C0C52FF-7D77-4057-8F9E-871E9D8DF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F012A79-B940-487C-8447-F9818CC1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4594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75E5E0-F37C-4745-937F-5A150264A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DDC66DB-B336-41F5-BC7E-5BD01E5D01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A8A8DAB-02C2-4C41-A5A6-7279DF524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FB2E867-D917-40C6-B755-F9AB3F8803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E5100C9-0EEA-409A-A888-CE14C9B93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6CDBE3A-5D71-4168-8A86-566154C4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2504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9DE8A-3A0F-4F7A-953A-23507EE15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B1BEE3A-7B59-46C0-9357-694C521852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455DD2F-95C6-4580-8581-3EA967896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CFEF092-3032-4049-AAE8-FF57A1DA1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F5F7BAE-3857-46FC-A5E9-CACC6C34D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6936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02AFA98-C266-4F5A-919A-799BB9E38E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2807F23-8D0D-46A4-B687-4D043BB4E0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674936E-FCBA-40F2-A47B-8B2CBCC14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E724377-CA2C-455F-872F-63E2F66C2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936901D-ACDF-4B9D-BF2B-88F8B5031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05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BAC592-FA39-411C-90BA-67D8B14E7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10F914B-3E1C-4C30-9CDF-96416EE234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F750ACF-6704-4D0B-9668-9357A8B5B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66C6CE5-9C6B-4A13-BD8A-16CDBC157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8282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F7709E7-2271-43BC-9564-A1F48E7C46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AEF4015-435E-41A2-8984-0DD6CCD0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564DF8B-2BA4-43EB-8A8E-E1C321FB0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147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0431A48-6793-4E63-AEF6-54A180A7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EA8B90D-E6C5-40E0-9376-67F934488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2DA1D69-5472-4D75-BE14-5C60040AE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A5DA09B-BDF7-41E6-86F9-A202825F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C0C52FF-7D77-4057-8F9E-871E9D8DF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F012A79-B940-487C-8447-F9818CC1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7446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75E5E0-F37C-4745-937F-5A150264A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DDC66DB-B336-41F5-BC7E-5BD01E5D01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A8A8DAB-02C2-4C41-A5A6-7279DF524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FB2E867-D917-40C6-B755-F9AB3F8803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E5100C9-0EEA-409A-A888-CE14C9B93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6CDBE3A-5D71-4168-8A86-566154C4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205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5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9Slide.vn - 2019">
            <a:extLst>
              <a:ext uri="{FF2B5EF4-FFF2-40B4-BE49-F238E27FC236}">
                <a16:creationId xmlns:a16="http://schemas.microsoft.com/office/drawing/2014/main" xmlns="" id="{0A290B7D-9E2B-4325-95BA-94903DB0FC1E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80552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5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9Slide.vn - 2019">
            <a:extLst>
              <a:ext uri="{FF2B5EF4-FFF2-40B4-BE49-F238E27FC236}">
                <a16:creationId xmlns:a16="http://schemas.microsoft.com/office/drawing/2014/main" xmlns="" id="{FAE6CD17-B609-481D-B029-2DB9312DA5DA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57053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66" r:id="rId12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5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9Slide.vn - 2019">
            <a:extLst>
              <a:ext uri="{FF2B5EF4-FFF2-40B4-BE49-F238E27FC236}">
                <a16:creationId xmlns:a16="http://schemas.microsoft.com/office/drawing/2014/main" xmlns="" id="{429EC8A4-7A15-401E-8533-DA5BD637C011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19583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5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9Slide.vn - 2019">
            <a:extLst>
              <a:ext uri="{FF2B5EF4-FFF2-40B4-BE49-F238E27FC236}">
                <a16:creationId xmlns:a16="http://schemas.microsoft.com/office/drawing/2014/main" xmlns="" id="{C7BC14C4-BFCE-4A45-8CE7-FB1B6326FFEC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385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67" r:id="rId12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5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xmlns="" id="{2A35EF47-DE07-43A0-BCA2-3AE0DD7D040C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7212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8.png"/><Relationship Id="rId11" Type="http://schemas.microsoft.com/office/2007/relationships/hdphoto" Target="../media/hdphoto5.wdp"/><Relationship Id="rId5" Type="http://schemas.microsoft.com/office/2007/relationships/hdphoto" Target="../media/hdphoto3.wdp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8.pn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7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11.pn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36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36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4" y="160256"/>
            <a:ext cx="12190413" cy="682993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138838" y="-4742238"/>
            <a:ext cx="9990067" cy="9990067"/>
          </a:xfrm>
          <a:prstGeom prst="ellipse">
            <a:avLst/>
          </a:prstGeom>
          <a:blipFill dpi="0" rotWithShape="1">
            <a:blip r:embed="rId4">
              <a:alphaModFix amt="20000"/>
            </a:blip>
            <a:srcRect/>
            <a:stretch>
              <a:fillRect b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>
              <a:solidFill>
                <a:prstClr val="white"/>
              </a:solidFill>
              <a:latin typeface="等线"/>
            </a:endParaRPr>
          </a:p>
        </p:txBody>
      </p:sp>
      <p:sp>
        <p:nvSpPr>
          <p:cNvPr id="11" name="TextBox 16"/>
          <p:cNvSpPr txBox="1"/>
          <p:nvPr/>
        </p:nvSpPr>
        <p:spPr>
          <a:xfrm>
            <a:off x="1682316" y="-214617"/>
            <a:ext cx="10407450" cy="1323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914309">
              <a:defRPr/>
            </a:pPr>
            <a:endParaRPr lang="zh-CN" altLang="en-US" sz="7999" b="1" dirty="0">
              <a:solidFill>
                <a:srgbClr val="C00000"/>
              </a:solidFill>
              <a:latin typeface="#9Slide03 AmpleSoft Bold" panose="02000000000000000000" pitchFamily="2" charset="0"/>
              <a:ea typeface="字魂35号-经典雅黑" panose="02000000000000000000" pitchFamily="2" charset="-122"/>
              <a:cs typeface="Montserrat SemiBold" panose="00000700000000000000" charset="0"/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823661" y="-162671"/>
            <a:ext cx="11833416" cy="1861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914309">
              <a:defRPr/>
            </a:pPr>
            <a:endParaRPr lang="zh-CN" altLang="en-US" sz="11499" b="1" dirty="0">
              <a:solidFill>
                <a:srgbClr val="C00000"/>
              </a:solidFill>
              <a:latin typeface="#9Slide03 AmpleSoft Bold" panose="02000000000000000000" pitchFamily="2" charset="0"/>
              <a:ea typeface="字魂35号-经典雅黑" panose="02000000000000000000" pitchFamily="2" charset="-122"/>
              <a:cs typeface="Montserrat SemiBold" panose="0000070000000000000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AA83DE3-82B0-90B4-9EA3-8A821F29D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172" y="419106"/>
            <a:ext cx="5461778" cy="8594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742540"/>
            <a:ext cx="114337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3200" b="1" dirty="0" err="1" smtClean="0">
                <a:solidFill>
                  <a:srgbClr val="FF0000"/>
                </a:solidFill>
                <a:latin typeface="UTM Staccato " panose="02040603050506020204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UTM Staccato " panose="02040603050506020204" pitchFamily="18" charset="0"/>
              </a:rPr>
              <a:t> 1:</a:t>
            </a:r>
          </a:p>
          <a:p>
            <a:pPr algn="ctr" defTabSz="914309"/>
            <a:r>
              <a:rPr lang="en-US" sz="3200" b="1" dirty="0" smtClean="0">
                <a:solidFill>
                  <a:srgbClr val="FF0000"/>
                </a:solidFill>
                <a:latin typeface="UTM Staccato " panose="02040603050506020204" pitchFamily="18" charset="0"/>
              </a:rPr>
              <a:t> </a:t>
            </a:r>
            <a:r>
              <a:rPr lang="vi-VN" sz="3200" b="1" dirty="0" smtClean="0">
                <a:solidFill>
                  <a:srgbClr val="FF0000"/>
                </a:solidFill>
                <a:latin typeface="UTM Staccato " panose="02040603050506020204" pitchFamily="18" charset="0"/>
              </a:rPr>
              <a:t>LÀM </a:t>
            </a:r>
            <a:r>
              <a:rPr lang="vi-VN" sz="3200" b="1" dirty="0">
                <a:solidFill>
                  <a:srgbClr val="FF0000"/>
                </a:solidFill>
                <a:latin typeface="UTM Staccato " panose="02040603050506020204" pitchFamily="18" charset="0"/>
              </a:rPr>
              <a:t>QUEN VỚI </a:t>
            </a:r>
          </a:p>
          <a:p>
            <a:pPr algn="ctr" defTabSz="914309"/>
            <a:r>
              <a:rPr lang="vi-VN" sz="3200" b="1" dirty="0">
                <a:solidFill>
                  <a:srgbClr val="FF0000"/>
                </a:solidFill>
                <a:latin typeface="UTM Staccato " panose="02040603050506020204" pitchFamily="18" charset="0"/>
              </a:rPr>
              <a:t>PHƯƠNG TIỆN HỌC TẬP </a:t>
            </a:r>
          </a:p>
          <a:p>
            <a:pPr algn="ctr" defTabSz="914309"/>
            <a:r>
              <a:rPr lang="vi-VN" sz="3200" b="1" dirty="0">
                <a:solidFill>
                  <a:srgbClr val="FF0000"/>
                </a:solidFill>
                <a:latin typeface="UTM Staccato " panose="02040603050506020204" pitchFamily="18" charset="0"/>
              </a:rPr>
              <a:t>MÔN LỊCH SỬ VÀ ĐỊA LÝ</a:t>
            </a:r>
          </a:p>
        </p:txBody>
      </p:sp>
    </p:spTree>
    <p:extLst>
      <p:ext uri="{BB962C8B-B14F-4D97-AF65-F5344CB8AC3E}">
        <p14:creationId xmlns:p14="http://schemas.microsoft.com/office/powerpoint/2010/main" val="100717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079815A-C175-49A9-AEB3-D2750900A213}"/>
              </a:ext>
            </a:extLst>
          </p:cNvPr>
          <p:cNvSpPr/>
          <p:nvPr/>
        </p:nvSpPr>
        <p:spPr>
          <a:xfrm>
            <a:off x="348297" y="378562"/>
            <a:ext cx="11479305" cy="618228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9" name="Nhóm 14">
            <a:extLst>
              <a:ext uri="{FF2B5EF4-FFF2-40B4-BE49-F238E27FC236}">
                <a16:creationId xmlns:a16="http://schemas.microsoft.com/office/drawing/2014/main" xmlns="" id="{5E8BA2BF-9BCD-4F5F-B62B-672DDD7858EA}"/>
              </a:ext>
            </a:extLst>
          </p:cNvPr>
          <p:cNvGrpSpPr/>
          <p:nvPr/>
        </p:nvGrpSpPr>
        <p:grpSpPr>
          <a:xfrm>
            <a:off x="326386" y="179753"/>
            <a:ext cx="6048758" cy="2173280"/>
            <a:chOff x="145882" y="1562100"/>
            <a:chExt cx="9074318" cy="3260345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xmlns="" id="{1371ED42-9319-4F20-8C10-30FD1D8117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882" y="1562100"/>
              <a:ext cx="9074318" cy="3260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Hình chữ nhật 11">
              <a:extLst>
                <a:ext uri="{FF2B5EF4-FFF2-40B4-BE49-F238E27FC236}">
                  <a16:creationId xmlns:a16="http://schemas.microsoft.com/office/drawing/2014/main" xmlns="" id="{791469E5-CCF6-4540-B3E7-6541BB89D48D}"/>
                </a:ext>
              </a:extLst>
            </p:cNvPr>
            <p:cNvSpPr/>
            <p:nvPr/>
          </p:nvSpPr>
          <p:spPr>
            <a:xfrm>
              <a:off x="988956" y="2756236"/>
              <a:ext cx="6973466" cy="1015782"/>
            </a:xfrm>
            <a:prstGeom prst="rect">
              <a:avLst/>
            </a:prstGeom>
            <a:noFill/>
          </p:spPr>
          <p:txBody>
            <a:bodyPr wrap="none" lIns="60952" tIns="30476" rIns="60952" bIns="30476">
              <a:spAutoFit/>
            </a:bodyPr>
            <a:lstStyle/>
            <a:p>
              <a:pPr algn="ctr" defTabSz="609539"/>
              <a:r>
                <a:rPr lang="en-US" sz="4000" b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1. Bản đồ, lược đồ</a:t>
              </a:r>
              <a:endParaRPr lang="vi-VN" sz="40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Hình chữ nhật 15">
            <a:extLst>
              <a:ext uri="{FF2B5EF4-FFF2-40B4-BE49-F238E27FC236}">
                <a16:creationId xmlns:a16="http://schemas.microsoft.com/office/drawing/2014/main" xmlns="" id="{E19CF6AA-F932-4195-A132-DB92FDB8A6E9}"/>
              </a:ext>
            </a:extLst>
          </p:cNvPr>
          <p:cNvSpPr/>
          <p:nvPr/>
        </p:nvSpPr>
        <p:spPr>
          <a:xfrm>
            <a:off x="2019059" y="2573984"/>
            <a:ext cx="3351542" cy="615545"/>
          </a:xfrm>
          <a:prstGeom prst="rect">
            <a:avLst/>
          </a:prstGeom>
          <a:noFill/>
        </p:spPr>
        <p:txBody>
          <a:bodyPr wrap="none" lIns="60952" tIns="30476" rIns="60952" bIns="30476">
            <a:spAutoFit/>
          </a:bodyPr>
          <a:lstStyle/>
          <a:p>
            <a:pPr defTabSz="609539"/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Lược đồ là gì?</a:t>
            </a:r>
            <a:endParaRPr lang="vi-VN" sz="3600" b="1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CC35CDC-11E4-44B3-8B76-A75DBEE7C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005" y="1517060"/>
            <a:ext cx="5730737" cy="436511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03C407D-E280-4A25-BB8E-08281ECDC9A8}"/>
              </a:ext>
            </a:extLst>
          </p:cNvPr>
          <p:cNvGrpSpPr/>
          <p:nvPr/>
        </p:nvGrpSpPr>
        <p:grpSpPr>
          <a:xfrm>
            <a:off x="464205" y="3429794"/>
            <a:ext cx="6461251" cy="2452380"/>
            <a:chOff x="464205" y="3429794"/>
            <a:chExt cx="6461251" cy="245238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D9A1EB30-D1AE-4701-BE7C-BFC70079C889}"/>
                </a:ext>
              </a:extLst>
            </p:cNvPr>
            <p:cNvSpPr/>
            <p:nvPr/>
          </p:nvSpPr>
          <p:spPr>
            <a:xfrm>
              <a:off x="464205" y="3429794"/>
              <a:ext cx="6461251" cy="245238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Hình chữ nhật 16">
              <a:extLst>
                <a:ext uri="{FF2B5EF4-FFF2-40B4-BE49-F238E27FC236}">
                  <a16:creationId xmlns:a16="http://schemas.microsoft.com/office/drawing/2014/main" xmlns="" id="{05C3E737-78A9-4F4A-9D6D-479666A28313}"/>
                </a:ext>
              </a:extLst>
            </p:cNvPr>
            <p:cNvSpPr/>
            <p:nvPr/>
          </p:nvSpPr>
          <p:spPr>
            <a:xfrm>
              <a:off x="565316" y="3483871"/>
              <a:ext cx="6289132" cy="2277538"/>
            </a:xfrm>
            <a:prstGeom prst="rect">
              <a:avLst/>
            </a:prstGeom>
            <a:noFill/>
          </p:spPr>
          <p:txBody>
            <a:bodyPr wrap="square" lIns="60952" tIns="30476" rIns="60952" bIns="30476">
              <a:spAutoFit/>
            </a:bodyPr>
            <a:lstStyle/>
            <a:p>
              <a:pPr algn="just" defTabSz="609539"/>
              <a:r>
                <a:rPr lang="en-US" sz="3600">
                  <a:ln w="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Lược đồ là hình vẽ thu nhỏ của một khu vực theo một tỉ lệ nhất định, có nội dung giản lược hơn bản đồ. </a:t>
              </a:r>
              <a:endParaRPr lang="vi-VN" sz="360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41330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079815A-C175-49A9-AEB3-D2750900A213}"/>
              </a:ext>
            </a:extLst>
          </p:cNvPr>
          <p:cNvSpPr/>
          <p:nvPr/>
        </p:nvSpPr>
        <p:spPr>
          <a:xfrm>
            <a:off x="348297" y="378562"/>
            <a:ext cx="11479305" cy="618228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Bản đồ Hành chính Hà Nội Ao, khung gỗ">
            <a:extLst>
              <a:ext uri="{FF2B5EF4-FFF2-40B4-BE49-F238E27FC236}">
                <a16:creationId xmlns:a16="http://schemas.microsoft.com/office/drawing/2014/main" xmlns="" id="{6F9B819E-01ED-4D64-8B16-BC32297EC2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1" t="1891" r="5624" b="2423"/>
          <a:stretch/>
        </p:blipFill>
        <p:spPr bwMode="auto">
          <a:xfrm>
            <a:off x="7893212" y="667726"/>
            <a:ext cx="3745908" cy="53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ình chữ nhật 15">
            <a:extLst>
              <a:ext uri="{FF2B5EF4-FFF2-40B4-BE49-F238E27FC236}">
                <a16:creationId xmlns:a16="http://schemas.microsoft.com/office/drawing/2014/main" xmlns="" id="{20A50BFF-3522-496F-8B04-0CABB92C368E}"/>
              </a:ext>
            </a:extLst>
          </p:cNvPr>
          <p:cNvSpPr/>
          <p:nvPr/>
        </p:nvSpPr>
        <p:spPr>
          <a:xfrm>
            <a:off x="601060" y="588544"/>
            <a:ext cx="6882877" cy="1169543"/>
          </a:xfrm>
          <a:prstGeom prst="rect">
            <a:avLst/>
          </a:prstGeom>
          <a:noFill/>
        </p:spPr>
        <p:txBody>
          <a:bodyPr wrap="square" lIns="60952" tIns="30476" rIns="60952" bIns="30476">
            <a:spAutoFit/>
          </a:bodyPr>
          <a:lstStyle/>
          <a:p>
            <a:pPr algn="ctr" defTabSz="609539"/>
            <a:r>
              <a:rPr lang="en-US" sz="3600" b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 bước sử dụng </a:t>
            </a:r>
          </a:p>
          <a:p>
            <a:pPr algn="ctr" defTabSz="609539"/>
            <a:r>
              <a:rPr lang="en-US" sz="3600" b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bản đồ, lược đồ. </a:t>
            </a:r>
            <a:endParaRPr lang="vi-VN" sz="3600" b="1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Mũi tên: Cong Hướng lên 23">
            <a:extLst>
              <a:ext uri="{FF2B5EF4-FFF2-40B4-BE49-F238E27FC236}">
                <a16:creationId xmlns:a16="http://schemas.microsoft.com/office/drawing/2014/main" xmlns="" id="{9E8BFE31-8119-43B6-B355-5781A9598F30}"/>
              </a:ext>
            </a:extLst>
          </p:cNvPr>
          <p:cNvSpPr/>
          <p:nvPr/>
        </p:nvSpPr>
        <p:spPr>
          <a:xfrm rot="5400000">
            <a:off x="674130" y="2842108"/>
            <a:ext cx="887203" cy="1010050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olidFill>
            <a:srgbClr val="CCFFCC"/>
          </a:solidFill>
          <a:ln>
            <a:solidFill>
              <a:srgbClr val="FF0000"/>
            </a:solidFill>
          </a:ln>
          <a:scene3d>
            <a:camera prst="orthographicFront"/>
            <a:lightRig rig="flat" dir="t"/>
          </a:scene3d>
          <a:sp3d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Hình tự do: Hình 24">
            <a:extLst>
              <a:ext uri="{FF2B5EF4-FFF2-40B4-BE49-F238E27FC236}">
                <a16:creationId xmlns:a16="http://schemas.microsoft.com/office/drawing/2014/main" xmlns="" id="{BB0198D0-529C-402F-8540-6C6125B1C285}"/>
              </a:ext>
            </a:extLst>
          </p:cNvPr>
          <p:cNvSpPr/>
          <p:nvPr/>
        </p:nvSpPr>
        <p:spPr>
          <a:xfrm>
            <a:off x="551293" y="1804425"/>
            <a:ext cx="1493528" cy="1045421"/>
          </a:xfrm>
          <a:custGeom>
            <a:avLst/>
            <a:gdLst>
              <a:gd name="connsiteX0" fmla="*/ 0 w 2240584"/>
              <a:gd name="connsiteY0" fmla="*/ 261442 h 1568336"/>
              <a:gd name="connsiteX1" fmla="*/ 261442 w 2240584"/>
              <a:gd name="connsiteY1" fmla="*/ 0 h 1568336"/>
              <a:gd name="connsiteX2" fmla="*/ 1979142 w 2240584"/>
              <a:gd name="connsiteY2" fmla="*/ 0 h 1568336"/>
              <a:gd name="connsiteX3" fmla="*/ 2240584 w 2240584"/>
              <a:gd name="connsiteY3" fmla="*/ 261442 h 1568336"/>
              <a:gd name="connsiteX4" fmla="*/ 2240584 w 2240584"/>
              <a:gd name="connsiteY4" fmla="*/ 1306894 h 1568336"/>
              <a:gd name="connsiteX5" fmla="*/ 1979142 w 2240584"/>
              <a:gd name="connsiteY5" fmla="*/ 1568336 h 1568336"/>
              <a:gd name="connsiteX6" fmla="*/ 261442 w 2240584"/>
              <a:gd name="connsiteY6" fmla="*/ 1568336 h 1568336"/>
              <a:gd name="connsiteX7" fmla="*/ 0 w 2240584"/>
              <a:gd name="connsiteY7" fmla="*/ 1306894 h 1568336"/>
              <a:gd name="connsiteX8" fmla="*/ 0 w 2240584"/>
              <a:gd name="connsiteY8" fmla="*/ 261442 h 1568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0584" h="1568336">
                <a:moveTo>
                  <a:pt x="0" y="261442"/>
                </a:moveTo>
                <a:cubicBezTo>
                  <a:pt x="0" y="117052"/>
                  <a:pt x="117052" y="0"/>
                  <a:pt x="261442" y="0"/>
                </a:cubicBezTo>
                <a:lnTo>
                  <a:pt x="1979142" y="0"/>
                </a:lnTo>
                <a:cubicBezTo>
                  <a:pt x="2123532" y="0"/>
                  <a:pt x="2240584" y="117052"/>
                  <a:pt x="2240584" y="261442"/>
                </a:cubicBezTo>
                <a:lnTo>
                  <a:pt x="2240584" y="1306894"/>
                </a:lnTo>
                <a:cubicBezTo>
                  <a:pt x="2240584" y="1451284"/>
                  <a:pt x="2123532" y="1568336"/>
                  <a:pt x="1979142" y="1568336"/>
                </a:cubicBezTo>
                <a:lnTo>
                  <a:pt x="261442" y="1568336"/>
                </a:lnTo>
                <a:cubicBezTo>
                  <a:pt x="117052" y="1568336"/>
                  <a:pt x="0" y="1451284"/>
                  <a:pt x="0" y="1306894"/>
                </a:cubicBezTo>
                <a:lnTo>
                  <a:pt x="0" y="261442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rgbClr val="1B1B31"/>
            </a:solidFill>
          </a:ln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407" tIns="170407" rIns="170407" bIns="170407" numCol="1" spcCol="1270" anchor="ctr" anchorCtr="0">
            <a:noAutofit/>
          </a:bodyPr>
          <a:lstStyle/>
          <a:p>
            <a:pPr algn="ctr" defTabSz="139262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133" b="1" spc="-93">
                <a:solidFill>
                  <a:srgbClr val="FF0000"/>
                </a:solidFill>
                <a:latin typeface="Calibri"/>
              </a:rPr>
              <a:t>Bước 1</a:t>
            </a:r>
            <a:endParaRPr lang="vi-VN" sz="3133" b="1" spc="-93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Hình tự do: Hình 25">
            <a:extLst>
              <a:ext uri="{FF2B5EF4-FFF2-40B4-BE49-F238E27FC236}">
                <a16:creationId xmlns:a16="http://schemas.microsoft.com/office/drawing/2014/main" xmlns="" id="{9ECBC6D4-5B9C-4C13-A034-CDF26C58D838}"/>
              </a:ext>
            </a:extLst>
          </p:cNvPr>
          <p:cNvSpPr/>
          <p:nvPr/>
        </p:nvSpPr>
        <p:spPr>
          <a:xfrm>
            <a:off x="1943884" y="2025758"/>
            <a:ext cx="7613475" cy="844955"/>
          </a:xfrm>
          <a:custGeom>
            <a:avLst/>
            <a:gdLst>
              <a:gd name="connsiteX0" fmla="*/ 0 w 11421700"/>
              <a:gd name="connsiteY0" fmla="*/ 0 h 1267598"/>
              <a:gd name="connsiteX1" fmla="*/ 11421700 w 11421700"/>
              <a:gd name="connsiteY1" fmla="*/ 0 h 1267598"/>
              <a:gd name="connsiteX2" fmla="*/ 11421700 w 11421700"/>
              <a:gd name="connsiteY2" fmla="*/ 1267598 h 1267598"/>
              <a:gd name="connsiteX3" fmla="*/ 0 w 11421700"/>
              <a:gd name="connsiteY3" fmla="*/ 1267598 h 1267598"/>
              <a:gd name="connsiteX4" fmla="*/ 0 w 11421700"/>
              <a:gd name="connsiteY4" fmla="*/ 0 h 1267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21700" h="1267598">
                <a:moveTo>
                  <a:pt x="0" y="0"/>
                </a:moveTo>
                <a:lnTo>
                  <a:pt x="11421700" y="0"/>
                </a:lnTo>
                <a:lnTo>
                  <a:pt x="11421700" y="1267598"/>
                </a:lnTo>
                <a:lnTo>
                  <a:pt x="0" y="126759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190481" lvl="1" indent="-190481" defTabSz="1955604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r>
              <a:rPr lang="en-US" sz="44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Đọc tên bản đồ, lược đồ.</a:t>
            </a:r>
            <a:endParaRPr lang="vi-VN" sz="44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19" name="Mũi tên: Cong Hướng lên 26">
            <a:extLst>
              <a:ext uri="{FF2B5EF4-FFF2-40B4-BE49-F238E27FC236}">
                <a16:creationId xmlns:a16="http://schemas.microsoft.com/office/drawing/2014/main" xmlns="" id="{C836558A-FF67-4F67-AB87-C46A2BA6D15D}"/>
              </a:ext>
            </a:extLst>
          </p:cNvPr>
          <p:cNvSpPr/>
          <p:nvPr/>
        </p:nvSpPr>
        <p:spPr>
          <a:xfrm rot="5400000">
            <a:off x="2333688" y="4262560"/>
            <a:ext cx="887203" cy="1010050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olidFill>
            <a:srgbClr val="CCFFCC"/>
          </a:solidFill>
          <a:ln>
            <a:solidFill>
              <a:srgbClr val="FF0000"/>
            </a:solidFill>
          </a:ln>
          <a:scene3d>
            <a:camera prst="orthographicFront"/>
            <a:lightRig rig="flat" dir="t"/>
          </a:scene3d>
          <a:sp3d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Hình tự do: Hình 27">
            <a:extLst>
              <a:ext uri="{FF2B5EF4-FFF2-40B4-BE49-F238E27FC236}">
                <a16:creationId xmlns:a16="http://schemas.microsoft.com/office/drawing/2014/main" xmlns="" id="{D2759B78-AECF-4768-9D87-B7872F473949}"/>
              </a:ext>
            </a:extLst>
          </p:cNvPr>
          <p:cNvSpPr/>
          <p:nvPr/>
        </p:nvSpPr>
        <p:spPr>
          <a:xfrm>
            <a:off x="1647900" y="3256139"/>
            <a:ext cx="1493528" cy="1045421"/>
          </a:xfrm>
          <a:custGeom>
            <a:avLst/>
            <a:gdLst>
              <a:gd name="connsiteX0" fmla="*/ 0 w 2240584"/>
              <a:gd name="connsiteY0" fmla="*/ 261442 h 1568336"/>
              <a:gd name="connsiteX1" fmla="*/ 261442 w 2240584"/>
              <a:gd name="connsiteY1" fmla="*/ 0 h 1568336"/>
              <a:gd name="connsiteX2" fmla="*/ 1979142 w 2240584"/>
              <a:gd name="connsiteY2" fmla="*/ 0 h 1568336"/>
              <a:gd name="connsiteX3" fmla="*/ 2240584 w 2240584"/>
              <a:gd name="connsiteY3" fmla="*/ 261442 h 1568336"/>
              <a:gd name="connsiteX4" fmla="*/ 2240584 w 2240584"/>
              <a:gd name="connsiteY4" fmla="*/ 1306894 h 1568336"/>
              <a:gd name="connsiteX5" fmla="*/ 1979142 w 2240584"/>
              <a:gd name="connsiteY5" fmla="*/ 1568336 h 1568336"/>
              <a:gd name="connsiteX6" fmla="*/ 261442 w 2240584"/>
              <a:gd name="connsiteY6" fmla="*/ 1568336 h 1568336"/>
              <a:gd name="connsiteX7" fmla="*/ 0 w 2240584"/>
              <a:gd name="connsiteY7" fmla="*/ 1306894 h 1568336"/>
              <a:gd name="connsiteX8" fmla="*/ 0 w 2240584"/>
              <a:gd name="connsiteY8" fmla="*/ 261442 h 1568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0584" h="1568336">
                <a:moveTo>
                  <a:pt x="0" y="261442"/>
                </a:moveTo>
                <a:cubicBezTo>
                  <a:pt x="0" y="117052"/>
                  <a:pt x="117052" y="0"/>
                  <a:pt x="261442" y="0"/>
                </a:cubicBezTo>
                <a:lnTo>
                  <a:pt x="1979142" y="0"/>
                </a:lnTo>
                <a:cubicBezTo>
                  <a:pt x="2123532" y="0"/>
                  <a:pt x="2240584" y="117052"/>
                  <a:pt x="2240584" y="261442"/>
                </a:cubicBezTo>
                <a:lnTo>
                  <a:pt x="2240584" y="1306894"/>
                </a:lnTo>
                <a:cubicBezTo>
                  <a:pt x="2240584" y="1451284"/>
                  <a:pt x="2123532" y="1568336"/>
                  <a:pt x="1979142" y="1568336"/>
                </a:cubicBezTo>
                <a:lnTo>
                  <a:pt x="261442" y="1568336"/>
                </a:lnTo>
                <a:cubicBezTo>
                  <a:pt x="117052" y="1568336"/>
                  <a:pt x="0" y="1451284"/>
                  <a:pt x="0" y="1306894"/>
                </a:cubicBezTo>
                <a:lnTo>
                  <a:pt x="0" y="261442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rgbClr val="1B1B31"/>
            </a:solidFill>
          </a:ln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407" tIns="170407" rIns="170407" bIns="170407" numCol="1" spcCol="1270" anchor="ctr" anchorCtr="0">
            <a:noAutofit/>
          </a:bodyPr>
          <a:lstStyle/>
          <a:p>
            <a:pPr algn="ctr" defTabSz="139262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133" b="1" spc="-93">
                <a:solidFill>
                  <a:srgbClr val="FF0000"/>
                </a:solidFill>
                <a:latin typeface="Calibri"/>
              </a:rPr>
              <a:t>Bước 2</a:t>
            </a:r>
            <a:endParaRPr lang="vi-VN" sz="3133" b="1" spc="-93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Hình tự do: Hình 28">
            <a:extLst>
              <a:ext uri="{FF2B5EF4-FFF2-40B4-BE49-F238E27FC236}">
                <a16:creationId xmlns:a16="http://schemas.microsoft.com/office/drawing/2014/main" xmlns="" id="{6673E61D-0C54-47F3-B26D-03EFC03A1A36}"/>
              </a:ext>
            </a:extLst>
          </p:cNvPr>
          <p:cNvSpPr/>
          <p:nvPr/>
        </p:nvSpPr>
        <p:spPr>
          <a:xfrm>
            <a:off x="3420195" y="4516432"/>
            <a:ext cx="1086250" cy="844955"/>
          </a:xfrm>
          <a:custGeom>
            <a:avLst/>
            <a:gdLst>
              <a:gd name="connsiteX0" fmla="*/ 0 w 1629587"/>
              <a:gd name="connsiteY0" fmla="*/ 0 h 1267598"/>
              <a:gd name="connsiteX1" fmla="*/ 1629587 w 1629587"/>
              <a:gd name="connsiteY1" fmla="*/ 0 h 1267598"/>
              <a:gd name="connsiteX2" fmla="*/ 1629587 w 1629587"/>
              <a:gd name="connsiteY2" fmla="*/ 1267598 h 1267598"/>
              <a:gd name="connsiteX3" fmla="*/ 0 w 1629587"/>
              <a:gd name="connsiteY3" fmla="*/ 1267598 h 1267598"/>
              <a:gd name="connsiteX4" fmla="*/ 0 w 1629587"/>
              <a:gd name="connsiteY4" fmla="*/ 0 h 1267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587" h="1267598">
                <a:moveTo>
                  <a:pt x="0" y="0"/>
                </a:moveTo>
                <a:lnTo>
                  <a:pt x="1629587" y="0"/>
                </a:lnTo>
                <a:lnTo>
                  <a:pt x="1629587" y="1267598"/>
                </a:lnTo>
                <a:lnTo>
                  <a:pt x="0" y="126759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71" tIns="68571" rIns="68571" bIns="68571" numCol="1" spcCol="1270" anchor="ctr" anchorCtr="0">
            <a:noAutofit/>
          </a:bodyPr>
          <a:lstStyle/>
          <a:p>
            <a:pPr marL="152385" lvl="1" indent="-152385" defTabSz="622238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endParaRPr lang="vi-VN" sz="14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22" name="Hình tự do: Hình 29">
            <a:extLst>
              <a:ext uri="{FF2B5EF4-FFF2-40B4-BE49-F238E27FC236}">
                <a16:creationId xmlns:a16="http://schemas.microsoft.com/office/drawing/2014/main" xmlns="" id="{6E2450A8-DE10-4ABB-A1B6-8EA1943B412B}"/>
              </a:ext>
            </a:extLst>
          </p:cNvPr>
          <p:cNvSpPr/>
          <p:nvPr/>
        </p:nvSpPr>
        <p:spPr>
          <a:xfrm>
            <a:off x="3216556" y="4859802"/>
            <a:ext cx="1493528" cy="1045421"/>
          </a:xfrm>
          <a:custGeom>
            <a:avLst/>
            <a:gdLst>
              <a:gd name="connsiteX0" fmla="*/ 0 w 2240584"/>
              <a:gd name="connsiteY0" fmla="*/ 261442 h 1568336"/>
              <a:gd name="connsiteX1" fmla="*/ 261442 w 2240584"/>
              <a:gd name="connsiteY1" fmla="*/ 0 h 1568336"/>
              <a:gd name="connsiteX2" fmla="*/ 1979142 w 2240584"/>
              <a:gd name="connsiteY2" fmla="*/ 0 h 1568336"/>
              <a:gd name="connsiteX3" fmla="*/ 2240584 w 2240584"/>
              <a:gd name="connsiteY3" fmla="*/ 261442 h 1568336"/>
              <a:gd name="connsiteX4" fmla="*/ 2240584 w 2240584"/>
              <a:gd name="connsiteY4" fmla="*/ 1306894 h 1568336"/>
              <a:gd name="connsiteX5" fmla="*/ 1979142 w 2240584"/>
              <a:gd name="connsiteY5" fmla="*/ 1568336 h 1568336"/>
              <a:gd name="connsiteX6" fmla="*/ 261442 w 2240584"/>
              <a:gd name="connsiteY6" fmla="*/ 1568336 h 1568336"/>
              <a:gd name="connsiteX7" fmla="*/ 0 w 2240584"/>
              <a:gd name="connsiteY7" fmla="*/ 1306894 h 1568336"/>
              <a:gd name="connsiteX8" fmla="*/ 0 w 2240584"/>
              <a:gd name="connsiteY8" fmla="*/ 261442 h 1568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0584" h="1568336">
                <a:moveTo>
                  <a:pt x="0" y="261442"/>
                </a:moveTo>
                <a:cubicBezTo>
                  <a:pt x="0" y="117052"/>
                  <a:pt x="117052" y="0"/>
                  <a:pt x="261442" y="0"/>
                </a:cubicBezTo>
                <a:lnTo>
                  <a:pt x="1979142" y="0"/>
                </a:lnTo>
                <a:cubicBezTo>
                  <a:pt x="2123532" y="0"/>
                  <a:pt x="2240584" y="117052"/>
                  <a:pt x="2240584" y="261442"/>
                </a:cubicBezTo>
                <a:lnTo>
                  <a:pt x="2240584" y="1306894"/>
                </a:lnTo>
                <a:cubicBezTo>
                  <a:pt x="2240584" y="1451284"/>
                  <a:pt x="2123532" y="1568336"/>
                  <a:pt x="1979142" y="1568336"/>
                </a:cubicBezTo>
                <a:lnTo>
                  <a:pt x="261442" y="1568336"/>
                </a:lnTo>
                <a:cubicBezTo>
                  <a:pt x="117052" y="1568336"/>
                  <a:pt x="0" y="1451284"/>
                  <a:pt x="0" y="1306894"/>
                </a:cubicBezTo>
                <a:lnTo>
                  <a:pt x="0" y="261442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rgbClr val="1B1B31"/>
            </a:solidFill>
          </a:ln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407" tIns="170407" rIns="170407" bIns="170407" numCol="1" spcCol="1270" anchor="ctr" anchorCtr="0">
            <a:noAutofit/>
          </a:bodyPr>
          <a:lstStyle/>
          <a:p>
            <a:pPr algn="ctr" defTabSz="139262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133" b="1" spc="-93">
                <a:solidFill>
                  <a:srgbClr val="FF0000"/>
                </a:solidFill>
                <a:latin typeface="Calibri"/>
              </a:rPr>
              <a:t>Bước 3</a:t>
            </a:r>
            <a:endParaRPr lang="vi-VN" sz="3133" b="1" spc="-93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Hình tự do: Hình 30">
            <a:extLst>
              <a:ext uri="{FF2B5EF4-FFF2-40B4-BE49-F238E27FC236}">
                <a16:creationId xmlns:a16="http://schemas.microsoft.com/office/drawing/2014/main" xmlns="" id="{2685C405-C7B6-4836-BE23-14B4D8967303}"/>
              </a:ext>
            </a:extLst>
          </p:cNvPr>
          <p:cNvSpPr/>
          <p:nvPr/>
        </p:nvSpPr>
        <p:spPr>
          <a:xfrm>
            <a:off x="7074663" y="5690785"/>
            <a:ext cx="1086250" cy="844955"/>
          </a:xfrm>
          <a:custGeom>
            <a:avLst/>
            <a:gdLst>
              <a:gd name="connsiteX0" fmla="*/ 0 w 1629587"/>
              <a:gd name="connsiteY0" fmla="*/ 0 h 1267598"/>
              <a:gd name="connsiteX1" fmla="*/ 1629587 w 1629587"/>
              <a:gd name="connsiteY1" fmla="*/ 0 h 1267598"/>
              <a:gd name="connsiteX2" fmla="*/ 1629587 w 1629587"/>
              <a:gd name="connsiteY2" fmla="*/ 1267598 h 1267598"/>
              <a:gd name="connsiteX3" fmla="*/ 0 w 1629587"/>
              <a:gd name="connsiteY3" fmla="*/ 1267598 h 1267598"/>
              <a:gd name="connsiteX4" fmla="*/ 0 w 1629587"/>
              <a:gd name="connsiteY4" fmla="*/ 0 h 1267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587" h="1267598">
                <a:moveTo>
                  <a:pt x="0" y="0"/>
                </a:moveTo>
                <a:lnTo>
                  <a:pt x="1629587" y="0"/>
                </a:lnTo>
                <a:lnTo>
                  <a:pt x="1629587" y="1267598"/>
                </a:lnTo>
                <a:lnTo>
                  <a:pt x="0" y="126759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71" tIns="68571" rIns="68571" bIns="68571" numCol="1" spcCol="1270" anchor="ctr" anchorCtr="0">
            <a:noAutofit/>
          </a:bodyPr>
          <a:lstStyle/>
          <a:p>
            <a:pPr marL="152385" lvl="1" indent="-152385" defTabSz="622238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endParaRPr lang="vi-VN" sz="14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24" name="Hình tự do: Hình 31">
            <a:extLst>
              <a:ext uri="{FF2B5EF4-FFF2-40B4-BE49-F238E27FC236}">
                <a16:creationId xmlns:a16="http://schemas.microsoft.com/office/drawing/2014/main" xmlns="" id="{B087D683-3F77-4367-B310-875B6E56F068}"/>
              </a:ext>
            </a:extLst>
          </p:cNvPr>
          <p:cNvSpPr/>
          <p:nvPr/>
        </p:nvSpPr>
        <p:spPr>
          <a:xfrm>
            <a:off x="3062488" y="3479028"/>
            <a:ext cx="7613475" cy="844955"/>
          </a:xfrm>
          <a:custGeom>
            <a:avLst/>
            <a:gdLst>
              <a:gd name="connsiteX0" fmla="*/ 0 w 11421700"/>
              <a:gd name="connsiteY0" fmla="*/ 0 h 1267598"/>
              <a:gd name="connsiteX1" fmla="*/ 11421700 w 11421700"/>
              <a:gd name="connsiteY1" fmla="*/ 0 h 1267598"/>
              <a:gd name="connsiteX2" fmla="*/ 11421700 w 11421700"/>
              <a:gd name="connsiteY2" fmla="*/ 1267598 h 1267598"/>
              <a:gd name="connsiteX3" fmla="*/ 0 w 11421700"/>
              <a:gd name="connsiteY3" fmla="*/ 1267598 h 1267598"/>
              <a:gd name="connsiteX4" fmla="*/ 0 w 11421700"/>
              <a:gd name="connsiteY4" fmla="*/ 0 h 1267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21700" h="1267598">
                <a:moveTo>
                  <a:pt x="0" y="0"/>
                </a:moveTo>
                <a:lnTo>
                  <a:pt x="11421700" y="0"/>
                </a:lnTo>
                <a:lnTo>
                  <a:pt x="11421700" y="1267598"/>
                </a:lnTo>
                <a:lnTo>
                  <a:pt x="0" y="126759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190481" lvl="1" indent="-190481" defTabSz="1955604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r>
              <a:rPr lang="en-US" sz="44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Đọc chú giải.</a:t>
            </a:r>
            <a:endParaRPr lang="vi-VN" sz="44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25" name="Hình tự do: Hình 32">
            <a:extLst>
              <a:ext uri="{FF2B5EF4-FFF2-40B4-BE49-F238E27FC236}">
                <a16:creationId xmlns:a16="http://schemas.microsoft.com/office/drawing/2014/main" xmlns="" id="{C54122EF-044E-4607-B8EF-C58D670E5C29}"/>
              </a:ext>
            </a:extLst>
          </p:cNvPr>
          <p:cNvSpPr/>
          <p:nvPr/>
        </p:nvSpPr>
        <p:spPr>
          <a:xfrm>
            <a:off x="896006" y="5837787"/>
            <a:ext cx="10901854" cy="844955"/>
          </a:xfrm>
          <a:custGeom>
            <a:avLst/>
            <a:gdLst>
              <a:gd name="connsiteX0" fmla="*/ 0 w 11421700"/>
              <a:gd name="connsiteY0" fmla="*/ 0 h 1267598"/>
              <a:gd name="connsiteX1" fmla="*/ 11421700 w 11421700"/>
              <a:gd name="connsiteY1" fmla="*/ 0 h 1267598"/>
              <a:gd name="connsiteX2" fmla="*/ 11421700 w 11421700"/>
              <a:gd name="connsiteY2" fmla="*/ 1267598 h 1267598"/>
              <a:gd name="connsiteX3" fmla="*/ 0 w 11421700"/>
              <a:gd name="connsiteY3" fmla="*/ 1267598 h 1267598"/>
              <a:gd name="connsiteX4" fmla="*/ 0 w 11421700"/>
              <a:gd name="connsiteY4" fmla="*/ 0 h 1267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21700" h="1267598">
                <a:moveTo>
                  <a:pt x="0" y="0"/>
                </a:moveTo>
                <a:lnTo>
                  <a:pt x="11421700" y="0"/>
                </a:lnTo>
                <a:lnTo>
                  <a:pt x="11421700" y="1267598"/>
                </a:lnTo>
                <a:lnTo>
                  <a:pt x="0" y="126759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190481" lvl="1" indent="-190481" defTabSz="1955604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r>
              <a:rPr lang="en-US" sz="44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Đọc các thông tin trên bản đồ, lược đồ. </a:t>
            </a:r>
            <a:endParaRPr lang="vi-VN" sz="44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26" name="Hình Bầu dục 34">
            <a:extLst>
              <a:ext uri="{FF2B5EF4-FFF2-40B4-BE49-F238E27FC236}">
                <a16:creationId xmlns:a16="http://schemas.microsoft.com/office/drawing/2014/main" xmlns="" id="{C42D1512-1D9D-4754-B708-75B6BB29536D}"/>
              </a:ext>
            </a:extLst>
          </p:cNvPr>
          <p:cNvSpPr/>
          <p:nvPr/>
        </p:nvSpPr>
        <p:spPr>
          <a:xfrm>
            <a:off x="7704730" y="667726"/>
            <a:ext cx="3745908" cy="452543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39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7" name="Hình Bầu dục 35">
            <a:extLst>
              <a:ext uri="{FF2B5EF4-FFF2-40B4-BE49-F238E27FC236}">
                <a16:creationId xmlns:a16="http://schemas.microsoft.com/office/drawing/2014/main" xmlns="" id="{B9E1FCA4-B7C8-4673-9171-2EEC8916276B}"/>
              </a:ext>
            </a:extLst>
          </p:cNvPr>
          <p:cNvSpPr/>
          <p:nvPr/>
        </p:nvSpPr>
        <p:spPr>
          <a:xfrm>
            <a:off x="10522907" y="4847582"/>
            <a:ext cx="1116213" cy="1009114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39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6702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7" presetClass="emph" presetSubtype="1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2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7" presetClass="emph" presetSubtype="1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5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0" grpId="0" animBg="1"/>
      <p:bldP spid="22" grpId="0" animBg="1"/>
      <p:bldP spid="24" grpId="0"/>
      <p:bldP spid="25" grpId="0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4"/>
          <a:stretch/>
        </p:blipFill>
        <p:spPr>
          <a:xfrm flipH="1">
            <a:off x="0" y="2481"/>
            <a:ext cx="8431703" cy="6857107"/>
          </a:xfrm>
          <a:prstGeom prst="rect">
            <a:avLst/>
          </a:prstGeom>
        </p:spPr>
      </p:pic>
      <p:pic>
        <p:nvPicPr>
          <p:cNvPr id="31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1" b="32552"/>
          <a:stretch/>
        </p:blipFill>
        <p:spPr>
          <a:xfrm>
            <a:off x="0" y="4978992"/>
            <a:ext cx="12192435" cy="18793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0" t="60007" r="12246" b="11667"/>
          <a:stretch/>
        </p:blipFill>
        <p:spPr>
          <a:xfrm rot="527121">
            <a:off x="361726" y="-990733"/>
            <a:ext cx="11885736" cy="799644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304478" y="472836"/>
            <a:ext cx="5581456" cy="1784976"/>
            <a:chOff x="981193" y="787879"/>
            <a:chExt cx="5582183" cy="1785209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xmlns="" id="{AD39B987-D8F9-4D06-A255-C7397588FDD3}"/>
                </a:ext>
              </a:extLst>
            </p:cNvPr>
            <p:cNvSpPr txBox="1"/>
            <p:nvPr/>
          </p:nvSpPr>
          <p:spPr>
            <a:xfrm>
              <a:off x="981193" y="787879"/>
              <a:ext cx="5465670" cy="178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10999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Staccato " panose="02040603050506020204" pitchFamily="18" charset="0"/>
                  <a:ea typeface="字魂55号-龙吟手书" panose="00000500000000000000" pitchFamily="2" charset="-122"/>
                  <a:cs typeface="+mn-cs"/>
                </a:rPr>
                <a:t>2. Biểu đồ</a:t>
              </a:r>
            </a:p>
          </p:txBody>
        </p:sp>
        <p:sp>
          <p:nvSpPr>
            <p:cNvPr id="26" name="文本框 10"/>
            <p:cNvSpPr txBox="1"/>
            <p:nvPr/>
          </p:nvSpPr>
          <p:spPr>
            <a:xfrm>
              <a:off x="1097706" y="787879"/>
              <a:ext cx="5465670" cy="178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10999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taccato " panose="02040603050506020204" pitchFamily="18" charset="0"/>
                  <a:ea typeface="字魂55号-龙吟手书" panose="00000500000000000000" pitchFamily="2" charset="-122"/>
                  <a:cs typeface="+mn-cs"/>
                </a:rPr>
                <a:t>2. Biểu đồ</a:t>
              </a:r>
            </a:p>
          </p:txBody>
        </p:sp>
      </p:grpSp>
      <p:pic>
        <p:nvPicPr>
          <p:cNvPr id="9" name="Picture 2" descr="Hình ảnh nam học sinh đeo balo đi học - PNG">
            <a:extLst>
              <a:ext uri="{FF2B5EF4-FFF2-40B4-BE49-F238E27FC236}">
                <a16:creationId xmlns:a16="http://schemas.microsoft.com/office/drawing/2014/main" xmlns="" id="{5FB150FE-6706-441B-B78E-4FC35D5A2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93" b="95256" l="10000" r="90000">
                        <a14:foregroundMark x1="51667" y1="21632" x2="51667" y2="78937"/>
                        <a14:foregroundMark x1="31500" y1="35294" x2="42333" y2="54649"/>
                        <a14:foregroundMark x1="27333" y1="71727" x2="35667" y2="85199"/>
                        <a14:foregroundMark x1="61667" y1="85199" x2="62000" y2="92600"/>
                        <a14:foregroundMark x1="47500" y1="48767" x2="58833" y2="56736"/>
                        <a14:foregroundMark x1="41833" y1="25047" x2="58000" y2="29981"/>
                        <a14:foregroundMark x1="48333" y1="10247" x2="54333" y2="10247"/>
                        <a14:foregroundMark x1="49167" y1="6072" x2="56667" y2="8918"/>
                        <a14:foregroundMark x1="52167" y1="5693" x2="59667" y2="30171"/>
                        <a14:foregroundMark x1="54833" y1="20873" x2="55833" y2="32638"/>
                        <a14:foregroundMark x1="44333" y1="22960" x2="49167" y2="66603"/>
                        <a14:foregroundMark x1="38833" y1="51992" x2="50667" y2="79696"/>
                        <a14:foregroundMark x1="31500" y1="77419" x2="46667" y2="65844"/>
                        <a14:foregroundMark x1="51000" y1="77989" x2="58333" y2="91082"/>
                        <a14:foregroundMark x1="52000" y1="66603" x2="62167" y2="87287"/>
                        <a14:foregroundMark x1="51167" y1="50854" x2="62167" y2="59203"/>
                        <a14:foregroundMark x1="54333" y1="50474" x2="61667" y2="64326"/>
                        <a14:foregroundMark x1="54333" y1="53131" x2="57167" y2="64326"/>
                        <a14:foregroundMark x1="38333" y1="45351" x2="48833" y2="55028"/>
                        <a14:foregroundMark x1="38833" y1="46869" x2="49667" y2="62239"/>
                        <a14:foregroundMark x1="42500" y1="54459" x2="54667" y2="74763"/>
                        <a14:foregroundMark x1="52500" y1="58254" x2="56667" y2="71157"/>
                        <a14:foregroundMark x1="54333" y1="62429" x2="57500" y2="85199"/>
                        <a14:foregroundMark x1="59833" y1="91461" x2="60333" y2="92979"/>
                        <a14:foregroundMark x1="59000" y1="87287" x2="59333" y2="94687"/>
                        <a14:foregroundMark x1="57500" y1="86907" x2="58333" y2="95256"/>
                        <a14:foregroundMark x1="62167" y1="85199" x2="64000" y2="90323"/>
                        <a14:foregroundMark x1="64000" y1="84250" x2="64833" y2="87287"/>
                        <a14:foregroundMark x1="64833" y1="83302" x2="59667" y2="95256"/>
                        <a14:foregroundMark x1="59667" y1="95256" x2="55833" y2="93738"/>
                        <a14:foregroundMark x1="48500" y1="14042" x2="52833" y2="60721"/>
                        <a14:foregroundMark x1="30667" y1="77419" x2="30667" y2="77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33201" y="2072307"/>
            <a:ext cx="5715000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07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079815A-C175-49A9-AEB3-D2750900A213}"/>
              </a:ext>
            </a:extLst>
          </p:cNvPr>
          <p:cNvSpPr/>
          <p:nvPr/>
        </p:nvSpPr>
        <p:spPr>
          <a:xfrm>
            <a:off x="348297" y="378562"/>
            <a:ext cx="11479305" cy="618228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xmlns="" id="{AF39F221-8011-4108-A9DE-875300567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912" y="-218308"/>
            <a:ext cx="6048758" cy="217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Hình chữ nhật 15">
            <a:extLst>
              <a:ext uri="{FF2B5EF4-FFF2-40B4-BE49-F238E27FC236}">
                <a16:creationId xmlns:a16="http://schemas.microsoft.com/office/drawing/2014/main" xmlns="" id="{DCC87FDB-53D7-4111-B3CF-5D4C18B2C5CB}"/>
              </a:ext>
            </a:extLst>
          </p:cNvPr>
          <p:cNvSpPr/>
          <p:nvPr/>
        </p:nvSpPr>
        <p:spPr>
          <a:xfrm>
            <a:off x="4520424" y="499234"/>
            <a:ext cx="3149564" cy="615545"/>
          </a:xfrm>
          <a:prstGeom prst="rect">
            <a:avLst/>
          </a:prstGeom>
          <a:noFill/>
        </p:spPr>
        <p:txBody>
          <a:bodyPr wrap="none" lIns="60952" tIns="30476" rIns="60952" bIns="30476">
            <a:spAutoFit/>
          </a:bodyPr>
          <a:lstStyle/>
          <a:p>
            <a:pPr algn="ctr" defTabSz="609539"/>
            <a:r>
              <a:rPr lang="en-US" sz="3600" b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Biểu đồ là gì?</a:t>
            </a:r>
            <a:endParaRPr lang="vi-VN" sz="3600" b="1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Hình chữ nhật 16">
            <a:extLst>
              <a:ext uri="{FF2B5EF4-FFF2-40B4-BE49-F238E27FC236}">
                <a16:creationId xmlns:a16="http://schemas.microsoft.com/office/drawing/2014/main" xmlns="" id="{0AE0B8BD-9203-409F-A31E-BE6168E9470F}"/>
              </a:ext>
            </a:extLst>
          </p:cNvPr>
          <p:cNvSpPr/>
          <p:nvPr/>
        </p:nvSpPr>
        <p:spPr>
          <a:xfrm>
            <a:off x="492747" y="1711649"/>
            <a:ext cx="11349369" cy="1169543"/>
          </a:xfrm>
          <a:prstGeom prst="rect">
            <a:avLst/>
          </a:prstGeom>
          <a:noFill/>
        </p:spPr>
        <p:txBody>
          <a:bodyPr wrap="square" lIns="60952" tIns="30476" rIns="60952" bIns="30476">
            <a:spAutoFit/>
          </a:bodyPr>
          <a:lstStyle/>
          <a:p>
            <a:pPr algn="just" defTabSz="609539"/>
            <a:r>
              <a:rPr lang="en-US" sz="360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Biểu đồ là hình thức thể hiện trực quan các số liệu qua thời gian và không gian bằng các hình vẽ đặc trưng. </a:t>
            </a:r>
            <a:endParaRPr lang="vi-VN" sz="360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9CC01B25-0C65-4E05-9CFA-CF13AE1918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938" y="3088698"/>
            <a:ext cx="6964535" cy="327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71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079815A-C175-49A9-AEB3-D2750900A213}"/>
              </a:ext>
            </a:extLst>
          </p:cNvPr>
          <p:cNvSpPr/>
          <p:nvPr/>
        </p:nvSpPr>
        <p:spPr>
          <a:xfrm>
            <a:off x="348297" y="378562"/>
            <a:ext cx="11479305" cy="618228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BC902014-A3A6-4CD4-94BD-E881AA0190C0}"/>
              </a:ext>
            </a:extLst>
          </p:cNvPr>
          <p:cNvSpPr/>
          <p:nvPr/>
        </p:nvSpPr>
        <p:spPr>
          <a:xfrm>
            <a:off x="6875762" y="717535"/>
            <a:ext cx="3789934" cy="1274164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4D1A6410-FD02-4359-8184-FE4FDC5A196E}"/>
              </a:ext>
            </a:extLst>
          </p:cNvPr>
          <p:cNvSpPr/>
          <p:nvPr/>
        </p:nvSpPr>
        <p:spPr>
          <a:xfrm>
            <a:off x="1705692" y="1748126"/>
            <a:ext cx="3307620" cy="3307784"/>
          </a:xfrm>
          <a:custGeom>
            <a:avLst/>
            <a:gdLst>
              <a:gd name="connsiteX0" fmla="*/ 0 w 3307620"/>
              <a:gd name="connsiteY0" fmla="*/ 1653892 h 3307784"/>
              <a:gd name="connsiteX1" fmla="*/ 1653810 w 3307620"/>
              <a:gd name="connsiteY1" fmla="*/ 0 h 3307784"/>
              <a:gd name="connsiteX2" fmla="*/ 3307620 w 3307620"/>
              <a:gd name="connsiteY2" fmla="*/ 1653892 h 3307784"/>
              <a:gd name="connsiteX3" fmla="*/ 1653810 w 3307620"/>
              <a:gd name="connsiteY3" fmla="*/ 3307784 h 3307784"/>
              <a:gd name="connsiteX4" fmla="*/ 0 w 3307620"/>
              <a:gd name="connsiteY4" fmla="*/ 1653892 h 3307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7620" h="3307784">
                <a:moveTo>
                  <a:pt x="0" y="1653892"/>
                </a:moveTo>
                <a:cubicBezTo>
                  <a:pt x="0" y="740473"/>
                  <a:pt x="740436" y="0"/>
                  <a:pt x="1653810" y="0"/>
                </a:cubicBezTo>
                <a:cubicBezTo>
                  <a:pt x="2567184" y="0"/>
                  <a:pt x="3307620" y="740473"/>
                  <a:pt x="3307620" y="1653892"/>
                </a:cubicBezTo>
                <a:cubicBezTo>
                  <a:pt x="3307620" y="2567311"/>
                  <a:pt x="2567184" y="3307784"/>
                  <a:pt x="1653810" y="3307784"/>
                </a:cubicBezTo>
                <a:cubicBezTo>
                  <a:pt x="740436" y="3307784"/>
                  <a:pt x="0" y="2567311"/>
                  <a:pt x="0" y="1653892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7730" tIns="537754" rIns="537730" bIns="537754" numCol="1" spcCol="1270" anchor="ctr" anchorCtr="0">
            <a:noAutofit/>
          </a:bodyPr>
          <a:lstStyle/>
          <a:p>
            <a:pPr marL="0" lvl="0" indent="0" algn="ctr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200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bước sử dụng biểu đồ</a:t>
            </a:r>
          </a:p>
        </p:txBody>
      </p:sp>
      <p:sp>
        <p:nvSpPr>
          <p:cNvPr id="17" name="Block Arc 16">
            <a:extLst>
              <a:ext uri="{FF2B5EF4-FFF2-40B4-BE49-F238E27FC236}">
                <a16:creationId xmlns:a16="http://schemas.microsoft.com/office/drawing/2014/main" xmlns="" id="{EBE7D41A-36F3-4A1B-92BD-8DB3C8ACD3C0}"/>
              </a:ext>
            </a:extLst>
          </p:cNvPr>
          <p:cNvSpPr/>
          <p:nvPr/>
        </p:nvSpPr>
        <p:spPr>
          <a:xfrm>
            <a:off x="0" y="-90999"/>
            <a:ext cx="6667617" cy="6950587"/>
          </a:xfrm>
          <a:prstGeom prst="blockArc">
            <a:avLst>
              <a:gd name="adj1" fmla="val 17527788"/>
              <a:gd name="adj2" fmla="val 4119114"/>
              <a:gd name="adj3" fmla="val 575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0CBCB4BD-5916-4E52-9949-98B234E04D75}"/>
              </a:ext>
            </a:extLst>
          </p:cNvPr>
          <p:cNvSpPr/>
          <p:nvPr/>
        </p:nvSpPr>
        <p:spPr>
          <a:xfrm>
            <a:off x="7006032" y="511191"/>
            <a:ext cx="3668869" cy="1715404"/>
          </a:xfrm>
          <a:custGeom>
            <a:avLst/>
            <a:gdLst>
              <a:gd name="connsiteX0" fmla="*/ 0 w 2371762"/>
              <a:gd name="connsiteY0" fmla="*/ 0 h 1715404"/>
              <a:gd name="connsiteX1" fmla="*/ 2371762 w 2371762"/>
              <a:gd name="connsiteY1" fmla="*/ 0 h 1715404"/>
              <a:gd name="connsiteX2" fmla="*/ 2371762 w 2371762"/>
              <a:gd name="connsiteY2" fmla="*/ 1715404 h 1715404"/>
              <a:gd name="connsiteX3" fmla="*/ 0 w 2371762"/>
              <a:gd name="connsiteY3" fmla="*/ 1715404 h 1715404"/>
              <a:gd name="connsiteX4" fmla="*/ 0 w 2371762"/>
              <a:gd name="connsiteY4" fmla="*/ 0 h 171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1762" h="1715404">
                <a:moveTo>
                  <a:pt x="0" y="0"/>
                </a:moveTo>
                <a:lnTo>
                  <a:pt x="2371762" y="0"/>
                </a:lnTo>
                <a:lnTo>
                  <a:pt x="2371762" y="1715404"/>
                </a:lnTo>
                <a:lnTo>
                  <a:pt x="0" y="171540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0800" tIns="50800" rIns="50800" bIns="50800" numCol="1" spcCol="1270" anchor="ctr" anchorCtr="0">
            <a:noAutofit/>
          </a:bodyPr>
          <a:lstStyle/>
          <a:p>
            <a:pPr marL="0" lvl="0" indent="0" algn="l" defTabSz="177800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None/>
            </a:pPr>
            <a:r>
              <a:rPr lang="en-US" sz="4000" kern="1200">
                <a:latin typeface="Arial" panose="020B0604020202020204" pitchFamily="34" charset="0"/>
                <a:cs typeface="Arial" panose="020B0604020202020204" pitchFamily="34" charset="0"/>
              </a:rPr>
              <a:t>Đọc tên biểu đồ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446245D0-46FB-471A-9278-C482A934DB58}"/>
              </a:ext>
            </a:extLst>
          </p:cNvPr>
          <p:cNvSpPr/>
          <p:nvPr/>
        </p:nvSpPr>
        <p:spPr>
          <a:xfrm>
            <a:off x="4971035" y="509179"/>
            <a:ext cx="1738859" cy="173885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389F95C2-A796-4263-8FD0-C1E266B0C9C1}"/>
              </a:ext>
            </a:extLst>
          </p:cNvPr>
          <p:cNvSpPr/>
          <p:nvPr/>
        </p:nvSpPr>
        <p:spPr>
          <a:xfrm>
            <a:off x="5438243" y="2505225"/>
            <a:ext cx="1738859" cy="173885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8444B7EE-3FAD-4CBB-9285-C505FB2F197D}"/>
              </a:ext>
            </a:extLst>
          </p:cNvPr>
          <p:cNvSpPr/>
          <p:nvPr/>
        </p:nvSpPr>
        <p:spPr>
          <a:xfrm>
            <a:off x="4805739" y="4504399"/>
            <a:ext cx="1738859" cy="173885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3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D5A9A7CE-D3B5-4314-914A-F14C66D6FB25}"/>
              </a:ext>
            </a:extLst>
          </p:cNvPr>
          <p:cNvSpPr/>
          <p:nvPr/>
        </p:nvSpPr>
        <p:spPr>
          <a:xfrm>
            <a:off x="7496588" y="2774911"/>
            <a:ext cx="3789934" cy="1274164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2F9A0603-AE78-4540-BFA5-74C68083C64D}"/>
              </a:ext>
            </a:extLst>
          </p:cNvPr>
          <p:cNvSpPr/>
          <p:nvPr/>
        </p:nvSpPr>
        <p:spPr>
          <a:xfrm>
            <a:off x="7617653" y="2584110"/>
            <a:ext cx="3668869" cy="1715404"/>
          </a:xfrm>
          <a:custGeom>
            <a:avLst/>
            <a:gdLst>
              <a:gd name="connsiteX0" fmla="*/ 0 w 3632710"/>
              <a:gd name="connsiteY0" fmla="*/ 0 h 1715404"/>
              <a:gd name="connsiteX1" fmla="*/ 3632710 w 3632710"/>
              <a:gd name="connsiteY1" fmla="*/ 0 h 1715404"/>
              <a:gd name="connsiteX2" fmla="*/ 3632710 w 3632710"/>
              <a:gd name="connsiteY2" fmla="*/ 1715404 h 1715404"/>
              <a:gd name="connsiteX3" fmla="*/ 0 w 3632710"/>
              <a:gd name="connsiteY3" fmla="*/ 1715404 h 1715404"/>
              <a:gd name="connsiteX4" fmla="*/ 0 w 3632710"/>
              <a:gd name="connsiteY4" fmla="*/ 0 h 171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2710" h="1715404">
                <a:moveTo>
                  <a:pt x="0" y="0"/>
                </a:moveTo>
                <a:lnTo>
                  <a:pt x="3632710" y="0"/>
                </a:lnTo>
                <a:lnTo>
                  <a:pt x="3632710" y="1715404"/>
                </a:lnTo>
                <a:lnTo>
                  <a:pt x="0" y="171540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marL="0" lvl="0" indent="0" algn="just" defTabSz="173355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None/>
            </a:pPr>
            <a:r>
              <a:rPr lang="en-US" sz="3900" kern="1200">
                <a:latin typeface="Arial" panose="020B0604020202020204" pitchFamily="34" charset="0"/>
                <a:cs typeface="Arial" panose="020B0604020202020204" pitchFamily="34" charset="0"/>
              </a:rPr>
              <a:t>Đọc chú giải và các thông tin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9B37A629-8BE7-4BC8-907E-15FD19B369A7}"/>
              </a:ext>
            </a:extLst>
          </p:cNvPr>
          <p:cNvSpPr/>
          <p:nvPr/>
        </p:nvSpPr>
        <p:spPr>
          <a:xfrm>
            <a:off x="6945498" y="4811947"/>
            <a:ext cx="4746829" cy="1274164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D08548A9-FEC7-4380-9BA4-2EA2B595443C}"/>
              </a:ext>
            </a:extLst>
          </p:cNvPr>
          <p:cNvSpPr/>
          <p:nvPr/>
        </p:nvSpPr>
        <p:spPr>
          <a:xfrm>
            <a:off x="6970807" y="4611238"/>
            <a:ext cx="4962559" cy="1715404"/>
          </a:xfrm>
          <a:custGeom>
            <a:avLst/>
            <a:gdLst>
              <a:gd name="connsiteX0" fmla="*/ 0 w 3592508"/>
              <a:gd name="connsiteY0" fmla="*/ 0 h 1715404"/>
              <a:gd name="connsiteX1" fmla="*/ 3592508 w 3592508"/>
              <a:gd name="connsiteY1" fmla="*/ 0 h 1715404"/>
              <a:gd name="connsiteX2" fmla="*/ 3592508 w 3592508"/>
              <a:gd name="connsiteY2" fmla="*/ 1715404 h 1715404"/>
              <a:gd name="connsiteX3" fmla="*/ 0 w 3592508"/>
              <a:gd name="connsiteY3" fmla="*/ 1715404 h 1715404"/>
              <a:gd name="connsiteX4" fmla="*/ 0 w 3592508"/>
              <a:gd name="connsiteY4" fmla="*/ 0 h 171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2508" h="1715404">
                <a:moveTo>
                  <a:pt x="0" y="0"/>
                </a:moveTo>
                <a:lnTo>
                  <a:pt x="3592508" y="0"/>
                </a:lnTo>
                <a:lnTo>
                  <a:pt x="3592508" y="1715404"/>
                </a:lnTo>
                <a:lnTo>
                  <a:pt x="0" y="171540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marL="0" lvl="0" indent="0" algn="l" defTabSz="173355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None/>
            </a:pPr>
            <a:r>
              <a:rPr lang="en-US" sz="3900" kern="1200">
                <a:latin typeface="Arial" panose="020B0604020202020204" pitchFamily="34" charset="0"/>
                <a:cs typeface="Arial" panose="020B0604020202020204" pitchFamily="34" charset="0"/>
              </a:rPr>
              <a:t>Trả lời cho câu hỏi: Cái gì?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1157927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" grpId="0" animBg="1"/>
      <p:bldP spid="19" grpId="0" animBg="1"/>
      <p:bldP spid="20" grpId="0" animBg="1"/>
      <p:bldP spid="23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4"/>
          <a:stretch/>
        </p:blipFill>
        <p:spPr>
          <a:xfrm flipH="1">
            <a:off x="0" y="2481"/>
            <a:ext cx="8431703" cy="6857107"/>
          </a:xfrm>
          <a:prstGeom prst="rect">
            <a:avLst/>
          </a:prstGeom>
        </p:spPr>
      </p:pic>
      <p:pic>
        <p:nvPicPr>
          <p:cNvPr id="31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1" b="32552"/>
          <a:stretch/>
        </p:blipFill>
        <p:spPr>
          <a:xfrm>
            <a:off x="0" y="4978992"/>
            <a:ext cx="12192435" cy="18793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0" t="60007" r="12246" b="11667"/>
          <a:stretch/>
        </p:blipFill>
        <p:spPr>
          <a:xfrm rot="527121">
            <a:off x="361726" y="-990733"/>
            <a:ext cx="11885736" cy="799644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AD39B987-D8F9-4D06-A255-C7397588FDD3}"/>
              </a:ext>
            </a:extLst>
          </p:cNvPr>
          <p:cNvSpPr txBox="1"/>
          <p:nvPr/>
        </p:nvSpPr>
        <p:spPr>
          <a:xfrm>
            <a:off x="362166" y="472836"/>
            <a:ext cx="11349582" cy="1784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09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rPr>
              <a:t>3. </a:t>
            </a:r>
            <a:r>
              <a:rPr kumimoji="0" lang="en-US" altLang="zh-CN" sz="10999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rPr>
              <a:t>TRANH ẢNH </a:t>
            </a:r>
            <a:r>
              <a:rPr kumimoji="0" lang="en-US" altLang="zh-CN" sz="10999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rPr>
              <a:t> </a:t>
            </a:r>
            <a:endParaRPr kumimoji="0" lang="vi-VN" altLang="zh-CN" sz="10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taccato " panose="02040603050506020204" pitchFamily="18" charset="0"/>
              <a:ea typeface="字魂55号-龙吟手书" panose="00000500000000000000" pitchFamily="2" charset="-122"/>
              <a:cs typeface="+mn-cs"/>
            </a:endParaRPr>
          </a:p>
        </p:txBody>
      </p:sp>
      <p:pic>
        <p:nvPicPr>
          <p:cNvPr id="9" name="Picture 2" descr="Hình ảnh nam học sinh đeo balo đi học - PNG">
            <a:extLst>
              <a:ext uri="{FF2B5EF4-FFF2-40B4-BE49-F238E27FC236}">
                <a16:creationId xmlns:a16="http://schemas.microsoft.com/office/drawing/2014/main" xmlns="" id="{5FB150FE-6706-441B-B78E-4FC35D5A2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93" b="95256" l="10000" r="90000">
                        <a14:foregroundMark x1="51667" y1="21632" x2="51667" y2="78937"/>
                        <a14:foregroundMark x1="31500" y1="35294" x2="42333" y2="54649"/>
                        <a14:foregroundMark x1="27333" y1="71727" x2="35667" y2="85199"/>
                        <a14:foregroundMark x1="61667" y1="85199" x2="62000" y2="92600"/>
                        <a14:foregroundMark x1="47500" y1="48767" x2="58833" y2="56736"/>
                        <a14:foregroundMark x1="41833" y1="25047" x2="58000" y2="29981"/>
                        <a14:foregroundMark x1="48333" y1="10247" x2="54333" y2="10247"/>
                        <a14:foregroundMark x1="49167" y1="6072" x2="56667" y2="8918"/>
                        <a14:foregroundMark x1="52167" y1="5693" x2="59667" y2="30171"/>
                        <a14:foregroundMark x1="54833" y1="20873" x2="55833" y2="32638"/>
                        <a14:foregroundMark x1="44333" y1="22960" x2="49167" y2="66603"/>
                        <a14:foregroundMark x1="38833" y1="51992" x2="50667" y2="79696"/>
                        <a14:foregroundMark x1="31500" y1="77419" x2="46667" y2="65844"/>
                        <a14:foregroundMark x1="51000" y1="77989" x2="58333" y2="91082"/>
                        <a14:foregroundMark x1="52000" y1="66603" x2="62167" y2="87287"/>
                        <a14:foregroundMark x1="51167" y1="50854" x2="62167" y2="59203"/>
                        <a14:foregroundMark x1="54333" y1="50474" x2="61667" y2="64326"/>
                        <a14:foregroundMark x1="54333" y1="53131" x2="57167" y2="64326"/>
                        <a14:foregroundMark x1="38333" y1="45351" x2="48833" y2="55028"/>
                        <a14:foregroundMark x1="38833" y1="46869" x2="49667" y2="62239"/>
                        <a14:foregroundMark x1="42500" y1="54459" x2="54667" y2="74763"/>
                        <a14:foregroundMark x1="52500" y1="58254" x2="56667" y2="71157"/>
                        <a14:foregroundMark x1="54333" y1="62429" x2="57500" y2="85199"/>
                        <a14:foregroundMark x1="59833" y1="91461" x2="60333" y2="92979"/>
                        <a14:foregroundMark x1="59000" y1="87287" x2="59333" y2="94687"/>
                        <a14:foregroundMark x1="57500" y1="86907" x2="58333" y2="95256"/>
                        <a14:foregroundMark x1="62167" y1="85199" x2="64000" y2="90323"/>
                        <a14:foregroundMark x1="64000" y1="84250" x2="64833" y2="87287"/>
                        <a14:foregroundMark x1="64833" y1="83302" x2="59667" y2="95256"/>
                        <a14:foregroundMark x1="59667" y1="95256" x2="55833" y2="93738"/>
                        <a14:foregroundMark x1="48500" y1="14042" x2="52833" y2="60721"/>
                        <a14:foregroundMark x1="30667" y1="77419" x2="30667" y2="77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33201" y="2072307"/>
            <a:ext cx="5715000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28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8" t="37037" r="25854" b="9402"/>
          <a:stretch/>
        </p:blipFill>
        <p:spPr bwMode="auto">
          <a:xfrm>
            <a:off x="403009" y="753130"/>
            <a:ext cx="4883366" cy="57191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01666" y="994717"/>
            <a:ext cx="542448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sz="3600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ọc</a:t>
            </a:r>
            <a:r>
              <a:rPr lang="en-US" sz="36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1927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4"/>
          <a:stretch/>
        </p:blipFill>
        <p:spPr>
          <a:xfrm flipH="1">
            <a:off x="0" y="2481"/>
            <a:ext cx="8431703" cy="6857107"/>
          </a:xfrm>
          <a:prstGeom prst="rect">
            <a:avLst/>
          </a:prstGeom>
        </p:spPr>
      </p:pic>
      <p:pic>
        <p:nvPicPr>
          <p:cNvPr id="31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1" b="32552"/>
          <a:stretch/>
        </p:blipFill>
        <p:spPr>
          <a:xfrm>
            <a:off x="0" y="4978992"/>
            <a:ext cx="12192435" cy="18793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0" t="60007" r="12246" b="11667"/>
          <a:stretch/>
        </p:blipFill>
        <p:spPr>
          <a:xfrm rot="527121">
            <a:off x="361726" y="-990733"/>
            <a:ext cx="11885736" cy="799644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AD39B987-D8F9-4D06-A255-C7397588FDD3}"/>
              </a:ext>
            </a:extLst>
          </p:cNvPr>
          <p:cNvSpPr txBox="1"/>
          <p:nvPr/>
        </p:nvSpPr>
        <p:spPr>
          <a:xfrm>
            <a:off x="2119060" y="472836"/>
            <a:ext cx="7835799" cy="1784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999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rPr>
              <a:t>4</a:t>
            </a:r>
            <a:r>
              <a:rPr kumimoji="0" lang="vi-VN" altLang="zh-CN" sz="10999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rPr>
              <a:t>. </a:t>
            </a:r>
            <a:r>
              <a:rPr kumimoji="0" lang="en-US" altLang="zh-CN" sz="10999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rPr>
              <a:t>Hiện</a:t>
            </a:r>
            <a:r>
              <a:rPr kumimoji="0" lang="en-US" altLang="zh-CN" sz="10999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rPr>
              <a:t> </a:t>
            </a:r>
            <a:r>
              <a:rPr kumimoji="0" lang="en-US" altLang="zh-CN" sz="10999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rPr>
              <a:t>vật</a:t>
            </a:r>
            <a:r>
              <a:rPr kumimoji="0" lang="en-US" altLang="zh-CN" sz="10999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rPr>
              <a:t> </a:t>
            </a:r>
            <a:endParaRPr kumimoji="0" lang="vi-VN" altLang="zh-CN" sz="10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taccato " panose="02040603050506020204" pitchFamily="18" charset="0"/>
              <a:ea typeface="字魂55号-龙吟手书" panose="00000500000000000000" pitchFamily="2" charset="-122"/>
              <a:cs typeface="+mn-cs"/>
            </a:endParaRPr>
          </a:p>
        </p:txBody>
      </p:sp>
      <p:pic>
        <p:nvPicPr>
          <p:cNvPr id="9" name="Picture 2" descr="Hình ảnh nam học sinh đeo balo đi học - PNG">
            <a:extLst>
              <a:ext uri="{FF2B5EF4-FFF2-40B4-BE49-F238E27FC236}">
                <a16:creationId xmlns:a16="http://schemas.microsoft.com/office/drawing/2014/main" xmlns="" id="{5FB150FE-6706-441B-B78E-4FC35D5A2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93" b="95256" l="10000" r="90000">
                        <a14:foregroundMark x1="51667" y1="21632" x2="51667" y2="78937"/>
                        <a14:foregroundMark x1="31500" y1="35294" x2="42333" y2="54649"/>
                        <a14:foregroundMark x1="27333" y1="71727" x2="35667" y2="85199"/>
                        <a14:foregroundMark x1="61667" y1="85199" x2="62000" y2="92600"/>
                        <a14:foregroundMark x1="47500" y1="48767" x2="58833" y2="56736"/>
                        <a14:foregroundMark x1="41833" y1="25047" x2="58000" y2="29981"/>
                        <a14:foregroundMark x1="48333" y1="10247" x2="54333" y2="10247"/>
                        <a14:foregroundMark x1="49167" y1="6072" x2="56667" y2="8918"/>
                        <a14:foregroundMark x1="52167" y1="5693" x2="59667" y2="30171"/>
                        <a14:foregroundMark x1="54833" y1="20873" x2="55833" y2="32638"/>
                        <a14:foregroundMark x1="44333" y1="22960" x2="49167" y2="66603"/>
                        <a14:foregroundMark x1="38833" y1="51992" x2="50667" y2="79696"/>
                        <a14:foregroundMark x1="31500" y1="77419" x2="46667" y2="65844"/>
                        <a14:foregroundMark x1="51000" y1="77989" x2="58333" y2="91082"/>
                        <a14:foregroundMark x1="52000" y1="66603" x2="62167" y2="87287"/>
                        <a14:foregroundMark x1="51167" y1="50854" x2="62167" y2="59203"/>
                        <a14:foregroundMark x1="54333" y1="50474" x2="61667" y2="64326"/>
                        <a14:foregroundMark x1="54333" y1="53131" x2="57167" y2="64326"/>
                        <a14:foregroundMark x1="38333" y1="45351" x2="48833" y2="55028"/>
                        <a14:foregroundMark x1="38833" y1="46869" x2="49667" y2="62239"/>
                        <a14:foregroundMark x1="42500" y1="54459" x2="54667" y2="74763"/>
                        <a14:foregroundMark x1="52500" y1="58254" x2="56667" y2="71157"/>
                        <a14:foregroundMark x1="54333" y1="62429" x2="57500" y2="85199"/>
                        <a14:foregroundMark x1="59833" y1="91461" x2="60333" y2="92979"/>
                        <a14:foregroundMark x1="59000" y1="87287" x2="59333" y2="94687"/>
                        <a14:foregroundMark x1="57500" y1="86907" x2="58333" y2="95256"/>
                        <a14:foregroundMark x1="62167" y1="85199" x2="64000" y2="90323"/>
                        <a14:foregroundMark x1="64000" y1="84250" x2="64833" y2="87287"/>
                        <a14:foregroundMark x1="64833" y1="83302" x2="59667" y2="95256"/>
                        <a14:foregroundMark x1="59667" y1="95256" x2="55833" y2="93738"/>
                        <a14:foregroundMark x1="48500" y1="14042" x2="52833" y2="60721"/>
                        <a14:foregroundMark x1="30667" y1="77419" x2="30667" y2="77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33201" y="2072307"/>
            <a:ext cx="5715000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10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079815A-C175-49A9-AEB3-D2750900A213}"/>
              </a:ext>
            </a:extLst>
          </p:cNvPr>
          <p:cNvSpPr/>
          <p:nvPr/>
        </p:nvSpPr>
        <p:spPr>
          <a:xfrm>
            <a:off x="6943725" y="338653"/>
            <a:ext cx="4535580" cy="618228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6" t="27920" r="33547" b="7882"/>
          <a:stretch/>
        </p:blipFill>
        <p:spPr bwMode="auto">
          <a:xfrm>
            <a:off x="7275852" y="865414"/>
            <a:ext cx="2815205" cy="45230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9073" y="1024236"/>
            <a:ext cx="6092825" cy="50490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sz="4400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ọc</a:t>
            </a:r>
            <a:r>
              <a:rPr lang="en-US" sz="44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3624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rgbClr val="E55B4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4"/>
          <a:stretch/>
        </p:blipFill>
        <p:spPr>
          <a:xfrm>
            <a:off x="3758710" y="1241"/>
            <a:ext cx="8431703" cy="6857107"/>
          </a:xfrm>
          <a:prstGeom prst="rect">
            <a:avLst/>
          </a:prstGeom>
        </p:spPr>
      </p:pic>
      <p:pic>
        <p:nvPicPr>
          <p:cNvPr id="31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1" b="32552"/>
          <a:stretch/>
        </p:blipFill>
        <p:spPr>
          <a:xfrm>
            <a:off x="0" y="4978992"/>
            <a:ext cx="12192435" cy="18793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0" t="60007" r="12246" b="11667"/>
          <a:stretch/>
        </p:blipFill>
        <p:spPr>
          <a:xfrm rot="527121">
            <a:off x="-467701" y="-356157"/>
            <a:ext cx="9514455" cy="7996445"/>
          </a:xfrm>
          <a:prstGeom prst="rect">
            <a:avLst/>
          </a:prstGeom>
        </p:spPr>
      </p:pic>
      <p:sp>
        <p:nvSpPr>
          <p:cNvPr id="26" name="文本框 10"/>
          <p:cNvSpPr txBox="1"/>
          <p:nvPr/>
        </p:nvSpPr>
        <p:spPr>
          <a:xfrm>
            <a:off x="512284" y="2141824"/>
            <a:ext cx="11167865" cy="1784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9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rPr>
              <a:t>HĐ </a:t>
            </a:r>
            <a:r>
              <a:rPr kumimoji="0" lang="en-US" altLang="zh-CN" sz="10999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rPr>
              <a:t>LUYỆN</a:t>
            </a:r>
            <a:r>
              <a:rPr kumimoji="0" lang="en-US" altLang="zh-CN" sz="10999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rPr>
              <a:t> TẬP </a:t>
            </a:r>
            <a:endParaRPr kumimoji="0" lang="zh-CN" altLang="en-US" sz="109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Staccato " panose="02040603050506020204" pitchFamily="18" charset="0"/>
              <a:ea typeface="字魂55号-龙吟手书" panose="00000500000000000000" pitchFamily="2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7" b="21332"/>
          <a:stretch/>
        </p:blipFill>
        <p:spPr>
          <a:xfrm rot="20748104">
            <a:off x="7589103" y="3831626"/>
            <a:ext cx="4797444" cy="289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4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" t="2038"/>
          <a:stretch/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809129" y="915522"/>
            <a:ext cx="7381284" cy="1861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11499" dirty="0">
                <a:solidFill>
                  <a:prstClr val="black"/>
                </a:solidFill>
                <a:latin typeface="UTM Staccato 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40163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6456251" y="2265400"/>
            <a:ext cx="3895240" cy="1480854"/>
            <a:chOff x="4950770" y="1711591"/>
            <a:chExt cx="2921810" cy="1110785"/>
          </a:xfrm>
        </p:grpSpPr>
        <p:grpSp>
          <p:nvGrpSpPr>
            <p:cNvPr id="2" name="Group 1"/>
            <p:cNvGrpSpPr/>
            <p:nvPr/>
          </p:nvGrpSpPr>
          <p:grpSpPr>
            <a:xfrm>
              <a:off x="4950770" y="1711591"/>
              <a:ext cx="2921810" cy="1110785"/>
              <a:chOff x="4950770" y="1711591"/>
              <a:chExt cx="2921810" cy="111078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945" t="29108" r="34395" b="52528"/>
              <a:stretch/>
            </p:blipFill>
            <p:spPr>
              <a:xfrm>
                <a:off x="4969005" y="1711591"/>
                <a:ext cx="2903575" cy="1110785"/>
              </a:xfrm>
              <a:prstGeom prst="rect">
                <a:avLst/>
              </a:prstGeom>
            </p:spPr>
          </p:pic>
          <p:pic>
            <p:nvPicPr>
              <p:cNvPr id="13" name="Picture 4" descr="ตัวอักษรลายมือ B ดาวน์โหลดรูปภาพ (รหัส) 400513401_ขนาด 727.6  KB_รูปแบบรูปภาพ PNG _th.lovepik.com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50770" y="1739353"/>
                <a:ext cx="620534" cy="6291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Text Box 28">
              <a:extLst>
                <a:ext uri="{FF2B5EF4-FFF2-40B4-BE49-F238E27FC236}">
                  <a16:creationId xmlns:a16="http://schemas.microsoft.com/office/drawing/2014/main" xmlns="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9539" y="1938781"/>
              <a:ext cx="1644272" cy="500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defTabSz="914286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3733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733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Máy</a:t>
              </a:r>
              <a:r>
                <a:rPr lang="en-US" sz="3733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733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endParaRPr lang="en-US" sz="373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1" t="4725" r="25581" b="5611"/>
          <a:stretch/>
        </p:blipFill>
        <p:spPr>
          <a:xfrm>
            <a:off x="-17396" y="4124933"/>
            <a:ext cx="1994141" cy="28969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7341" y="1136395"/>
            <a:ext cx="10499646" cy="1200329"/>
          </a:xfrm>
          <a:prstGeom prst="rect">
            <a:avLst/>
          </a:prstGeom>
          <a:solidFill>
            <a:schemeClr val="accent4">
              <a:lumMod val="40000"/>
              <a:lumOff val="60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 </a:t>
            </a:r>
            <a:r>
              <a:rPr lang="nl-NL" sz="3600" dirty="0"/>
              <a:t>Phương tiện nào được sử dụng để học môn lịch sử và địa lí?</a:t>
            </a:r>
            <a:endParaRPr lang="en-US" sz="36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1212847" y="3801907"/>
            <a:ext cx="4642223" cy="1480853"/>
            <a:chOff x="909753" y="2850871"/>
            <a:chExt cx="3482121" cy="111078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909753" y="2850871"/>
              <a:ext cx="3288294" cy="1110785"/>
            </a:xfrm>
            <a:prstGeom prst="rect">
              <a:avLst/>
            </a:prstGeom>
          </p:spPr>
        </p:pic>
        <p:sp>
          <p:nvSpPr>
            <p:cNvPr id="6" name="Text Box 28">
              <a:extLst>
                <a:ext uri="{FF2B5EF4-FFF2-40B4-BE49-F238E27FC236}">
                  <a16:creationId xmlns:a16="http://schemas.microsoft.com/office/drawing/2014/main" xmlns="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8149" y="3049566"/>
              <a:ext cx="2623725" cy="5000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defTabSz="914286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3733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733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Ti</a:t>
              </a:r>
              <a:r>
                <a:rPr lang="en-US" sz="3733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vi</a:t>
              </a:r>
              <a:endParaRPr lang="en-US" sz="373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2" descr="c từ chữ cái ver 1 Illustration - Twinkl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8" t="-1" r="24427" b="-2096"/>
            <a:stretch/>
          </p:blipFill>
          <p:spPr bwMode="auto">
            <a:xfrm>
              <a:off x="982041" y="3068899"/>
              <a:ext cx="595365" cy="599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6414264" y="3633556"/>
            <a:ext cx="4963081" cy="1480854"/>
            <a:chOff x="4985978" y="2724590"/>
            <a:chExt cx="3556414" cy="11107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4985978" y="2724590"/>
              <a:ext cx="3556414" cy="1110785"/>
            </a:xfrm>
            <a:prstGeom prst="rect">
              <a:avLst/>
            </a:prstGeom>
          </p:spPr>
        </p:pic>
        <p:sp>
          <p:nvSpPr>
            <p:cNvPr id="8" name="Text Box 28">
              <a:extLst>
                <a:ext uri="{FF2B5EF4-FFF2-40B4-BE49-F238E27FC236}">
                  <a16:creationId xmlns:a16="http://schemas.microsoft.com/office/drawing/2014/main" xmlns="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1304" y="3029938"/>
              <a:ext cx="2900753" cy="500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defTabSz="914286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3733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Bản</a:t>
              </a:r>
              <a:r>
                <a:rPr lang="en-US" sz="3733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733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đồ</a:t>
              </a:r>
              <a:r>
                <a:rPr lang="en-US" sz="3733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endParaRPr lang="en-US" sz="373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8" descr="Chữ Hoa Màu Cam D PNG Hình ảnh, Hiệu ứng văn bản PSD Để tải xuống miễn phí  - Pngtre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6065" y="2823641"/>
              <a:ext cx="530649" cy="530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794960" y="2283066"/>
            <a:ext cx="5255775" cy="1480854"/>
            <a:chOff x="596297" y="1711591"/>
            <a:chExt cx="3942344" cy="111078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596297" y="1711591"/>
              <a:ext cx="3942344" cy="1110785"/>
            </a:xfrm>
            <a:prstGeom prst="rect">
              <a:avLst/>
            </a:prstGeom>
          </p:spPr>
        </p:pic>
        <p:pic>
          <p:nvPicPr>
            <p:cNvPr id="14" name="Picture 6" descr="Balon Huruf unduh gratis - Balon udara panas Percetakan Seni Huruf - balon  huruf gambar 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575" y="1895357"/>
              <a:ext cx="567930" cy="567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28">
              <a:extLst>
                <a:ext uri="{FF2B5EF4-FFF2-40B4-BE49-F238E27FC236}">
                  <a16:creationId xmlns:a16="http://schemas.microsoft.com/office/drawing/2014/main" xmlns="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6491" y="1938781"/>
              <a:ext cx="2811556" cy="500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defTabSz="914286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3733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733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Đài</a:t>
              </a:r>
              <a:r>
                <a:rPr lang="en-US" sz="3733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733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phát</a:t>
              </a:r>
              <a:r>
                <a:rPr lang="en-US" sz="3733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733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thanh</a:t>
              </a:r>
              <a:endParaRPr lang="en-US" sz="373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2" t="28522" r="38022" b="29084"/>
          <a:stretch/>
        </p:blipFill>
        <p:spPr>
          <a:xfrm>
            <a:off x="10730822" y="10975"/>
            <a:ext cx="1722667" cy="1699178"/>
          </a:xfrm>
          <a:prstGeom prst="rect">
            <a:avLst/>
          </a:prstGeom>
        </p:spPr>
      </p:pic>
      <p:pic>
        <p:nvPicPr>
          <p:cNvPr id="18" name="Picture 17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1" t="20932" r="43467" b="37778"/>
          <a:stretch/>
        </p:blipFill>
        <p:spPr>
          <a:xfrm>
            <a:off x="10076173" y="4401723"/>
            <a:ext cx="2377315" cy="238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3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1" t="4725" r="25581" b="5611"/>
          <a:stretch/>
        </p:blipFill>
        <p:spPr>
          <a:xfrm>
            <a:off x="-241742" y="4227911"/>
            <a:ext cx="1994141" cy="28969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33834" y="1269965"/>
            <a:ext cx="9685315" cy="707886"/>
          </a:xfrm>
          <a:prstGeom prst="rect">
            <a:avLst/>
          </a:prstGeom>
          <a:solidFill>
            <a:schemeClr val="accent4">
              <a:lumMod val="40000"/>
              <a:lumOff val="60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4000" b="1" dirty="0"/>
              <a:t>Câu </a:t>
            </a:r>
            <a:r>
              <a:rPr lang="vi-VN" sz="4000" b="1" dirty="0"/>
              <a:t>2</a:t>
            </a:r>
            <a:r>
              <a:rPr lang="nl-NL" sz="4000" b="1" dirty="0"/>
              <a:t>:</a:t>
            </a:r>
            <a:r>
              <a:rPr lang="nl-NL" sz="4000" dirty="0"/>
              <a:t> Bản đồ là gì?</a:t>
            </a:r>
            <a:endParaRPr lang="en-US" sz="4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848777" y="4469359"/>
            <a:ext cx="9281750" cy="2563856"/>
            <a:chOff x="636664" y="2832053"/>
            <a:chExt cx="6962220" cy="192314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773362" y="2832053"/>
              <a:ext cx="6825522" cy="1923142"/>
            </a:xfrm>
            <a:prstGeom prst="rect">
              <a:avLst/>
            </a:prstGeom>
          </p:spPr>
        </p:pic>
        <p:sp>
          <p:nvSpPr>
            <p:cNvPr id="6" name="Text Box 28">
              <a:extLst>
                <a:ext uri="{FF2B5EF4-FFF2-40B4-BE49-F238E27FC236}">
                  <a16:creationId xmlns:a16="http://schemas.microsoft.com/office/drawing/2014/main" xmlns="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2853" y="3282235"/>
              <a:ext cx="5790611" cy="1177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nl-NL" sz="3200" dirty="0"/>
                <a:t>Hình vẽ thu nhỏ của toàn bộ bề mặt Trái Đất hay một khu vực theo một tỉ lệ nhất định</a:t>
              </a:r>
              <a:endParaRPr lang="en-US" sz="3200" dirty="0"/>
            </a:p>
          </p:txBody>
        </p:sp>
        <p:pic>
          <p:nvPicPr>
            <p:cNvPr id="12" name="Picture 2" descr="c từ chữ cái ver 1 Illustration - Twinkl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8" t="-1" r="24427" b="-2096"/>
            <a:stretch/>
          </p:blipFill>
          <p:spPr bwMode="auto">
            <a:xfrm>
              <a:off x="636664" y="2839079"/>
              <a:ext cx="595365" cy="551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6581221" y="2823463"/>
            <a:ext cx="5733945" cy="1821722"/>
            <a:chOff x="4936558" y="1597470"/>
            <a:chExt cx="4301019" cy="136646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4936558" y="1597470"/>
              <a:ext cx="4301019" cy="1366469"/>
            </a:xfrm>
            <a:prstGeom prst="rect">
              <a:avLst/>
            </a:prstGeom>
          </p:spPr>
        </p:pic>
        <p:sp>
          <p:nvSpPr>
            <p:cNvPr id="4" name="Text Box 28">
              <a:extLst>
                <a:ext uri="{FF2B5EF4-FFF2-40B4-BE49-F238E27FC236}">
                  <a16:creationId xmlns:a16="http://schemas.microsoft.com/office/drawing/2014/main" xmlns="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0652" y="1821172"/>
              <a:ext cx="2881181" cy="10388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/>
              <a:r>
                <a:rPr lang="nl-NL" sz="2800" dirty="0"/>
                <a:t>Bảng biểu hiện thông tin về các sự kiện lịch sử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4" descr="ตัวอักษรลายมือ B ดาวน์โหลดรูปภาพ (รหัส) 400513401_ขนาด 727.6  KB_รูปแบบรูปภาพ PNG _th.lovepik.com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3799" y="1769906"/>
              <a:ext cx="620534" cy="629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751702" y="2823463"/>
            <a:ext cx="5255775" cy="1480854"/>
            <a:chOff x="563850" y="1597470"/>
            <a:chExt cx="3942344" cy="111078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563850" y="1597470"/>
              <a:ext cx="3942344" cy="1110785"/>
            </a:xfrm>
            <a:prstGeom prst="rect">
              <a:avLst/>
            </a:prstGeom>
          </p:spPr>
        </p:pic>
        <p:pic>
          <p:nvPicPr>
            <p:cNvPr id="14" name="Picture 6" descr="Balon Huruf unduh gratis - Balon udara panas Percetakan Seni Huruf - balon  huruf gambar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692" y="1696871"/>
              <a:ext cx="693335" cy="693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28">
              <a:extLst>
                <a:ext uri="{FF2B5EF4-FFF2-40B4-BE49-F238E27FC236}">
                  <a16:creationId xmlns:a16="http://schemas.microsoft.com/office/drawing/2014/main" xmlns="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0764" y="1759861"/>
              <a:ext cx="3245870" cy="715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nl-NL" sz="2800" dirty="0"/>
                <a:t>Danh sách các từ vựng liên quan đến địa lí</a:t>
              </a:r>
              <a:endParaRPr lang="en-US" sz="2800" dirty="0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2" t="28522" r="38022" b="29084"/>
          <a:stretch/>
        </p:blipFill>
        <p:spPr>
          <a:xfrm>
            <a:off x="10892094" y="-48691"/>
            <a:ext cx="1722667" cy="1699178"/>
          </a:xfrm>
          <a:prstGeom prst="rect">
            <a:avLst/>
          </a:prstGeom>
        </p:spPr>
      </p:pic>
      <p:pic>
        <p:nvPicPr>
          <p:cNvPr id="18" name="Picture 17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1" t="20932" r="43467" b="37778"/>
          <a:stretch/>
        </p:blipFill>
        <p:spPr>
          <a:xfrm>
            <a:off x="9788019" y="4650182"/>
            <a:ext cx="2377315" cy="238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0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348297" y="378562"/>
            <a:ext cx="11479305" cy="6182281"/>
          </a:xfrm>
          <a:prstGeom prst="roundRect">
            <a:avLst>
              <a:gd name="adj" fmla="val 0"/>
            </a:avLst>
          </a:prstGeom>
          <a:solidFill>
            <a:srgbClr val="FFE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dirty="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8297" y="528219"/>
            <a:ext cx="11827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3: </a:t>
            </a:r>
            <a:r>
              <a:rPr lang="nl-NL" sz="4000" dirty="0" smtClean="0"/>
              <a:t>Bước </a:t>
            </a:r>
            <a:r>
              <a:rPr lang="nl-NL" sz="4000" dirty="0"/>
              <a:t>đầu tiên khi sử dụng bản đồ, lược đồ là gì?</a:t>
            </a:r>
            <a:endParaRPr lang="vi-VN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08834" y="1385762"/>
            <a:ext cx="1116706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A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nl-NL" sz="3200" dirty="0"/>
              <a:t>Đọc tên bản đồ, lược đồ để biết được những thông tin chính và khu vực được thực hiện</a:t>
            </a:r>
            <a:endParaRPr lang="en-US" sz="3200" dirty="0"/>
          </a:p>
          <a:p>
            <a:pPr algn="just" defTabSz="914309"/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49085" y="2742013"/>
            <a:ext cx="1097851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B.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nl-NL" sz="3200" dirty="0" smtClean="0"/>
              <a:t>Đọc chú giải để biết được các kí hiệu trong bản đồ, lược đồ</a:t>
            </a:r>
            <a:endParaRPr lang="en-US" sz="3200" dirty="0" smtClean="0"/>
          </a:p>
          <a:p>
            <a:r>
              <a:rPr lang="nl-NL" sz="4000" b="1" dirty="0" smtClean="0">
                <a:solidFill>
                  <a:srgbClr val="FF0000"/>
                </a:solidFill>
              </a:rPr>
              <a:t>C.</a:t>
            </a:r>
            <a:r>
              <a:rPr lang="nl-NL" sz="3200" dirty="0" smtClean="0"/>
              <a:t> Đọc các thông tin trên bản đồ, lược đồ để trả lời cho các câu hỏi</a:t>
            </a:r>
            <a:endParaRPr lang="en-US" sz="3200" dirty="0" smtClean="0"/>
          </a:p>
          <a:p>
            <a:r>
              <a:rPr lang="nl-NL" sz="4000" dirty="0" smtClean="0">
                <a:solidFill>
                  <a:srgbClr val="FF0000"/>
                </a:solidFill>
              </a:rPr>
              <a:t>D</a:t>
            </a:r>
            <a:r>
              <a:rPr lang="nl-NL" sz="3200" dirty="0" smtClean="0"/>
              <a:t>. Đọc các thông tin lịch sử trên bản đồ, lược đồ</a:t>
            </a:r>
            <a:endParaRPr lang="en-US" sz="3200" dirty="0" smtClean="0"/>
          </a:p>
          <a:p>
            <a:pPr algn="just" defTabSz="914309"/>
            <a:endParaRPr lang="en-US" sz="40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33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1" b="32552"/>
          <a:stretch/>
        </p:blipFill>
        <p:spPr>
          <a:xfrm>
            <a:off x="174147" y="5322402"/>
            <a:ext cx="11479305" cy="1537186"/>
          </a:xfrm>
          <a:prstGeom prst="rect">
            <a:avLst/>
          </a:prstGeom>
        </p:spPr>
      </p:pic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2C1CAE0D-D13D-48A7-95D2-CF397D424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95841" y="15311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67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7" grpId="0"/>
      <p:bldP spid="28" grpId="0"/>
      <p:bldP spid="29" grpId="0"/>
      <p:bldP spid="2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01340" y="51332"/>
            <a:ext cx="11479305" cy="6182281"/>
          </a:xfrm>
          <a:prstGeom prst="roundRect">
            <a:avLst>
              <a:gd name="adj" fmla="val 0"/>
            </a:avLst>
          </a:prstGeom>
          <a:solidFill>
            <a:srgbClr val="FFE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dirty="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18556" y="280834"/>
            <a:ext cx="100994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4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: </a:t>
            </a:r>
            <a:r>
              <a:rPr lang="nl-NL" sz="3600" dirty="0"/>
              <a:t>Việt Nam có bao nhiêu tỉnh </a:t>
            </a:r>
            <a:r>
              <a:rPr lang="nl-NL" sz="3600" dirty="0" smtClean="0"/>
              <a:t>thành ?</a:t>
            </a:r>
            <a:endParaRPr lang="en-US" sz="3600" dirty="0"/>
          </a:p>
          <a:p>
            <a:pPr algn="ctr" defTabSz="914309"/>
            <a:endParaRPr lang="vi-VN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72402" y="1694690"/>
            <a:ext cx="1044560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defTabSz="914309">
              <a:buAutoNum type="alphaUcPeriod"/>
            </a:pP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59</a:t>
            </a:r>
          </a:p>
          <a:p>
            <a:pPr marL="514350" indent="-514350" algn="just" defTabSz="914309">
              <a:buAutoNum type="alphaUcPeriod"/>
            </a:pP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marL="514350" indent="-514350" algn="just" defTabSz="914309">
              <a:buAutoNum type="alphaUcPeriod"/>
            </a:pPr>
            <a:endParaRPr lang="en-US" sz="3200" b="1" dirty="0" smtClean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marL="514350" indent="-514350" algn="just" defTabSz="914309">
              <a:buAutoNum type="alphaUcPeriod"/>
            </a:pP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algn="just" defTabSz="914309"/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C. 66 </a:t>
            </a:r>
          </a:p>
          <a:p>
            <a:pPr algn="just" defTabSz="914309"/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algn="just" defTabSz="914309"/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D. 70</a:t>
            </a:r>
            <a:endParaRPr lang="vi-VN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algn="just" defTabSz="914309"/>
            <a:endParaRPr lang="vi-VN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72402" y="2746127"/>
            <a:ext cx="104456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09"/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B. 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63</a:t>
            </a:r>
            <a:endParaRPr lang="vi-VN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algn="just" defTabSz="914309"/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33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1" b="32552"/>
          <a:stretch/>
        </p:blipFill>
        <p:spPr>
          <a:xfrm>
            <a:off x="348297" y="5023657"/>
            <a:ext cx="11479305" cy="153718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55"/>
          <a:stretch/>
        </p:blipFill>
        <p:spPr>
          <a:xfrm>
            <a:off x="6532235" y="3913762"/>
            <a:ext cx="5819471" cy="3110662"/>
          </a:xfrm>
          <a:prstGeom prst="rect">
            <a:avLst/>
          </a:prstGeom>
        </p:spPr>
      </p:pic>
      <p:pic>
        <p:nvPicPr>
          <p:cNvPr id="3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66E4852-21F6-4FF1-867D-0F0D09C87C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95841" y="15311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4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/>
      <p:bldP spid="28" grpId="0"/>
      <p:bldP spid="28" grpId="1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72051" y="0"/>
            <a:ext cx="11479305" cy="6182281"/>
          </a:xfrm>
          <a:prstGeom prst="roundRect">
            <a:avLst>
              <a:gd name="adj" fmla="val 0"/>
            </a:avLst>
          </a:prstGeom>
          <a:solidFill>
            <a:srgbClr val="FFE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dirty="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18556" y="280834"/>
            <a:ext cx="10099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5: </a:t>
            </a:r>
            <a:r>
              <a:rPr lang="nl-NL" sz="4000" dirty="0"/>
              <a:t>Diện tích của thành phố Hà Nội</a:t>
            </a:r>
            <a:endParaRPr lang="vi-VN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72402" y="1694690"/>
            <a:ext cx="1044560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defTabSz="914309">
              <a:buFontTx/>
              <a:buAutoNum type="alphaUcPeriod"/>
            </a:pP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1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359 </a:t>
            </a:r>
            <a:r>
              <a:rPr lang="nl-NL" sz="4000" dirty="0" smtClean="0"/>
              <a:t>km</a:t>
            </a:r>
            <a:r>
              <a:rPr lang="nl-NL" sz="4000" baseline="30000" dirty="0" smtClean="0"/>
              <a:t>2</a:t>
            </a:r>
            <a:r>
              <a:rPr lang="en-US" sz="40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                                         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B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. 2359 </a:t>
            </a:r>
            <a:r>
              <a:rPr lang="nl-NL" sz="4000" dirty="0"/>
              <a:t>km</a:t>
            </a:r>
            <a:r>
              <a:rPr lang="nl-NL" sz="4000" baseline="30000" dirty="0"/>
              <a:t>2</a:t>
            </a:r>
            <a:endParaRPr lang="vi-VN" sz="4000" b="1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algn="just" defTabSz="914309"/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</a:p>
          <a:p>
            <a:pPr algn="just" defTabSz="914309"/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                                                                                 D 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. 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4359 </a:t>
            </a:r>
            <a:r>
              <a:rPr lang="nl-NL" sz="4000" dirty="0"/>
              <a:t>km</a:t>
            </a:r>
            <a:r>
              <a:rPr lang="nl-NL" sz="4000" baseline="30000" dirty="0"/>
              <a:t>2</a:t>
            </a:r>
            <a:endParaRPr lang="vi-VN" sz="4000" b="1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algn="just" defTabSz="914309"/>
            <a:endParaRPr lang="vi-VN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algn="just" defTabSz="914309"/>
            <a:endParaRPr lang="vi-VN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72402" y="2746127"/>
            <a:ext cx="104456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09"/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C.    3 359 </a:t>
            </a:r>
            <a:r>
              <a:rPr lang="nl-NL" sz="4000" dirty="0"/>
              <a:t>km</a:t>
            </a:r>
            <a:r>
              <a:rPr lang="nl-NL" sz="4000" baseline="30000" dirty="0"/>
              <a:t>2</a:t>
            </a:r>
            <a:endParaRPr lang="vi-VN" sz="4000" b="1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algn="just" defTabSz="914309"/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33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1" b="32552"/>
          <a:stretch/>
        </p:blipFill>
        <p:spPr>
          <a:xfrm>
            <a:off x="348297" y="5023657"/>
            <a:ext cx="11479305" cy="153718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55"/>
          <a:stretch/>
        </p:blipFill>
        <p:spPr>
          <a:xfrm>
            <a:off x="6532235" y="3913762"/>
            <a:ext cx="5819471" cy="3110662"/>
          </a:xfrm>
          <a:prstGeom prst="rect">
            <a:avLst/>
          </a:prstGeom>
        </p:spPr>
      </p:pic>
      <p:pic>
        <p:nvPicPr>
          <p:cNvPr id="3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66E4852-21F6-4FF1-867D-0F0D09C87C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95841" y="15311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1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/>
      <p:bldP spid="28" grpId="0"/>
      <p:bldP spid="28" grpId="1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4"/>
          <a:stretch/>
        </p:blipFill>
        <p:spPr>
          <a:xfrm>
            <a:off x="3758710" y="1241"/>
            <a:ext cx="8431703" cy="6857107"/>
          </a:xfrm>
          <a:prstGeom prst="rect">
            <a:avLst/>
          </a:prstGeom>
        </p:spPr>
      </p:pic>
      <p:pic>
        <p:nvPicPr>
          <p:cNvPr id="31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1" b="32552"/>
          <a:stretch/>
        </p:blipFill>
        <p:spPr>
          <a:xfrm>
            <a:off x="0" y="4978992"/>
            <a:ext cx="12192435" cy="18793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0" t="60007" r="12246" b="11667"/>
          <a:stretch/>
        </p:blipFill>
        <p:spPr>
          <a:xfrm rot="527121">
            <a:off x="-467701" y="-356157"/>
            <a:ext cx="9514455" cy="7996445"/>
          </a:xfrm>
          <a:prstGeom prst="rect">
            <a:avLst/>
          </a:prstGeom>
        </p:spPr>
      </p:pic>
      <p:sp>
        <p:nvSpPr>
          <p:cNvPr id="26" name="文本框 10"/>
          <p:cNvSpPr txBox="1"/>
          <p:nvPr/>
        </p:nvSpPr>
        <p:spPr>
          <a:xfrm>
            <a:off x="1154802" y="2141824"/>
            <a:ext cx="98828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rPr>
              <a:t>HOẠT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rPr>
              <a:t> ĐỘNG 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rPr>
              <a:t> VẬN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rPr>
              <a:t> DỤNG 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Staccato " panose="02040603050506020204" pitchFamily="18" charset="0"/>
              <a:ea typeface="字魂55号-龙吟手书" panose="00000500000000000000" pitchFamily="2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7" b="21332"/>
          <a:stretch/>
        </p:blipFill>
        <p:spPr>
          <a:xfrm rot="20748104">
            <a:off x="7589103" y="3831626"/>
            <a:ext cx="4797444" cy="289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2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6E2C1ED2-7759-4CE9-AA0D-EB4D0A0314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2"/>
          <a:stretch/>
        </p:blipFill>
        <p:spPr>
          <a:xfrm>
            <a:off x="0" y="1848812"/>
            <a:ext cx="12205746" cy="596575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D22D761-DE87-4BDC-BCD0-424134A9C5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94" b="6623"/>
          <a:stretch/>
        </p:blipFill>
        <p:spPr>
          <a:xfrm>
            <a:off x="0" y="1241"/>
            <a:ext cx="12215269" cy="685710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16236" y="755055"/>
            <a:ext cx="7250957" cy="4339085"/>
            <a:chOff x="1316407" y="753913"/>
            <a:chExt cx="7251901" cy="4339650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xmlns="" id="{7C08DD74-2F78-4E3D-885B-A52469D3D668}"/>
                </a:ext>
              </a:extLst>
            </p:cNvPr>
            <p:cNvSpPr txBox="1"/>
            <p:nvPr/>
          </p:nvSpPr>
          <p:spPr>
            <a:xfrm>
              <a:off x="1316407" y="753913"/>
              <a:ext cx="7079181" cy="4339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09"/>
              <a:r>
                <a:rPr lang="en-US" altLang="zh-CN" sz="13799" dirty="0">
                  <a:solidFill>
                    <a:prstClr val="black"/>
                  </a:solidFill>
                  <a:latin typeface="UTM Staccato " panose="02040603050506020204" pitchFamily="18" charset="0"/>
                  <a:ea typeface="字魂55号-龙吟手书" panose="00000500000000000000" pitchFamily="2" charset="-122"/>
                </a:rPr>
                <a:t>CHÀO </a:t>
              </a:r>
            </a:p>
            <a:p>
              <a:pPr algn="ctr" defTabSz="914309"/>
              <a:r>
                <a:rPr lang="en-US" altLang="zh-CN" sz="13799" dirty="0">
                  <a:solidFill>
                    <a:prstClr val="black"/>
                  </a:solidFill>
                  <a:latin typeface="UTM Staccato " panose="02040603050506020204" pitchFamily="18" charset="0"/>
                  <a:ea typeface="字魂55号-龙吟手书" panose="00000500000000000000" pitchFamily="2" charset="-122"/>
                </a:rPr>
                <a:t>TẠM BIỆT</a:t>
              </a:r>
              <a:endParaRPr lang="zh-CN" altLang="en-US" sz="13799" dirty="0">
                <a:solidFill>
                  <a:prstClr val="black"/>
                </a:solidFill>
                <a:latin typeface="UTM Staccato " panose="02040603050506020204" pitchFamily="18" charset="0"/>
                <a:ea typeface="字魂55号-龙吟手书" panose="00000500000000000000" pitchFamily="2" charset="-122"/>
              </a:endParaRPr>
            </a:p>
          </p:txBody>
        </p:sp>
        <p:sp>
          <p:nvSpPr>
            <p:cNvPr id="11" name="文本框 7"/>
            <p:cNvSpPr txBox="1"/>
            <p:nvPr/>
          </p:nvSpPr>
          <p:spPr>
            <a:xfrm>
              <a:off x="1489127" y="753913"/>
              <a:ext cx="7079181" cy="4339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09"/>
              <a:r>
                <a:rPr lang="en-US" altLang="zh-CN" sz="13799" dirty="0">
                  <a:solidFill>
                    <a:prstClr val="white"/>
                  </a:solidFill>
                  <a:latin typeface="UTM Staccato " panose="02040603050506020204" pitchFamily="18" charset="0"/>
                  <a:ea typeface="字魂55号-龙吟手书" panose="00000500000000000000" pitchFamily="2" charset="-122"/>
                </a:rPr>
                <a:t>CHÀO </a:t>
              </a:r>
            </a:p>
            <a:p>
              <a:pPr algn="ctr" defTabSz="914309"/>
              <a:r>
                <a:rPr lang="en-US" altLang="zh-CN" sz="13799" dirty="0">
                  <a:solidFill>
                    <a:prstClr val="white"/>
                  </a:solidFill>
                  <a:latin typeface="UTM Staccato " panose="02040603050506020204" pitchFamily="18" charset="0"/>
                  <a:ea typeface="字魂55号-龙吟手书" panose="00000500000000000000" pitchFamily="2" charset="-122"/>
                </a:rPr>
                <a:t>TẠM BIỆT</a:t>
              </a:r>
              <a:endParaRPr lang="zh-CN" altLang="en-US" sz="13799" dirty="0">
                <a:solidFill>
                  <a:prstClr val="white"/>
                </a:solidFill>
                <a:latin typeface="UTM Staccato " panose="02040603050506020204" pitchFamily="18" charset="0"/>
                <a:ea typeface="字魂55号-龙吟手书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669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3">
            <a:extLst>
              <a:ext uri="{FF2B5EF4-FFF2-40B4-BE49-F238E27FC236}">
                <a16:creationId xmlns:a16="http://schemas.microsoft.com/office/drawing/2014/main" xmlns="" id="{D26BCC07-0BEA-A97B-DF5D-8232DEB80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535" y="205390"/>
            <a:ext cx="6534878" cy="626259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D208EAC-FCB6-BF74-BBF9-AB1B0EC5BD6B}"/>
              </a:ext>
            </a:extLst>
          </p:cNvPr>
          <p:cNvGrpSpPr/>
          <p:nvPr/>
        </p:nvGrpSpPr>
        <p:grpSpPr>
          <a:xfrm>
            <a:off x="-428040" y="1241"/>
            <a:ext cx="7167010" cy="2167565"/>
            <a:chOff x="-428096" y="0"/>
            <a:chExt cx="7167943" cy="2167847"/>
          </a:xfrm>
        </p:grpSpPr>
        <p:sp>
          <p:nvSpPr>
            <p:cNvPr id="2" name="Hình chữ nhật: Góc Tròn 4">
              <a:extLst>
                <a:ext uri="{FF2B5EF4-FFF2-40B4-BE49-F238E27FC236}">
                  <a16:creationId xmlns:a16="http://schemas.microsoft.com/office/drawing/2014/main" xmlns="" id="{81F4D7C3-3B93-C3FA-F8D9-936797E84452}"/>
                </a:ext>
              </a:extLst>
            </p:cNvPr>
            <p:cNvSpPr/>
            <p:nvPr/>
          </p:nvSpPr>
          <p:spPr>
            <a:xfrm>
              <a:off x="430075" y="372951"/>
              <a:ext cx="6309772" cy="1794896"/>
            </a:xfrm>
            <a:custGeom>
              <a:avLst/>
              <a:gdLst>
                <a:gd name="connsiteX0" fmla="*/ 0 w 6309772"/>
                <a:gd name="connsiteY0" fmla="*/ 299155 h 1794896"/>
                <a:gd name="connsiteX1" fmla="*/ 299155 w 6309772"/>
                <a:gd name="connsiteY1" fmla="*/ 0 h 1794896"/>
                <a:gd name="connsiteX2" fmla="*/ 6010617 w 6309772"/>
                <a:gd name="connsiteY2" fmla="*/ 0 h 1794896"/>
                <a:gd name="connsiteX3" fmla="*/ 6309772 w 6309772"/>
                <a:gd name="connsiteY3" fmla="*/ 299155 h 1794896"/>
                <a:gd name="connsiteX4" fmla="*/ 6309772 w 6309772"/>
                <a:gd name="connsiteY4" fmla="*/ 1495741 h 1794896"/>
                <a:gd name="connsiteX5" fmla="*/ 6010617 w 6309772"/>
                <a:gd name="connsiteY5" fmla="*/ 1794896 h 1794896"/>
                <a:gd name="connsiteX6" fmla="*/ 299155 w 6309772"/>
                <a:gd name="connsiteY6" fmla="*/ 1794896 h 1794896"/>
                <a:gd name="connsiteX7" fmla="*/ 0 w 6309772"/>
                <a:gd name="connsiteY7" fmla="*/ 1495741 h 1794896"/>
                <a:gd name="connsiteX8" fmla="*/ 0 w 6309772"/>
                <a:gd name="connsiteY8" fmla="*/ 299155 h 1794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09772" h="1794896" fill="none" extrusionOk="0">
                  <a:moveTo>
                    <a:pt x="0" y="299155"/>
                  </a:moveTo>
                  <a:cubicBezTo>
                    <a:pt x="12944" y="119986"/>
                    <a:pt x="126196" y="7476"/>
                    <a:pt x="299155" y="0"/>
                  </a:cubicBezTo>
                  <a:cubicBezTo>
                    <a:pt x="1869963" y="22936"/>
                    <a:pt x="5388376" y="-134525"/>
                    <a:pt x="6010617" y="0"/>
                  </a:cubicBezTo>
                  <a:cubicBezTo>
                    <a:pt x="6177715" y="-8412"/>
                    <a:pt x="6296897" y="132337"/>
                    <a:pt x="6309772" y="299155"/>
                  </a:cubicBezTo>
                  <a:cubicBezTo>
                    <a:pt x="6233826" y="867293"/>
                    <a:pt x="6298824" y="1172008"/>
                    <a:pt x="6309772" y="1495741"/>
                  </a:cubicBezTo>
                  <a:cubicBezTo>
                    <a:pt x="6294382" y="1657289"/>
                    <a:pt x="6189458" y="1788739"/>
                    <a:pt x="6010617" y="1794896"/>
                  </a:cubicBezTo>
                  <a:cubicBezTo>
                    <a:pt x="3271324" y="1706324"/>
                    <a:pt x="2602769" y="1775707"/>
                    <a:pt x="299155" y="1794896"/>
                  </a:cubicBezTo>
                  <a:cubicBezTo>
                    <a:pt x="124126" y="1805106"/>
                    <a:pt x="-12895" y="1640659"/>
                    <a:pt x="0" y="1495741"/>
                  </a:cubicBezTo>
                  <a:cubicBezTo>
                    <a:pt x="86410" y="900400"/>
                    <a:pt x="-89577" y="822180"/>
                    <a:pt x="0" y="299155"/>
                  </a:cubicBezTo>
                  <a:close/>
                </a:path>
                <a:path w="6309772" h="1794896" stroke="0" extrusionOk="0">
                  <a:moveTo>
                    <a:pt x="0" y="299155"/>
                  </a:moveTo>
                  <a:cubicBezTo>
                    <a:pt x="3796" y="136127"/>
                    <a:pt x="130282" y="11254"/>
                    <a:pt x="299155" y="0"/>
                  </a:cubicBezTo>
                  <a:cubicBezTo>
                    <a:pt x="871527" y="-9402"/>
                    <a:pt x="3485335" y="-138905"/>
                    <a:pt x="6010617" y="0"/>
                  </a:cubicBezTo>
                  <a:cubicBezTo>
                    <a:pt x="6196427" y="-7220"/>
                    <a:pt x="6314689" y="150141"/>
                    <a:pt x="6309772" y="299155"/>
                  </a:cubicBezTo>
                  <a:cubicBezTo>
                    <a:pt x="6297643" y="771614"/>
                    <a:pt x="6315743" y="979947"/>
                    <a:pt x="6309772" y="1495741"/>
                  </a:cubicBezTo>
                  <a:cubicBezTo>
                    <a:pt x="6329777" y="1672662"/>
                    <a:pt x="6174775" y="1815646"/>
                    <a:pt x="6010617" y="1794896"/>
                  </a:cubicBezTo>
                  <a:cubicBezTo>
                    <a:pt x="4250606" y="1772563"/>
                    <a:pt x="3112542" y="1713447"/>
                    <a:pt x="299155" y="1794896"/>
                  </a:cubicBezTo>
                  <a:cubicBezTo>
                    <a:pt x="127872" y="1815128"/>
                    <a:pt x="6445" y="1658414"/>
                    <a:pt x="0" y="1495741"/>
                  </a:cubicBezTo>
                  <a:cubicBezTo>
                    <a:pt x="-22832" y="979985"/>
                    <a:pt x="-41491" y="870255"/>
                    <a:pt x="0" y="29915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3190436358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" name="Hộp Văn bản 6">
              <a:extLst>
                <a:ext uri="{FF2B5EF4-FFF2-40B4-BE49-F238E27FC236}">
                  <a16:creationId xmlns:a16="http://schemas.microsoft.com/office/drawing/2014/main" xmlns="" id="{CB9974D9-0514-1624-EDD0-0019BBB38D48}"/>
                </a:ext>
              </a:extLst>
            </p:cNvPr>
            <p:cNvSpPr txBox="1"/>
            <p:nvPr/>
          </p:nvSpPr>
          <p:spPr>
            <a:xfrm>
              <a:off x="965772" y="427310"/>
              <a:ext cx="569188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09">
                <a:defRPr/>
              </a:pPr>
              <a:r>
                <a:rPr lang="vi-VN" sz="3200" b="1" dirty="0">
                  <a:solidFill>
                    <a:srgbClr val="002060"/>
                  </a:solidFill>
                  <a:latin typeface="Calibri" panose="020F0502020204030204"/>
                </a:rPr>
                <a:t>Hãy kể với các bạn một vài phương tiện học tập hỗ trợ môn Lịch sử và Địa lí mà em biết.</a:t>
              </a:r>
            </a:p>
          </p:txBody>
        </p:sp>
        <p:pic>
          <p:nvPicPr>
            <p:cNvPr id="4" name="Hình ảnh 17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xmlns="" id="{80890DA5-83EB-E865-0E34-B51793A8B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254" b="98370" l="10000" r="90000">
                          <a14:foregroundMark x1="51600" y1="91304" x2="51600" y2="91304"/>
                          <a14:foregroundMark x1="59733" y1="96377" x2="59733" y2="96377"/>
                          <a14:foregroundMark x1="55067" y1="98370" x2="55067" y2="98370"/>
                          <a14:foregroundMark x1="61067" y1="54167" x2="61067" y2="54167"/>
                          <a14:foregroundMark x1="73467" y1="49094" x2="80800" y2="65580"/>
                          <a14:foregroundMark x1="62800" y1="45652" x2="66267" y2="66486"/>
                          <a14:foregroundMark x1="72533" y1="49094" x2="54267" y2="59239"/>
                          <a14:foregroundMark x1="54267" y1="59239" x2="54000" y2="59239"/>
                          <a14:foregroundMark x1="78000" y1="48551" x2="83716" y2="58983"/>
                          <a14:foregroundMark x1="51867" y1="5254" x2="51867" y2="5254"/>
                          <a14:foregroundMark x1="66933" y1="52899" x2="69467" y2="68297"/>
                          <a14:foregroundMark x1="78267" y1="54167" x2="72267" y2="65580"/>
                          <a14:foregroundMark x1="81333" y1="51087" x2="81333" y2="51087"/>
                          <a14:foregroundMark x1="81733" y1="50000" x2="81733" y2="50000"/>
                          <a14:foregroundMark x1="65067" y1="46920" x2="65067" y2="46920"/>
                          <a14:backgroundMark x1="85467" y1="58877" x2="85733" y2="670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8096" y="0"/>
              <a:ext cx="1743292" cy="1283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178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079815A-C175-49A9-AEB3-D2750900A213}"/>
              </a:ext>
            </a:extLst>
          </p:cNvPr>
          <p:cNvSpPr/>
          <p:nvPr/>
        </p:nvSpPr>
        <p:spPr>
          <a:xfrm>
            <a:off x="348297" y="378562"/>
            <a:ext cx="11479305" cy="6182281"/>
          </a:xfrm>
          <a:prstGeom prst="roundRect">
            <a:avLst>
              <a:gd name="adj" fmla="val 0"/>
            </a:avLst>
          </a:prstGeom>
          <a:solidFill>
            <a:srgbClr val="FFE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dirty="0">
              <a:solidFill>
                <a:prstClr val="white"/>
              </a:solidFill>
              <a:latin typeface="等线" panose="020F0502020204030204"/>
            </a:endParaRPr>
          </a:p>
        </p:txBody>
      </p:sp>
      <p:pic>
        <p:nvPicPr>
          <p:cNvPr id="4" name="Hình ảnh 14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xmlns="" id="{8DDC7CA7-53AC-4494-A013-6F70C49045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6636" b="57699"/>
          <a:stretch/>
        </p:blipFill>
        <p:spPr>
          <a:xfrm>
            <a:off x="368157" y="495237"/>
            <a:ext cx="2787028" cy="1987624"/>
          </a:xfrm>
          <a:prstGeom prst="rect">
            <a:avLst/>
          </a:prstGeom>
        </p:spPr>
      </p:pic>
      <p:pic>
        <p:nvPicPr>
          <p:cNvPr id="5" name="Hình ảnh 15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xmlns="" id="{D4C35398-76BA-4543-BCCE-EE491C2E91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6" t="-2162" r="31119" b="55679"/>
          <a:stretch/>
        </p:blipFill>
        <p:spPr>
          <a:xfrm>
            <a:off x="4405360" y="298745"/>
            <a:ext cx="2787028" cy="2184116"/>
          </a:xfrm>
          <a:prstGeom prst="rect">
            <a:avLst/>
          </a:prstGeom>
        </p:spPr>
      </p:pic>
      <p:pic>
        <p:nvPicPr>
          <p:cNvPr id="6" name="Hình ảnh 16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xmlns="" id="{391B3E6C-982D-4585-BF8F-C3D65F315F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6" t="-2162" r="-331" b="55679"/>
          <a:stretch/>
        </p:blipFill>
        <p:spPr>
          <a:xfrm>
            <a:off x="8638570" y="501919"/>
            <a:ext cx="2787028" cy="2184116"/>
          </a:xfrm>
          <a:prstGeom prst="rect">
            <a:avLst/>
          </a:prstGeom>
        </p:spPr>
      </p:pic>
      <p:pic>
        <p:nvPicPr>
          <p:cNvPr id="7" name="Hình ảnh 17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xmlns="" id="{B2D43806-BA28-40B2-8502-8C0BB89461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3" t="44321" r="67308" b="2568"/>
          <a:stretch/>
        </p:blipFill>
        <p:spPr>
          <a:xfrm>
            <a:off x="362811" y="3177978"/>
            <a:ext cx="2787028" cy="2495558"/>
          </a:xfrm>
          <a:prstGeom prst="rect">
            <a:avLst/>
          </a:prstGeom>
        </p:spPr>
      </p:pic>
      <p:pic>
        <p:nvPicPr>
          <p:cNvPr id="8" name="Hình ảnh 29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xmlns="" id="{F9F47D40-9B96-4CB0-BE59-B388044A21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4" t="42433" r="-139" b="4456"/>
          <a:stretch/>
        </p:blipFill>
        <p:spPr>
          <a:xfrm>
            <a:off x="8588184" y="3177978"/>
            <a:ext cx="2787028" cy="2495558"/>
          </a:xfrm>
          <a:prstGeom prst="rect">
            <a:avLst/>
          </a:prstGeom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xmlns="" id="{A59AE00F-2027-4C87-B01C-99BAB1107D79}"/>
              </a:ext>
            </a:extLst>
          </p:cNvPr>
          <p:cNvSpPr txBox="1"/>
          <p:nvPr/>
        </p:nvSpPr>
        <p:spPr>
          <a:xfrm>
            <a:off x="857386" y="2242980"/>
            <a:ext cx="1779495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539">
              <a:lnSpc>
                <a:spcPts val="7999"/>
              </a:lnSpc>
              <a:spcBef>
                <a:spcPct val="0"/>
              </a:spcBef>
            </a:pP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đồ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xmlns="" id="{3628B25B-E7D4-4D93-A2FF-E3DE5059157A}"/>
              </a:ext>
            </a:extLst>
          </p:cNvPr>
          <p:cNvSpPr txBox="1"/>
          <p:nvPr/>
        </p:nvSpPr>
        <p:spPr>
          <a:xfrm>
            <a:off x="4913293" y="2242980"/>
            <a:ext cx="2396579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539">
              <a:lnSpc>
                <a:spcPts val="7999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đồ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A54306B-6EFD-4875-A000-2B929BF3DB79}"/>
              </a:ext>
            </a:extLst>
          </p:cNvPr>
          <p:cNvSpPr txBox="1"/>
          <p:nvPr/>
        </p:nvSpPr>
        <p:spPr>
          <a:xfrm>
            <a:off x="8793948" y="2242980"/>
            <a:ext cx="3508262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539">
              <a:lnSpc>
                <a:spcPts val="7999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số liệu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xmlns="" id="{B4F66E36-AAE9-4FAC-B359-866A42EB7370}"/>
              </a:ext>
            </a:extLst>
          </p:cNvPr>
          <p:cNvSpPr txBox="1"/>
          <p:nvPr/>
        </p:nvSpPr>
        <p:spPr>
          <a:xfrm>
            <a:off x="857386" y="5375310"/>
            <a:ext cx="1779495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539">
              <a:lnSpc>
                <a:spcPts val="7999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 đồ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xmlns="" id="{6B490CD6-2347-4006-B6AA-411E2F7B7680}"/>
              </a:ext>
            </a:extLst>
          </p:cNvPr>
          <p:cNvSpPr txBox="1"/>
          <p:nvPr/>
        </p:nvSpPr>
        <p:spPr>
          <a:xfrm>
            <a:off x="4522844" y="5375310"/>
            <a:ext cx="2787028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539">
              <a:lnSpc>
                <a:spcPts val="7999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 ảnh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xmlns="" id="{6A3EFB2B-9DFA-4154-BCD7-7C562D909D1E}"/>
              </a:ext>
            </a:extLst>
          </p:cNvPr>
          <p:cNvSpPr txBox="1"/>
          <p:nvPr/>
        </p:nvSpPr>
        <p:spPr>
          <a:xfrm>
            <a:off x="9466198" y="5327291"/>
            <a:ext cx="2163760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539">
              <a:lnSpc>
                <a:spcPts val="7999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 vật</a:t>
            </a:r>
          </a:p>
        </p:txBody>
      </p:sp>
      <p:pic>
        <p:nvPicPr>
          <p:cNvPr id="15" name="Hình ảnh 37">
            <a:extLst>
              <a:ext uri="{FF2B5EF4-FFF2-40B4-BE49-F238E27FC236}">
                <a16:creationId xmlns:a16="http://schemas.microsoft.com/office/drawing/2014/main" xmlns="" id="{029450E0-7B98-4047-8210-42D5DC60B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120" y="3122078"/>
            <a:ext cx="2787782" cy="249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971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rgbClr val="E55B4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4"/>
          <a:stretch/>
        </p:blipFill>
        <p:spPr>
          <a:xfrm>
            <a:off x="3758710" y="1241"/>
            <a:ext cx="8431703" cy="6857107"/>
          </a:xfrm>
          <a:prstGeom prst="rect">
            <a:avLst/>
          </a:prstGeom>
        </p:spPr>
      </p:pic>
      <p:pic>
        <p:nvPicPr>
          <p:cNvPr id="31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1" b="32552"/>
          <a:stretch/>
        </p:blipFill>
        <p:spPr>
          <a:xfrm>
            <a:off x="0" y="4978992"/>
            <a:ext cx="12192435" cy="18793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0" t="60007" r="12246" b="11667"/>
          <a:stretch/>
        </p:blipFill>
        <p:spPr>
          <a:xfrm rot="527121">
            <a:off x="-306747" y="-292447"/>
            <a:ext cx="9514455" cy="799644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254484" y="2542497"/>
            <a:ext cx="6391991" cy="1784976"/>
            <a:chOff x="573977" y="787879"/>
            <a:chExt cx="6392823" cy="1785209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xmlns="" id="{AD39B987-D8F9-4D06-A255-C7397588FDD3}"/>
                </a:ext>
              </a:extLst>
            </p:cNvPr>
            <p:cNvSpPr txBox="1"/>
            <p:nvPr/>
          </p:nvSpPr>
          <p:spPr>
            <a:xfrm>
              <a:off x="573977" y="787879"/>
              <a:ext cx="6280101" cy="178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09"/>
              <a:r>
                <a:rPr lang="en-US" altLang="zh-CN" sz="10999" b="1">
                  <a:solidFill>
                    <a:prstClr val="black"/>
                  </a:solidFill>
                  <a:latin typeface="UTM Staccato " panose="02040603050506020204" pitchFamily="18" charset="0"/>
                  <a:ea typeface="字魂55号-龙吟手书" panose="00000500000000000000" pitchFamily="2" charset="-122"/>
                </a:rPr>
                <a:t>KHÁM PHÁ</a:t>
              </a:r>
              <a:endParaRPr lang="en-US" altLang="zh-CN" sz="10999" b="1" dirty="0">
                <a:solidFill>
                  <a:prstClr val="black"/>
                </a:solidFill>
                <a:latin typeface="UTM Staccato " panose="02040603050506020204" pitchFamily="18" charset="0"/>
                <a:ea typeface="字魂55号-龙吟手书" panose="00000500000000000000" pitchFamily="2" charset="-122"/>
              </a:endParaRPr>
            </a:p>
          </p:txBody>
        </p:sp>
        <p:sp>
          <p:nvSpPr>
            <p:cNvPr id="26" name="文本框 10"/>
            <p:cNvSpPr txBox="1"/>
            <p:nvPr/>
          </p:nvSpPr>
          <p:spPr>
            <a:xfrm>
              <a:off x="686699" y="787879"/>
              <a:ext cx="6280101" cy="178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09"/>
              <a:r>
                <a:rPr lang="en-US" altLang="zh-CN" sz="10999" b="1">
                  <a:solidFill>
                    <a:prstClr val="white"/>
                  </a:solidFill>
                  <a:latin typeface="UTM Staccato " panose="02040603050506020204" pitchFamily="18" charset="0"/>
                  <a:ea typeface="字魂55号-龙吟手书" panose="00000500000000000000" pitchFamily="2" charset="-122"/>
                </a:rPr>
                <a:t>KHÁM PHÁ</a:t>
              </a:r>
              <a:endParaRPr lang="zh-CN" altLang="en-US" sz="10999" b="1" dirty="0">
                <a:solidFill>
                  <a:prstClr val="white"/>
                </a:solidFill>
                <a:latin typeface="UTM Staccato " panose="02040603050506020204" pitchFamily="18" charset="0"/>
                <a:ea typeface="字魂55号-龙吟手书" panose="00000500000000000000" pitchFamily="2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7" b="21332"/>
          <a:stretch/>
        </p:blipFill>
        <p:spPr>
          <a:xfrm rot="20748104">
            <a:off x="7589103" y="3831626"/>
            <a:ext cx="4797444" cy="289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8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4"/>
          <a:stretch/>
        </p:blipFill>
        <p:spPr>
          <a:xfrm flipH="1">
            <a:off x="0" y="2481"/>
            <a:ext cx="8431703" cy="6857107"/>
          </a:xfrm>
          <a:prstGeom prst="rect">
            <a:avLst/>
          </a:prstGeom>
        </p:spPr>
      </p:pic>
      <p:pic>
        <p:nvPicPr>
          <p:cNvPr id="31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1" b="32552"/>
          <a:stretch/>
        </p:blipFill>
        <p:spPr>
          <a:xfrm>
            <a:off x="0" y="4978992"/>
            <a:ext cx="12192435" cy="18793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0" t="60007" r="12246" b="11667"/>
          <a:stretch/>
        </p:blipFill>
        <p:spPr>
          <a:xfrm rot="527121">
            <a:off x="361726" y="-990733"/>
            <a:ext cx="11885736" cy="799644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44807" y="472836"/>
            <a:ext cx="9500798" cy="1784976"/>
            <a:chOff x="-978733" y="787879"/>
            <a:chExt cx="9502035" cy="1785209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xmlns="" id="{AD39B987-D8F9-4D06-A255-C7397588FDD3}"/>
                </a:ext>
              </a:extLst>
            </p:cNvPr>
            <p:cNvSpPr txBox="1"/>
            <p:nvPr/>
          </p:nvSpPr>
          <p:spPr>
            <a:xfrm>
              <a:off x="-978733" y="787879"/>
              <a:ext cx="9385522" cy="178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altLang="zh-CN" sz="10999" b="1">
                  <a:latin typeface="UTM Staccato " panose="02040603050506020204" pitchFamily="18" charset="0"/>
                  <a:ea typeface="字魂55号-龙吟手书" panose="00000500000000000000" pitchFamily="2" charset="-122"/>
                </a:rPr>
                <a:t>1. Bản đồ, lược đồ</a:t>
              </a:r>
              <a:endParaRPr lang="vi-VN" altLang="zh-CN" sz="10999" b="1" dirty="0">
                <a:latin typeface="UTM Staccato " panose="02040603050506020204" pitchFamily="18" charset="0"/>
                <a:ea typeface="字魂55号-龙吟手书" panose="00000500000000000000" pitchFamily="2" charset="-122"/>
              </a:endParaRPr>
            </a:p>
          </p:txBody>
        </p:sp>
        <p:sp>
          <p:nvSpPr>
            <p:cNvPr id="26" name="文本框 10"/>
            <p:cNvSpPr txBox="1"/>
            <p:nvPr/>
          </p:nvSpPr>
          <p:spPr>
            <a:xfrm>
              <a:off x="-862220" y="787879"/>
              <a:ext cx="9385522" cy="178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altLang="zh-CN" sz="10999" b="1">
                  <a:solidFill>
                    <a:schemeClr val="bg1"/>
                  </a:solidFill>
                  <a:latin typeface="UTM Staccato " panose="02040603050506020204" pitchFamily="18" charset="0"/>
                  <a:ea typeface="字魂55号-龙吟手书" panose="00000500000000000000" pitchFamily="2" charset="-122"/>
                </a:rPr>
                <a:t>1. Bản đồ, lược đồ</a:t>
              </a:r>
              <a:endParaRPr lang="vi-VN" altLang="zh-CN" sz="10999" b="1" dirty="0">
                <a:solidFill>
                  <a:schemeClr val="bg1"/>
                </a:solidFill>
                <a:latin typeface="UTM Staccato " panose="02040603050506020204" pitchFamily="18" charset="0"/>
                <a:ea typeface="字魂55号-龙吟手书" panose="00000500000000000000" pitchFamily="2" charset="-122"/>
              </a:endParaRPr>
            </a:p>
          </p:txBody>
        </p:sp>
      </p:grpSp>
      <p:pic>
        <p:nvPicPr>
          <p:cNvPr id="9" name="Picture 2" descr="Hình ảnh nam học sinh đeo balo đi học - PNG">
            <a:extLst>
              <a:ext uri="{FF2B5EF4-FFF2-40B4-BE49-F238E27FC236}">
                <a16:creationId xmlns:a16="http://schemas.microsoft.com/office/drawing/2014/main" xmlns="" id="{5FB150FE-6706-441B-B78E-4FC35D5A2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93" b="95256" l="10000" r="90000">
                        <a14:foregroundMark x1="51667" y1="21632" x2="51667" y2="78937"/>
                        <a14:foregroundMark x1="31500" y1="35294" x2="42333" y2="54649"/>
                        <a14:foregroundMark x1="27333" y1="71727" x2="35667" y2="85199"/>
                        <a14:foregroundMark x1="61667" y1="85199" x2="62000" y2="92600"/>
                        <a14:foregroundMark x1="47500" y1="48767" x2="58833" y2="56736"/>
                        <a14:foregroundMark x1="41833" y1="25047" x2="58000" y2="29981"/>
                        <a14:foregroundMark x1="48333" y1="10247" x2="54333" y2="10247"/>
                        <a14:foregroundMark x1="49167" y1="6072" x2="56667" y2="8918"/>
                        <a14:foregroundMark x1="52167" y1="5693" x2="59667" y2="30171"/>
                        <a14:foregroundMark x1="54833" y1="20873" x2="55833" y2="32638"/>
                        <a14:foregroundMark x1="44333" y1="22960" x2="49167" y2="66603"/>
                        <a14:foregroundMark x1="38833" y1="51992" x2="50667" y2="79696"/>
                        <a14:foregroundMark x1="31500" y1="77419" x2="46667" y2="65844"/>
                        <a14:foregroundMark x1="51000" y1="77989" x2="58333" y2="91082"/>
                        <a14:foregroundMark x1="52000" y1="66603" x2="62167" y2="87287"/>
                        <a14:foregroundMark x1="51167" y1="50854" x2="62167" y2="59203"/>
                        <a14:foregroundMark x1="54333" y1="50474" x2="61667" y2="64326"/>
                        <a14:foregroundMark x1="54333" y1="53131" x2="57167" y2="64326"/>
                        <a14:foregroundMark x1="38333" y1="45351" x2="48833" y2="55028"/>
                        <a14:foregroundMark x1="38833" y1="46869" x2="49667" y2="62239"/>
                        <a14:foregroundMark x1="42500" y1="54459" x2="54667" y2="74763"/>
                        <a14:foregroundMark x1="52500" y1="58254" x2="56667" y2="71157"/>
                        <a14:foregroundMark x1="54333" y1="62429" x2="57500" y2="85199"/>
                        <a14:foregroundMark x1="59833" y1="91461" x2="60333" y2="92979"/>
                        <a14:foregroundMark x1="59000" y1="87287" x2="59333" y2="94687"/>
                        <a14:foregroundMark x1="57500" y1="86907" x2="58333" y2="95256"/>
                        <a14:foregroundMark x1="62167" y1="85199" x2="64000" y2="90323"/>
                        <a14:foregroundMark x1="64000" y1="84250" x2="64833" y2="87287"/>
                        <a14:foregroundMark x1="64833" y1="83302" x2="59667" y2="95256"/>
                        <a14:foregroundMark x1="59667" y1="95256" x2="55833" y2="93738"/>
                        <a14:foregroundMark x1="48500" y1="14042" x2="52833" y2="60721"/>
                        <a14:foregroundMark x1="30667" y1="77419" x2="30667" y2="77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33201" y="2072307"/>
            <a:ext cx="5715000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41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079815A-C175-49A9-AEB3-D2750900A213}"/>
              </a:ext>
            </a:extLst>
          </p:cNvPr>
          <p:cNvSpPr/>
          <p:nvPr/>
        </p:nvSpPr>
        <p:spPr>
          <a:xfrm>
            <a:off x="0" y="338653"/>
            <a:ext cx="11479305" cy="618228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2" name="Nhóm 14">
            <a:extLst>
              <a:ext uri="{FF2B5EF4-FFF2-40B4-BE49-F238E27FC236}">
                <a16:creationId xmlns:a16="http://schemas.microsoft.com/office/drawing/2014/main" xmlns="" id="{910F639E-E09B-4168-9C37-25E762C7AD4E}"/>
              </a:ext>
            </a:extLst>
          </p:cNvPr>
          <p:cNvGrpSpPr/>
          <p:nvPr/>
        </p:nvGrpSpPr>
        <p:grpSpPr>
          <a:xfrm>
            <a:off x="198216" y="196613"/>
            <a:ext cx="6048758" cy="2173280"/>
            <a:chOff x="145882" y="1562100"/>
            <a:chExt cx="9074318" cy="3260345"/>
          </a:xfrm>
        </p:grpSpPr>
        <p:pic>
          <p:nvPicPr>
            <p:cNvPr id="43" name="Picture 2">
              <a:extLst>
                <a:ext uri="{FF2B5EF4-FFF2-40B4-BE49-F238E27FC236}">
                  <a16:creationId xmlns:a16="http://schemas.microsoft.com/office/drawing/2014/main" xmlns="" id="{14900D17-F798-4AA9-8FE1-450E6AB2A3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882" y="1562100"/>
              <a:ext cx="9074318" cy="3260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Hình chữ nhật 11">
              <a:extLst>
                <a:ext uri="{FF2B5EF4-FFF2-40B4-BE49-F238E27FC236}">
                  <a16:creationId xmlns:a16="http://schemas.microsoft.com/office/drawing/2014/main" xmlns="" id="{AFF6FA97-7AC2-4F80-919B-288B32B0BEC1}"/>
                </a:ext>
              </a:extLst>
            </p:cNvPr>
            <p:cNvSpPr/>
            <p:nvPr/>
          </p:nvSpPr>
          <p:spPr>
            <a:xfrm>
              <a:off x="988956" y="2756236"/>
              <a:ext cx="6973466" cy="1015782"/>
            </a:xfrm>
            <a:prstGeom prst="rect">
              <a:avLst/>
            </a:prstGeom>
            <a:noFill/>
          </p:spPr>
          <p:txBody>
            <a:bodyPr wrap="none" lIns="60952" tIns="30476" rIns="60952" bIns="30476">
              <a:spAutoFit/>
            </a:bodyPr>
            <a:lstStyle/>
            <a:p>
              <a:pPr algn="ctr" defTabSz="609539"/>
              <a:r>
                <a:rPr lang="en-US" sz="40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4000" b="1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40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40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b="1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lược</a:t>
              </a:r>
              <a:r>
                <a:rPr lang="en-US" sz="40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endParaRPr lang="vi-V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Hình chữ nhật 15">
            <a:extLst>
              <a:ext uri="{FF2B5EF4-FFF2-40B4-BE49-F238E27FC236}">
                <a16:creationId xmlns:a16="http://schemas.microsoft.com/office/drawing/2014/main" xmlns="" id="{4D66E00A-A513-4DFA-A45E-E304809764B5}"/>
              </a:ext>
            </a:extLst>
          </p:cNvPr>
          <p:cNvSpPr/>
          <p:nvPr/>
        </p:nvSpPr>
        <p:spPr>
          <a:xfrm>
            <a:off x="567429" y="2692499"/>
            <a:ext cx="6275331" cy="3447089"/>
          </a:xfrm>
          <a:prstGeom prst="rect">
            <a:avLst/>
          </a:prstGeom>
          <a:noFill/>
        </p:spPr>
        <p:txBody>
          <a:bodyPr wrap="square" lIns="60952" tIns="30476" rIns="60952" bIns="30476">
            <a:spAutoFit/>
          </a:bodyPr>
          <a:lstStyle/>
          <a:p>
            <a:pPr lvl="0"/>
            <a:r>
              <a:rPr lang="en-US" sz="4400" i="1" dirty="0" smtClean="0"/>
              <a:t>- Cho </a:t>
            </a:r>
            <a:r>
              <a:rPr lang="en-US" sz="4400" i="1" dirty="0" err="1"/>
              <a:t>biết</a:t>
            </a:r>
            <a:r>
              <a:rPr lang="en-US" sz="4400" i="1" dirty="0"/>
              <a:t> </a:t>
            </a:r>
            <a:r>
              <a:rPr lang="en-US" sz="4400" i="1" dirty="0" err="1"/>
              <a:t>nội</a:t>
            </a:r>
            <a:r>
              <a:rPr lang="en-US" sz="4400" i="1" dirty="0"/>
              <a:t> dung </a:t>
            </a:r>
            <a:r>
              <a:rPr lang="en-US" sz="4400" i="1" dirty="0" err="1"/>
              <a:t>thể</a:t>
            </a:r>
            <a:r>
              <a:rPr lang="en-US" sz="4400" i="1" dirty="0"/>
              <a:t> </a:t>
            </a:r>
            <a:r>
              <a:rPr lang="en-US" sz="4400" i="1" dirty="0" err="1"/>
              <a:t>hiện</a:t>
            </a:r>
            <a:r>
              <a:rPr lang="en-US" sz="4400" i="1" dirty="0"/>
              <a:t> </a:t>
            </a:r>
            <a:r>
              <a:rPr lang="en-US" sz="4400" i="1" dirty="0" err="1"/>
              <a:t>trên</a:t>
            </a:r>
            <a:r>
              <a:rPr lang="en-US" sz="4400" i="1" dirty="0"/>
              <a:t> </a:t>
            </a:r>
            <a:r>
              <a:rPr lang="en-US" sz="4400" i="1" dirty="0" err="1"/>
              <a:t>lược</a:t>
            </a:r>
            <a:r>
              <a:rPr lang="en-US" sz="4400" i="1" dirty="0"/>
              <a:t> </a:t>
            </a:r>
            <a:r>
              <a:rPr lang="en-US" sz="4400" i="1" dirty="0" err="1" smtClean="0"/>
              <a:t>đồ</a:t>
            </a:r>
            <a:r>
              <a:rPr lang="en-US" sz="4400" i="1" dirty="0" smtClean="0"/>
              <a:t>?</a:t>
            </a:r>
            <a:endParaRPr lang="en-US" sz="4400" dirty="0"/>
          </a:p>
          <a:p>
            <a:pPr lvl="0"/>
            <a:r>
              <a:rPr lang="en-US" sz="4400" i="1" dirty="0" smtClean="0"/>
              <a:t>- </a:t>
            </a:r>
            <a:r>
              <a:rPr lang="en-US" sz="4400" i="1" dirty="0" err="1" smtClean="0"/>
              <a:t>Đọc</a:t>
            </a:r>
            <a:r>
              <a:rPr lang="en-US" sz="4400" i="1" dirty="0" smtClean="0"/>
              <a:t> </a:t>
            </a:r>
            <a:r>
              <a:rPr lang="en-US" sz="4400" i="1" dirty="0" err="1"/>
              <a:t>bảng</a:t>
            </a:r>
            <a:r>
              <a:rPr lang="en-US" sz="4400" i="1" dirty="0"/>
              <a:t> </a:t>
            </a:r>
            <a:r>
              <a:rPr lang="en-US" sz="4400" i="1" dirty="0" err="1"/>
              <a:t>chú</a:t>
            </a:r>
            <a:r>
              <a:rPr lang="en-US" sz="4400" i="1" dirty="0"/>
              <a:t> </a:t>
            </a:r>
            <a:r>
              <a:rPr lang="en-US" sz="4400" i="1" dirty="0" err="1"/>
              <a:t>giải</a:t>
            </a:r>
            <a:r>
              <a:rPr lang="en-US" sz="4400" i="1" dirty="0"/>
              <a:t> </a:t>
            </a:r>
            <a:r>
              <a:rPr lang="en-US" sz="4400" i="1" dirty="0" err="1"/>
              <a:t>và</a:t>
            </a:r>
            <a:r>
              <a:rPr lang="en-US" sz="4400" i="1" dirty="0"/>
              <a:t> </a:t>
            </a:r>
            <a:r>
              <a:rPr lang="en-US" sz="4400" i="1" dirty="0" err="1"/>
              <a:t>nêu</a:t>
            </a:r>
            <a:r>
              <a:rPr lang="en-US" sz="4400" i="1" dirty="0"/>
              <a:t> </a:t>
            </a:r>
            <a:r>
              <a:rPr lang="en-US" sz="4400" i="1" dirty="0" err="1"/>
              <a:t>một</a:t>
            </a:r>
            <a:r>
              <a:rPr lang="en-US" sz="4400" i="1" dirty="0"/>
              <a:t> </a:t>
            </a:r>
            <a:r>
              <a:rPr lang="en-US" sz="4400" i="1" dirty="0" err="1"/>
              <a:t>số</a:t>
            </a:r>
            <a:r>
              <a:rPr lang="en-US" sz="4400" i="1" dirty="0"/>
              <a:t> </a:t>
            </a:r>
            <a:r>
              <a:rPr lang="en-US" sz="4400" i="1" dirty="0" err="1"/>
              <a:t>kí</a:t>
            </a:r>
            <a:r>
              <a:rPr lang="en-US" sz="4400" i="1" dirty="0"/>
              <a:t> </a:t>
            </a:r>
            <a:r>
              <a:rPr lang="en-US" sz="4400" i="1" dirty="0" err="1"/>
              <a:t>hiệu</a:t>
            </a:r>
            <a:r>
              <a:rPr lang="en-US" sz="4400" i="1" dirty="0"/>
              <a:t> </a:t>
            </a:r>
            <a:r>
              <a:rPr lang="en-US" sz="4400" i="1" dirty="0" err="1"/>
              <a:t>được</a:t>
            </a:r>
            <a:r>
              <a:rPr lang="en-US" sz="4400" i="1" dirty="0"/>
              <a:t> </a:t>
            </a:r>
            <a:r>
              <a:rPr lang="en-US" sz="4400" i="1" dirty="0" err="1"/>
              <a:t>sử</a:t>
            </a:r>
            <a:r>
              <a:rPr lang="en-US" sz="4400" i="1" dirty="0"/>
              <a:t> </a:t>
            </a:r>
            <a:r>
              <a:rPr lang="en-US" sz="4400" i="1" dirty="0" err="1"/>
              <a:t>dụng</a:t>
            </a:r>
            <a:r>
              <a:rPr lang="en-US" sz="4400" i="1" dirty="0"/>
              <a:t> </a:t>
            </a:r>
            <a:r>
              <a:rPr lang="en-US" sz="4400" i="1" dirty="0" err="1"/>
              <a:t>trong</a:t>
            </a:r>
            <a:r>
              <a:rPr lang="en-US" sz="4400" i="1" dirty="0"/>
              <a:t> </a:t>
            </a:r>
            <a:r>
              <a:rPr lang="en-US" sz="4400" i="1" dirty="0" err="1"/>
              <a:t>lược</a:t>
            </a:r>
            <a:r>
              <a:rPr lang="en-US" sz="4400" i="1" dirty="0"/>
              <a:t> </a:t>
            </a:r>
            <a:r>
              <a:rPr lang="en-US" sz="4400" i="1" dirty="0" err="1" smtClean="0"/>
              <a:t>đồ</a:t>
            </a:r>
            <a:r>
              <a:rPr lang="en-US" sz="4400" i="1" dirty="0" smtClean="0"/>
              <a:t>?</a:t>
            </a:r>
            <a:endParaRPr lang="en-US" sz="4400" dirty="0"/>
          </a:p>
        </p:txBody>
      </p:sp>
      <p:pic>
        <p:nvPicPr>
          <p:cNvPr id="11" name="Picture 10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1" t="30580" r="27243" b="8832"/>
          <a:stretch/>
        </p:blipFill>
        <p:spPr bwMode="auto">
          <a:xfrm>
            <a:off x="7853488" y="731520"/>
            <a:ext cx="3286952" cy="52724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065916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079815A-C175-49A9-AEB3-D2750900A213}"/>
              </a:ext>
            </a:extLst>
          </p:cNvPr>
          <p:cNvSpPr/>
          <p:nvPr/>
        </p:nvSpPr>
        <p:spPr>
          <a:xfrm>
            <a:off x="198216" y="216903"/>
            <a:ext cx="11479305" cy="618228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2" name="Nhóm 14">
            <a:extLst>
              <a:ext uri="{FF2B5EF4-FFF2-40B4-BE49-F238E27FC236}">
                <a16:creationId xmlns:a16="http://schemas.microsoft.com/office/drawing/2014/main" xmlns="" id="{910F639E-E09B-4168-9C37-25E762C7AD4E}"/>
              </a:ext>
            </a:extLst>
          </p:cNvPr>
          <p:cNvGrpSpPr/>
          <p:nvPr/>
        </p:nvGrpSpPr>
        <p:grpSpPr>
          <a:xfrm>
            <a:off x="198216" y="196613"/>
            <a:ext cx="6048758" cy="2173280"/>
            <a:chOff x="145882" y="1562100"/>
            <a:chExt cx="9074318" cy="3260345"/>
          </a:xfrm>
        </p:grpSpPr>
        <p:pic>
          <p:nvPicPr>
            <p:cNvPr id="43" name="Picture 2">
              <a:extLst>
                <a:ext uri="{FF2B5EF4-FFF2-40B4-BE49-F238E27FC236}">
                  <a16:creationId xmlns:a16="http://schemas.microsoft.com/office/drawing/2014/main" xmlns="" id="{14900D17-F798-4AA9-8FE1-450E6AB2A3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882" y="1562100"/>
              <a:ext cx="9074318" cy="3260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Hình chữ nhật 11">
              <a:extLst>
                <a:ext uri="{FF2B5EF4-FFF2-40B4-BE49-F238E27FC236}">
                  <a16:creationId xmlns:a16="http://schemas.microsoft.com/office/drawing/2014/main" xmlns="" id="{AFF6FA97-7AC2-4F80-919B-288B32B0BEC1}"/>
                </a:ext>
              </a:extLst>
            </p:cNvPr>
            <p:cNvSpPr/>
            <p:nvPr/>
          </p:nvSpPr>
          <p:spPr>
            <a:xfrm>
              <a:off x="988956" y="2756236"/>
              <a:ext cx="6973466" cy="1015782"/>
            </a:xfrm>
            <a:prstGeom prst="rect">
              <a:avLst/>
            </a:prstGeom>
            <a:noFill/>
          </p:spPr>
          <p:txBody>
            <a:bodyPr wrap="none" lIns="60952" tIns="30476" rIns="60952" bIns="30476">
              <a:spAutoFit/>
            </a:bodyPr>
            <a:lstStyle/>
            <a:p>
              <a:pPr algn="ctr" defTabSz="609539"/>
              <a:r>
                <a:rPr lang="en-US" sz="40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4000" b="1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40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40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b="1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lược</a:t>
              </a:r>
              <a:r>
                <a:rPr lang="en-US" sz="40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endParaRPr lang="vi-V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Hình chữ nhật 15">
            <a:extLst>
              <a:ext uri="{FF2B5EF4-FFF2-40B4-BE49-F238E27FC236}">
                <a16:creationId xmlns:a16="http://schemas.microsoft.com/office/drawing/2014/main" xmlns="" id="{4D66E00A-A513-4DFA-A45E-E304809764B5}"/>
              </a:ext>
            </a:extLst>
          </p:cNvPr>
          <p:cNvSpPr/>
          <p:nvPr/>
        </p:nvSpPr>
        <p:spPr>
          <a:xfrm>
            <a:off x="567429" y="2692499"/>
            <a:ext cx="6275331" cy="1908207"/>
          </a:xfrm>
          <a:prstGeom prst="rect">
            <a:avLst/>
          </a:prstGeom>
          <a:noFill/>
        </p:spPr>
        <p:txBody>
          <a:bodyPr wrap="square" lIns="60952" tIns="30476" rIns="60952" bIns="30476">
            <a:spAutoFit/>
          </a:bodyPr>
          <a:lstStyle/>
          <a:p>
            <a:pPr lvl="0"/>
            <a:r>
              <a:rPr lang="nl-NL" sz="2800" i="1" dirty="0" smtClean="0"/>
              <a:t>- </a:t>
            </a:r>
            <a:r>
              <a:rPr lang="nl-NL" sz="4000" i="1" dirty="0" smtClean="0"/>
              <a:t>Kể </a:t>
            </a:r>
            <a:r>
              <a:rPr lang="nl-NL" sz="4000" i="1" dirty="0"/>
              <a:t>tên thủ đô và các tỉnh, thành phố trực thuộc Trung ương của Việt </a:t>
            </a:r>
            <a:r>
              <a:rPr lang="nl-NL" sz="4000" i="1" dirty="0" smtClean="0"/>
              <a:t>Nam ?</a:t>
            </a:r>
            <a:endParaRPr lang="en-US" sz="4000" dirty="0"/>
          </a:p>
        </p:txBody>
      </p:sp>
      <p:pic>
        <p:nvPicPr>
          <p:cNvPr id="14" name="Picture 1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6" t="27540" r="36645" b="9591"/>
          <a:stretch/>
        </p:blipFill>
        <p:spPr bwMode="auto">
          <a:xfrm>
            <a:off x="7117081" y="992600"/>
            <a:ext cx="3337560" cy="48900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66156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7482CE5-9B04-FFBC-ECF4-9C44F2B074AD}"/>
              </a:ext>
            </a:extLst>
          </p:cNvPr>
          <p:cNvGrpSpPr/>
          <p:nvPr/>
        </p:nvGrpSpPr>
        <p:grpSpPr>
          <a:xfrm>
            <a:off x="-167859" y="59545"/>
            <a:ext cx="7078303" cy="3249109"/>
            <a:chOff x="924232" y="-108155"/>
            <a:chExt cx="7079225" cy="3249532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xmlns="" id="{8E15BAD1-FB4B-23FB-3911-A29E02254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079225" cy="3249532"/>
            </a:xfrm>
            <a:prstGeom prst="rect">
              <a:avLst/>
            </a:prstGeom>
          </p:spPr>
        </p:pic>
        <p:sp>
          <p:nvSpPr>
            <p:cNvPr id="5" name="文本框 3">
              <a:extLst>
                <a:ext uri="{FF2B5EF4-FFF2-40B4-BE49-F238E27FC236}">
                  <a16:creationId xmlns:a16="http://schemas.microsoft.com/office/drawing/2014/main" xmlns="" id="{9F6BCC2C-C6C2-6CD2-E389-7C32F85534FA}"/>
                </a:ext>
              </a:extLst>
            </p:cNvPr>
            <p:cNvSpPr txBox="1"/>
            <p:nvPr/>
          </p:nvSpPr>
          <p:spPr>
            <a:xfrm>
              <a:off x="1877961" y="1585437"/>
              <a:ext cx="45819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5999" b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 đồ là gì?</a:t>
              </a:r>
              <a:endParaRPr kumimoji="1" lang="zh-CN" altLang="en-US" sz="5999" b="1" dirty="0">
                <a:solidFill>
                  <a:srgbClr val="644825"/>
                </a:solidFill>
                <a:latin typeface="Cambria" panose="02040503050406030204" pitchFamily="18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0FB5E9E-AC94-8741-9148-1DBAD93B9747}"/>
              </a:ext>
            </a:extLst>
          </p:cNvPr>
          <p:cNvGrpSpPr/>
          <p:nvPr/>
        </p:nvGrpSpPr>
        <p:grpSpPr>
          <a:xfrm>
            <a:off x="5441448" y="2527802"/>
            <a:ext cx="6685063" cy="4267351"/>
            <a:chOff x="5442157" y="2526890"/>
            <a:chExt cx="6685934" cy="4267907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xmlns="" id="{77E82BC5-37EB-0128-39A2-85211AAB2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157" y="2526890"/>
              <a:ext cx="6685934" cy="42679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0450FA42-503F-8F53-FF1D-FADB5865ECCF}"/>
                </a:ext>
              </a:extLst>
            </p:cNvPr>
            <p:cNvSpPr txBox="1"/>
            <p:nvPr/>
          </p:nvSpPr>
          <p:spPr>
            <a:xfrm>
              <a:off x="6540999" y="3218710"/>
              <a:ext cx="4561211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eaLnBrk="1" hangingPunct="1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	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vẽ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thu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nhỏ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vực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hay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toàn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bộ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bề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mặt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Trái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Đất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theo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tỉ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lệ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nhất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định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lang="en-US" altLang="en-US" sz="3600" b="1" dirty="0">
                <a:solidFill>
                  <a:srgbClr val="CCFF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xmlns="" id="{95FED84E-33BC-5746-5225-07D2689298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3628" r="4143" b="11230"/>
          <a:stretch/>
        </p:blipFill>
        <p:spPr>
          <a:xfrm>
            <a:off x="477553" y="3429795"/>
            <a:ext cx="4372122" cy="2545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799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6108</TotalTime>
  <Words>593</Words>
  <Application>Microsoft Office PowerPoint</Application>
  <PresentationFormat>Custom</PresentationFormat>
  <Paragraphs>86</Paragraphs>
  <Slides>26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Office 主题​​</vt:lpstr>
      <vt:lpstr>1_Office 主题​​</vt:lpstr>
      <vt:lpstr>2_Office 主题​​</vt:lpstr>
      <vt:lpstr>3_Office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PC</cp:lastModifiedBy>
  <cp:revision>10</cp:revision>
  <dcterms:created xsi:type="dcterms:W3CDTF">2015-12-01T09:06:39Z</dcterms:created>
  <dcterms:modified xsi:type="dcterms:W3CDTF">2024-11-06T02:18:35Z</dcterms:modified>
</cp:coreProperties>
</file>