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77" r:id="rId14"/>
    <p:sldId id="268" r:id="rId15"/>
    <p:sldId id="269" r:id="rId16"/>
    <p:sldId id="271" r:id="rId17"/>
    <p:sldId id="270" r:id="rId18"/>
    <p:sldId id="272" r:id="rId19"/>
    <p:sldId id="274" r:id="rId20"/>
    <p:sldId id="273"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4" d="100"/>
          <a:sy n="64" d="100"/>
        </p:scale>
        <p:origin x="-108"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14:14.879"/>
    </inkml:context>
    <inkml:brush xml:id="br0">
      <inkml:brushProperty name="width" value="0.1" units="cm"/>
      <inkml:brushProperty name="height" value="0.1" units="cm"/>
      <inkml:brushProperty name="color" value="#E71224"/>
    </inkml:brush>
  </inkml:definitions>
  <inkml:trace contextRef="#ctx0" brushRef="#br0">62 374 24575,'-1'-5'0,"0"0"0,-1 0 0,0 1 0,0-1 0,0 1 0,-1-1 0,-4-6 0,0 1 0,1-3 0,1 0 0,0 0 0,1-1 0,0 1 0,1-1 0,0 0 0,1 0 0,1 0 0,0 0 0,1 0 0,0 0 0,2 0 0,-1 0 0,2 0 0,7-27 0,-7 37 0,-1-1 0,1 0 0,0 1 0,0-1 0,1 1 0,-1 0 0,1 0 0,0 1 0,0-1 0,0 1 0,1 0 0,-1 0 0,1 0 0,0 0 0,0 1 0,0 0 0,0 0 0,0 0 0,0 1 0,0 0 0,1 0 0,8-1 0,9 0 0,0 1 0,0 1 0,0 1 0,22 4 0,-38-4 0,1 1 0,-2 0 0,1 1 0,0-1 0,0 1 0,-1 0 0,1 1 0,-1 0 0,0 0 0,0 0 0,-1 1 0,1-1 0,-1 1 0,0 1 0,0-1 0,-1 1 0,1 0 0,-1 0 0,-1 0 0,5 9 0,1 3 0,-2 0 0,0 0 0,-1 1 0,-1 0 0,0 0 0,2 29 0,-4-23 0,-1-1 0,-1 0 0,-1 1 0,-1-1 0,-2 1 0,0-1 0,-1 0 0,-2 0 0,-1 0 0,0-1 0,-12 24 0,-78 123 0,90-157 17,1 1 1,0 0-1,0 0 0,1 1 0,1-1 0,-2 17 0,-14 42-1502,12-54-5341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24.060"/>
    </inkml:context>
    <inkml:brush xml:id="br0">
      <inkml:brushProperty name="width" value="0.05" units="cm"/>
      <inkml:brushProperty name="height" value="0.05" units="cm"/>
      <inkml:brushProperty name="color" value="#F6630D"/>
    </inkml:brush>
  </inkml:definitions>
  <inkml:trace contextRef="#ctx0" brushRef="#br0">1 1 24575,'12'0'0,"-1"0"0,1 1 0,0 0 0,0 1 0,-1 0 0,1 1 0,-1 1 0,0-1 0,0 2 0,0 0 0,-1 0 0,1 1 0,-1 0 0,12 10 0,-5-4 0,1-1 0,21 10 0,-23-14 0,-1 2 0,0 0 0,28 21 0,-41-27 0,1 0 0,0 0 0,-1 0 0,0 0 0,0 0 0,0 0 0,0 1 0,0-1 0,-1 0 0,1 1 0,-1 0 0,0-1 0,0 1 0,-1 0 0,1 0 0,-1-1 0,0 1 0,1 0 0,-2 0 0,1 0 0,0-1 0,-2 5 0,-2 8 0,0 1 0,-1-2 0,-14 29 0,3-5 0,-46 110 0,34-100-1365,19-36-5461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26.768"/>
    </inkml:context>
    <inkml:brush xml:id="br0">
      <inkml:brushProperty name="width" value="0.05" units="cm"/>
      <inkml:brushProperty name="height" value="0.05" units="cm"/>
      <inkml:brushProperty name="color" value="#F6630D"/>
    </inkml:brush>
  </inkml:definitions>
  <inkml:trace contextRef="#ctx0" brushRef="#br0">0 2 24575,'29'0'0,"-6"-1"0,1 0 0,-1 2 0,1 1 0,-1 1 0,0 1 0,0 1 0,26 9 0,85 46 0,-87-37 0,0-3 0,2-1 0,64 16 0,-83-27 0,0 2 0,0 1 0,33 18 0,-28-12 0,50 16 0,289 96 0,-332-112 0,-12-6 0,0 1 0,-1 1 0,44 29 0,-51-29 0,0-1 0,34 15 0,-33-18 0,0 2 0,37 24 0,185 112 0,-167-105 0,-12-5 0,178 95 0,-152-85 0,77 36 0,-48-31 0,150 73 0,-158-70 0,144 106 0,-245-152 0,-1 2 0,0-1 0,11 17 0,-14-18 0,2 6-1365,-2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28.364"/>
    </inkml:context>
    <inkml:brush xml:id="br0">
      <inkml:brushProperty name="width" value="0.05" units="cm"/>
      <inkml:brushProperty name="height" value="0.05" units="cm"/>
      <inkml:brushProperty name="color" value="#F6630D"/>
    </inkml:brush>
  </inkml:definitions>
  <inkml:trace contextRef="#ctx0" brushRef="#br0">407 1 24575,'5'0'0,"-1"1"0,1-1 0,-1 1 0,1 0 0,-1 0 0,0 1 0,1-1 0,-1 1 0,0 0 0,0 0 0,0 1 0,0-1 0,0 1 0,-1 0 0,1 0 0,-1 0 0,0 0 0,5 7 0,4 6 0,-1 0 0,-1 1 0,10 21 0,-1-2 0,12 26 0,-3 2 0,31 105 0,-58-167 0,-1-1 0,1 0 0,-1 1 0,0-1 0,0 0 0,1 1 0,-1-1 0,0 0 0,0 1 0,-1-1 0,1 1 0,0-1 0,0 0 0,-1 1 0,1-1 0,0 0 0,-1 0 0,1 1 0,-1-1 0,0 0 0,1 0 0,-1 0 0,0 1 0,-1 0 0,0 0 0,-1 0 0,0 0 0,1 0 0,-1 0 0,0-1 0,0 1 0,0-1 0,0 0 0,-6 2 0,-6 1 0,-1-2 0,1 1 0,-20-1 0,32-2 0,-179-1 0,-26 2 0,185 0-273,0 2 0,-1 1 0,2 0 0,-32 11 0,37-7-6553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30.428"/>
    </inkml:context>
    <inkml:brush xml:id="br0">
      <inkml:brushProperty name="width" value="0.05" units="cm"/>
      <inkml:brushProperty name="height" value="0.05" units="cm"/>
      <inkml:brushProperty name="color" value="#F6630D"/>
    </inkml:brush>
  </inkml:definitions>
  <inkml:trace contextRef="#ctx0" brushRef="#br0">0 1 24575,'1'0'0,"0"0"0,0 0 0,0 1 0,0-1 0,0 1 0,0-1 0,-1 0 0,1 1 0,0 0 0,0-1 0,0 1 0,-1 0 0,1-1 0,0 1 0,-1 0 0,1 0 0,-1-1 0,1 1 0,-1 0 0,1 0 0,-1 0 0,1 0 0,-1 0 0,0 1 0,9 29 0,-7-22 0,8 42 0,-2 1 0,2 103 0,-2-22 0,-1-47 0,17 119 0,2-48 0,-19-102 0,-2 1 0,-2-1 0,-6 67 0,0-19 0,4-62 0,1-1 0,12 63 0,-9-58 0,-1 0 0,-4 90 0,2 31 0,10-103 0,-8-48 0,0 1 0,1 20 0,-4-24-119,-1 3-192,1-1-1,1 1 0,6 21 1,-3-20-6515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31.804"/>
    </inkml:context>
    <inkml:brush xml:id="br0">
      <inkml:brushProperty name="width" value="0.05" units="cm"/>
      <inkml:brushProperty name="height" value="0.05" units="cm"/>
      <inkml:brushProperty name="color" value="#F6630D"/>
    </inkml:brush>
  </inkml:definitions>
  <inkml:trace contextRef="#ctx0" brushRef="#br0">0 212 24575,'5'1'0,"0"0"0,0 0 0,0 0 0,0 1 0,0 0 0,0 0 0,0 0 0,-1 0 0,1 1 0,-1 0 0,1 0 0,-1 0 0,0 0 0,-1 1 0,5 4 0,4 5 0,0 1 0,-1 0 0,10 17 0,26 50 0,19 29 0,-65-109 0,0 1 0,0-1 0,0 1 0,0-1 0,0 1 0,0-1 0,0 0 0,1 0 0,-1 0 0,0 0 0,1 0 0,-1 0 0,1 0 0,2 1 0,-3-2 0,-1 0 0,1 0 0,-1 0 0,1 0 0,-1 0 0,1 0 0,0-1 0,-1 1 0,1 0 0,-1 0 0,1-1 0,-1 1 0,1 0 0,-1 0 0,1-1 0,-1 1 0,1 0 0,-1-1 0,0 1 0,1-1 0,-1 1 0,1-1 0,-1 1 0,0-1 0,0 1 0,1-1 0,-1 1 0,0-1 0,3-7 0,0 0 0,-1-1 0,0 1 0,1-14 0,-1 5 0,30-118 0,4-27 0,-30 113-1,9-41-1363,-10 72-5462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34.435"/>
    </inkml:context>
    <inkml:brush xml:id="br0">
      <inkml:brushProperty name="width" value="0.05" units="cm"/>
      <inkml:brushProperty name="height" value="0.05" units="cm"/>
      <inkml:brushProperty name="color" value="#F6630D"/>
    </inkml:brush>
  </inkml:definitions>
  <inkml:trace contextRef="#ctx0" brushRef="#br0">3075 1 24575,'-1'8'0,"-1"0"0,1 1 0,-2-1 0,1 0 0,-1 0 0,0 0 0,-1 0 0,-7 12 0,-5 13 0,-46 95 0,-6-3 0,-91 127 0,65-121 0,-7-4 0,-4-5 0,-124 109 0,83-82 0,-102 92 0,150-152 0,-12 10 0,87-81 0,-2-1 0,1-1 0,-39 19 0,-136 58 0,60-19 0,34-16 0,52-33 0,-1-2 0,-74 21 0,83-32 0,23-7 0,1 1 0,0 0 0,1 2 0,-36 18 0,37-17 0,-1-1 0,0-1 0,-1 0 0,1-2 0,-39 6 0,-16 5 0,-7-1 0,59-12 0,0 1 0,0 2 0,-34 11 0,-13 5 96,50-16-583,0 0 0,-22 10 0,25-7-6339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36.139"/>
    </inkml:context>
    <inkml:brush xml:id="br0">
      <inkml:brushProperty name="width" value="0.05" units="cm"/>
      <inkml:brushProperty name="height" value="0.05" units="cm"/>
      <inkml:brushProperty name="color" value="#F6630D"/>
    </inkml:brush>
  </inkml:definitions>
  <inkml:trace contextRef="#ctx0" brushRef="#br0">291 12 24575,'0'0'0,"0"-1"0,0 1 0,0-1 0,0 1 0,0-1 0,0 1 0,0 0 0,0-1 0,0 1 0,-1-1 0,1 1 0,0-1 0,0 1 0,0-1 0,-1 1 0,1 0 0,0-1 0,0 1 0,-1 0 0,1-1 0,0 1 0,-1 0 0,1-1 0,0 1 0,-1 0 0,1-1 0,0 1 0,-1 0 0,1 0 0,-1 0 0,1-1 0,-1 1 0,-18 3 0,-14 16 0,8 7 0,1 0 0,1 2 0,-33 54 0,47-66 0,2 1 0,-9 21 0,12-26 0,0 0 0,-1-1 0,0 1 0,-1-1 0,0-1 0,-1 1 0,-8 9 0,13-19 0,1 1 0,-1 0 0,0 0 0,1-1 0,0 1 0,-1 0 0,1 0 0,0 0 0,0 0 0,0 0 0,0 1 0,1-1 0,-1 0 0,1 0 0,-1 3 0,1-3 0,1-1 0,-1 1 0,1-1 0,-1 1 0,1-1 0,0 1 0,-1-1 0,1 0 0,0 0 0,0 1 0,0-1 0,0 0 0,0 0 0,0 0 0,0 0 0,1 0 0,-1 0 0,0 0 0,1 0 0,-1-1 0,0 1 0,1 0 0,-1-1 0,3 1 0,22 9 0,1-1 0,35 6 0,-36-9 0,0 0 0,-1 2 0,27 12 0,99 48-1365,-129-57-5461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38.705"/>
    </inkml:context>
    <inkml:brush xml:id="br0">
      <inkml:brushProperty name="width" value="0.05" units="cm"/>
      <inkml:brushProperty name="height" value="0.05" units="cm"/>
      <inkml:brushProperty name="color" value="#F6630D"/>
    </inkml:brush>
  </inkml:definitions>
  <inkml:trace contextRef="#ctx0" brushRef="#br0">3381 1646 24575,'0'-2'0,"0"1"0,-1-1 0,1 1 0,-1-1 0,0 1 0,1 0 0,-1-1 0,0 1 0,0 0 0,0 0 0,0 0 0,0-1 0,0 1 0,0 0 0,0 0 0,0 0 0,0 1 0,-1-1 0,1 0 0,0 0 0,-3 0 0,-30-12 0,-79-10 0,73 16 0,-52-15 0,42 4 0,0-2 0,-78-45 0,-88-70 0,143 88 0,-54-29 0,-3 5 0,-141-54 0,70 37 0,129 53 0,-28-11 0,-253-101 0,244 104 0,24 11 0,-1 1 0,-16-7 0,-125-50 0,13 8 0,197 71 0,1-1 0,-1 0 0,-18-17 0,-26-16 0,-42-29 0,61 41 0,-18-22 0,45 38 0,-35-26 0,-5-9-1365,41 42-5461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40.597"/>
    </inkml:context>
    <inkml:brush xml:id="br0">
      <inkml:brushProperty name="width" value="0.05" units="cm"/>
      <inkml:brushProperty name="height" value="0.05" units="cm"/>
      <inkml:brushProperty name="color" value="#F6630D"/>
    </inkml:brush>
  </inkml:definitions>
  <inkml:trace contextRef="#ctx0" brushRef="#br0">281 2 24575,'-76'-1'0,"-84"3"0,158-2 0,1 0 0,-1 0 0,0 0 0,0 0 0,0 1 0,0-1 0,1 0 0,-1 1 0,0 0 0,0-1 0,1 1 0,-1 0 0,1 0 0,-1 0 0,1 0 0,-1 0 0,1 0 0,-1 0 0,1 1 0,0-1 0,0 0 0,-1 1 0,1-1 0,0 1 0,0-1 0,1 1 0,-1 0 0,0-1 0,0 1 0,1 0 0,-1 0 0,1 0 0,0-1 0,-1 1 0,1 0 0,0 0 0,0 0 0,0-1 0,0 1 0,1 0 0,-1 0 0,1 3 0,1 1 0,-1 0 0,1 0 0,1 0 0,-1-1 0,1 1 0,0-1 0,0 1 0,1-1 0,0 0 0,-1 0 0,9 7 0,24 24 0,-1 1 0,57 82 0,-42-51 0,80 119-1365,-119-172-5461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44.022"/>
    </inkml:context>
    <inkml:brush xml:id="br0">
      <inkml:brushProperty name="width" value="0.05" units="cm"/>
      <inkml:brushProperty name="height" value="0.05" units="cm"/>
      <inkml:brushProperty name="color" value="#F6630D"/>
    </inkml:brush>
  </inkml:definitions>
  <inkml:trace contextRef="#ctx0" brushRef="#br0">0 1683 24575,'1'-1'0,"0"1"0,0 0 0,0 0 0,-1-1 0,1 1 0,0-1 0,0 1 0,0-1 0,-1 1 0,1-1 0,0 1 0,0-1 0,-1 1 0,1-1 0,-1 0 0,1 0 0,0 1 0,-1-1 0,0 0 0,1 0 0,-1 0 0,1 1 0,-1-2 0,10-26 0,-8 18 0,13-39 0,-3-1 0,-3 0 0,8-98 0,-16-158 0,-4 143 0,3-436 0,3 569-195,0 1 0,2 0 0,1 0 0,2 0 0,0 1 0,22-47 0,-23 60-6631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14:15.879"/>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45.821"/>
    </inkml:context>
    <inkml:brush xml:id="br0">
      <inkml:brushProperty name="width" value="0.05" units="cm"/>
      <inkml:brushProperty name="height" value="0.05" units="cm"/>
      <inkml:brushProperty name="color" value="#F6630D"/>
    </inkml:brush>
  </inkml:definitions>
  <inkml:trace contextRef="#ctx0" brushRef="#br0">0 319 24575,'0'-4'0,"1"0"0,-1 0 0,1 0 0,0 0 0,0 0 0,1 0 0,-1 0 0,1 0 0,0 0 0,0 0 0,0 1 0,0-1 0,6-5 0,4-4 0,0 1 0,16-13 0,-3 4 0,11-13 0,105-90 0,-135 120 0,0 1 0,0-1 0,0 1 0,1 0 0,-1 0 0,1 1 0,0 0 0,0 0 0,0 1 0,0 0 0,0 0 0,0 0 0,0 1 0,0 0 0,0 1 0,9 1 0,-8-1 0,1 1 0,-1 0 0,1 1 0,-1 0 0,0 0 0,0 1 0,0 0 0,-1 1 0,1-1 0,-1 1 0,0 1 0,10 9 0,59 60 28,47 52-1421,-113-115-5433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14:17.833"/>
    </inkml:context>
    <inkml:brush xml:id="br0">
      <inkml:brushProperty name="width" value="0.1" units="cm"/>
      <inkml:brushProperty name="height" value="0.1" units="cm"/>
      <inkml:brushProperty name="color" value="#E71224"/>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24.074"/>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26.889"/>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27.905"/>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4:07:22.181"/>
    </inkml:context>
    <inkml:brush xml:id="br0">
      <inkml:brushProperty name="width" value="0.05" units="cm"/>
      <inkml:brushProperty name="height" value="0.05" units="cm"/>
      <inkml:brushProperty name="color" value="#F6630D"/>
    </inkml:brush>
  </inkml:definitions>
  <inkml:trace contextRef="#ctx0" brushRef="#br0">1 1320 24575,'16'-15'0,"1"0"0,1 1 0,1 2 0,27-16 0,88-36 0,-59 29 0,311-168 0,-286 155 0,-66 33 0,0-2 0,31-21 0,66-39 0,-84 52 0,77-57 0,-75 48 0,105-56 0,2-1 0,-97 56 0,1 2 0,75-28 0,-107 48 0,173-62 0,-162 61 0,-1 2 0,62-11 0,-7 2 0,-61 15 0,-1 1 0,1 1 0,43 1 0,-46 3 0,1-1 0,-1-2 0,1-1 0,37-10 0,-12-1 0,0 2 0,0 3 0,1 2 0,0 3 0,72 2 0,-114 3-170,-1-1-1,0 0 0,1-1 1,-1-1-1,0 0 0,0-1 1,22-9-1,-21 5-6655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9BA7F-9E59-1D66-988D-F8A94BEC0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EDA2903-4ECF-1852-D672-033B0A801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A48E5C6-820A-D188-84CF-95EE9748A695}"/>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CF3BFB17-A184-618C-1851-4EA55355D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BF40BC-7E68-B757-9A08-62BE6A8BCEF5}"/>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23764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3B72ABF-7545-5714-643C-CA748B1D9614}"/>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DF7AAC64-1F26-F0C0-6540-E6736CA2C3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5BBE256-18C4-46F4-422B-EE2F2FEEAD79}"/>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47263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3DE654-0A3E-2FB5-67E4-CB1A702DE2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1A9333E-EFD7-AB20-2DE5-1D80357D0B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614561E-4E96-3DB4-D65C-80AE2AD81589}"/>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73731FF2-CC7A-1AF9-498B-4C8D70CB14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BFE1DDE-3777-00F0-63D0-5E487D7FAA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86425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D57367-B1FC-70C8-84BC-15450FC5B94A}"/>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41919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CC78-C098-5024-818C-C7DB3A5530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E2E3426-764D-10BD-F779-34287057D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B869-142F-9148-40CA-91EA6166661C}"/>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CAE480BD-50BA-2A77-5AF3-0C289345E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41EF208-FC3A-4515-7F5A-7BA1DDDD0F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03526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1821A0-1DAD-C30E-3674-77F2EB863D94}"/>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6" name="Footer Placeholder 5">
            <a:extLst>
              <a:ext uri="{FF2B5EF4-FFF2-40B4-BE49-F238E27FC236}">
                <a16:creationId xmlns:a16="http://schemas.microsoft.com/office/drawing/2014/main" xmlns="" id="{5EF11540-A595-E5BA-07BF-753BA6418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80BE40A-1ED5-EE42-3EA9-316F67DD5B7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56734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76B1A-D84E-30A2-2EFC-31DD3AEC11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1A27-232C-5811-FBDF-14A55AB84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431D42-7147-1282-7D6C-E895ACABD2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1C7CB48-DBCF-DE72-BEC4-58C949658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FF80C6-49CC-C235-36FD-7F18334738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0F3FB6C-776C-91AD-91E4-D10A9291F6DB}"/>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8" name="Footer Placeholder 7">
            <a:extLst>
              <a:ext uri="{FF2B5EF4-FFF2-40B4-BE49-F238E27FC236}">
                <a16:creationId xmlns:a16="http://schemas.microsoft.com/office/drawing/2014/main" xmlns="" id="{A91C3B9D-91CB-EB3F-BADF-6895DABFF5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7F0EDF87-A97A-7CAD-A897-5B6E0683FB8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731654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849AE1-AD08-3EFE-5814-C12B4BCC4A2E}"/>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4" name="Footer Placeholder 3">
            <a:extLst>
              <a:ext uri="{FF2B5EF4-FFF2-40B4-BE49-F238E27FC236}">
                <a16:creationId xmlns:a16="http://schemas.microsoft.com/office/drawing/2014/main" xmlns="" id="{ACE14D5F-E71F-9C55-F12A-664A785E7A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EA97C539-B2B7-C1CC-8566-D731507D4DF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33167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D5E5-ACC4-2997-570D-75727E1D0831}"/>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3" name="Footer Placeholder 2">
            <a:extLst>
              <a:ext uri="{FF2B5EF4-FFF2-40B4-BE49-F238E27FC236}">
                <a16:creationId xmlns:a16="http://schemas.microsoft.com/office/drawing/2014/main" xmlns="" id="{40C5357C-8DEE-51AF-DA52-942952F206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99CDAC3-0E45-3B81-A3C6-EB1A0626CA8F}"/>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21290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3CD0C-39BE-1B1F-7DCF-B7869FE55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030CAB-6912-5B45-0F8F-A52DF900A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7339726-247D-0D80-E27D-0B036924B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52E501-EB02-76FA-EF58-E7166C6A3D4C}"/>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6" name="Footer Placeholder 5">
            <a:extLst>
              <a:ext uri="{FF2B5EF4-FFF2-40B4-BE49-F238E27FC236}">
                <a16:creationId xmlns:a16="http://schemas.microsoft.com/office/drawing/2014/main" xmlns="" id="{04F31F03-29E3-C776-AE7C-3392CFD625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4AB17C6-008A-0AC1-BD49-13D8A82445E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2682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57DA-5B16-952B-76D0-AFCF723C7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CAF3DF0-85BA-7F4C-6330-FA3291DC1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78F9FF45-1E5B-7EC3-30E9-39859B84B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BA8D8-0AEB-75C2-9CF9-3B1971966387}"/>
              </a:ext>
            </a:extLst>
          </p:cNvPr>
          <p:cNvSpPr>
            <a:spLocks noGrp="1"/>
          </p:cNvSpPr>
          <p:nvPr>
            <p:ph type="dt" sz="half" idx="10"/>
          </p:nvPr>
        </p:nvSpPr>
        <p:spPr/>
        <p:txBody>
          <a:bodyPr/>
          <a:lstStyle/>
          <a:p>
            <a:fld id="{91326B48-9BA4-492C-AD4B-055F8A8E9DF3}" type="datetimeFigureOut">
              <a:rPr lang="en-GB" smtClean="0"/>
              <a:t>06/11/2024</a:t>
            </a:fld>
            <a:endParaRPr lang="en-GB"/>
          </a:p>
        </p:txBody>
      </p:sp>
      <p:sp>
        <p:nvSpPr>
          <p:cNvPr id="6" name="Footer Placeholder 5">
            <a:extLst>
              <a:ext uri="{FF2B5EF4-FFF2-40B4-BE49-F238E27FC236}">
                <a16:creationId xmlns:a16="http://schemas.microsoft.com/office/drawing/2014/main" xmlns="" id="{7988876E-32DF-7D19-EE7C-F453E1A49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09C15E5-0D11-F859-85EA-8F574E0EC11E}"/>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017921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FC57BC-658C-18AD-3B89-6EDF8A8F3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22F8FAA-1355-A225-B616-0D799EB90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F49C8D4-C52E-C1AE-9066-DDEAFC672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26B48-9BA4-492C-AD4B-055F8A8E9DF3}" type="datetimeFigureOut">
              <a:rPr lang="en-GB" smtClean="0"/>
              <a:t>06/11/2024</a:t>
            </a:fld>
            <a:endParaRPr lang="en-GB"/>
          </a:p>
        </p:txBody>
      </p:sp>
      <p:sp>
        <p:nvSpPr>
          <p:cNvPr id="5" name="Footer Placeholder 4">
            <a:extLst>
              <a:ext uri="{FF2B5EF4-FFF2-40B4-BE49-F238E27FC236}">
                <a16:creationId xmlns:a16="http://schemas.microsoft.com/office/drawing/2014/main" xmlns="" id="{A037797C-AF50-82BF-4703-03163EF32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6ECACD8E-E9AE-D74F-61CE-72E244487E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E9CF5-517A-4625-871B-040D432572A8}" type="slidenum">
              <a:rPr lang="en-GB" smtClean="0"/>
              <a:t>‹#›</a:t>
            </a:fld>
            <a:endParaRPr lang="en-GB"/>
          </a:p>
        </p:txBody>
      </p:sp>
      <p:grpSp>
        <p:nvGrpSpPr>
          <p:cNvPr id="7" name="Group 6">
            <a:extLst>
              <a:ext uri="{FF2B5EF4-FFF2-40B4-BE49-F238E27FC236}">
                <a16:creationId xmlns:a16="http://schemas.microsoft.com/office/drawing/2014/main" xmlns="" id="{6CDA8D06-5816-D857-6048-B30FD2B64BC7}"/>
              </a:ext>
            </a:extLst>
          </p:cNvPr>
          <p:cNvGrpSpPr/>
          <p:nvPr userDrawn="1"/>
        </p:nvGrpSpPr>
        <p:grpSpPr>
          <a:xfrm>
            <a:off x="-2876107" y="1348651"/>
            <a:ext cx="3359465" cy="3960328"/>
            <a:chOff x="-2521265" y="1348651"/>
            <a:chExt cx="2889587" cy="2898864"/>
          </a:xfrm>
        </p:grpSpPr>
        <p:pic>
          <p:nvPicPr>
            <p:cNvPr id="8" name="Picture 7">
              <a:extLst>
                <a:ext uri="{FF2B5EF4-FFF2-40B4-BE49-F238E27FC236}">
                  <a16:creationId xmlns:a16="http://schemas.microsoft.com/office/drawing/2014/main" xmlns="" id="{A61F7B66-CDBD-5E24-5C9C-87095A3945E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1386" y="1690688"/>
              <a:ext cx="1949831" cy="1936338"/>
            </a:xfrm>
            <a:prstGeom prst="rect">
              <a:avLst/>
            </a:prstGeom>
          </p:spPr>
        </p:pic>
        <p:sp>
          <p:nvSpPr>
            <p:cNvPr id="9" name="TextBox 8">
              <a:extLst>
                <a:ext uri="{FF2B5EF4-FFF2-40B4-BE49-F238E27FC236}">
                  <a16:creationId xmlns:a16="http://schemas.microsoft.com/office/drawing/2014/main" xmlns="" id="{DA5B0EF3-AD7D-F4F2-6467-C9C2AF55425D}"/>
                </a:ext>
              </a:extLst>
            </p:cNvPr>
            <p:cNvSpPr txBox="1"/>
            <p:nvPr userDrawn="1"/>
          </p:nvSpPr>
          <p:spPr>
            <a:xfrm>
              <a:off x="-1888513" y="1348651"/>
              <a:ext cx="1624084" cy="369332"/>
            </a:xfrm>
            <a:prstGeom prst="rect">
              <a:avLst/>
            </a:prstGeom>
            <a:noFill/>
          </p:spPr>
          <p:txBody>
            <a:bodyPr wrap="square" rtlCol="0">
              <a:spAutoFit/>
            </a:bodyPr>
            <a:lstStyle/>
            <a:p>
              <a:r>
                <a:rPr lang="en-US" b="1" dirty="0" err="1">
                  <a:solidFill>
                    <a:srgbClr val="FF0000"/>
                  </a:solidFill>
                </a:rPr>
                <a:t>Nhóm</a:t>
              </a:r>
              <a:r>
                <a:rPr lang="en-US" b="1" dirty="0">
                  <a:solidFill>
                    <a:srgbClr val="FF0000"/>
                  </a:solidFill>
                </a:rPr>
                <a:t> ZALO</a:t>
              </a:r>
            </a:p>
          </p:txBody>
        </p:sp>
        <p:sp>
          <p:nvSpPr>
            <p:cNvPr id="10" name="TextBox 9">
              <a:extLst>
                <a:ext uri="{FF2B5EF4-FFF2-40B4-BE49-F238E27FC236}">
                  <a16:creationId xmlns:a16="http://schemas.microsoft.com/office/drawing/2014/main" xmlns="" id="{9095D878-BE90-C30B-449C-159E3C46BC17}"/>
                </a:ext>
              </a:extLst>
            </p:cNvPr>
            <p:cNvSpPr txBox="1"/>
            <p:nvPr userDrawn="1"/>
          </p:nvSpPr>
          <p:spPr>
            <a:xfrm>
              <a:off x="-2051386" y="3488526"/>
              <a:ext cx="1949831" cy="461665"/>
            </a:xfrm>
            <a:prstGeom prst="rect">
              <a:avLst/>
            </a:prstGeom>
            <a:noFill/>
          </p:spPr>
          <p:txBody>
            <a:bodyPr wrap="square" rtlCol="0">
              <a:spAutoFit/>
            </a:bodyPr>
            <a:lstStyle/>
            <a:p>
              <a:r>
                <a:rPr lang="en-US" sz="1200" b="1" dirty="0">
                  <a:solidFill>
                    <a:srgbClr val="FF0000"/>
                  </a:solidFill>
                </a:rPr>
                <a:t>NGUỒN THẦY ĐÔNG VŨ</a:t>
              </a:r>
            </a:p>
            <a:p>
              <a:endParaRPr lang="en-US" sz="1200" b="1" dirty="0">
                <a:solidFill>
                  <a:srgbClr val="FF0000"/>
                </a:solidFill>
              </a:endParaRPr>
            </a:p>
          </p:txBody>
        </p:sp>
        <p:sp>
          <p:nvSpPr>
            <p:cNvPr id="11" name="TextBox 10">
              <a:extLst>
                <a:ext uri="{FF2B5EF4-FFF2-40B4-BE49-F238E27FC236}">
                  <a16:creationId xmlns:a16="http://schemas.microsoft.com/office/drawing/2014/main" xmlns="" id="{0C3A9D93-A65B-8B14-FEF8-3D1BC89EC8DE}"/>
                </a:ext>
              </a:extLst>
            </p:cNvPr>
            <p:cNvSpPr txBox="1"/>
            <p:nvPr userDrawn="1"/>
          </p:nvSpPr>
          <p:spPr>
            <a:xfrm>
              <a:off x="-2521265" y="3755072"/>
              <a:ext cx="2889587" cy="492443"/>
            </a:xfrm>
            <a:prstGeom prst="rect">
              <a:avLst/>
            </a:prstGeom>
            <a:noFill/>
          </p:spPr>
          <p:txBody>
            <a:bodyPr wrap="square" rtlCol="0">
              <a:spAutoFit/>
            </a:bodyPr>
            <a:lstStyle/>
            <a:p>
              <a:r>
                <a:rPr lang="en-US" sz="1400" b="1" dirty="0">
                  <a:solidFill>
                    <a:srgbClr val="00B0F0"/>
                  </a:solidFill>
                </a:rPr>
                <a:t>www.Hanhtranggiaovien.com</a:t>
              </a:r>
            </a:p>
            <a:p>
              <a:endParaRPr lang="en-US" sz="1200" b="1" dirty="0">
                <a:solidFill>
                  <a:srgbClr val="FF0000"/>
                </a:solidFill>
              </a:endParaRPr>
            </a:p>
          </p:txBody>
        </p:sp>
      </p:grpSp>
    </p:spTree>
    <p:extLst>
      <p:ext uri="{BB962C8B-B14F-4D97-AF65-F5344CB8AC3E}">
        <p14:creationId xmlns:p14="http://schemas.microsoft.com/office/powerpoint/2010/main" val="48020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58.png"/><Relationship Id="rId4" Type="http://schemas.openxmlformats.org/officeDocument/2006/relationships/customXml" Target="../ink/ink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customXml" Target="../ink/ink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11.xml"/><Relationship Id="rId18" Type="http://schemas.openxmlformats.org/officeDocument/2006/relationships/image" Target="../media/image73.png"/><Relationship Id="rId26"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customXml" Target="../ink/ink15.xml"/><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customXml" Target="../ink/ink13.xml"/><Relationship Id="rId25" Type="http://schemas.openxmlformats.org/officeDocument/2006/relationships/customXml" Target="../ink/ink17.xml"/><Relationship Id="rId2" Type="http://schemas.openxmlformats.org/officeDocument/2006/relationships/image" Target="../media/image61.png"/><Relationship Id="rId16" Type="http://schemas.openxmlformats.org/officeDocument/2006/relationships/image" Target="../media/image72.png"/><Relationship Id="rId20" Type="http://schemas.openxmlformats.org/officeDocument/2006/relationships/image" Target="../media/image74.png"/><Relationship Id="rId29"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customXml" Target="../ink/ink10.xml"/><Relationship Id="rId24" Type="http://schemas.openxmlformats.org/officeDocument/2006/relationships/image" Target="../media/image76.png"/><Relationship Id="rId32"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customXml" Target="../ink/ink12.xml"/><Relationship Id="rId23" Type="http://schemas.openxmlformats.org/officeDocument/2006/relationships/customXml" Target="../ink/ink16.xml"/><Relationship Id="rId28" Type="http://schemas.openxmlformats.org/officeDocument/2006/relationships/image" Target="../media/image78.png"/><Relationship Id="rId10" Type="http://schemas.openxmlformats.org/officeDocument/2006/relationships/image" Target="../media/image69.png"/><Relationship Id="rId19" Type="http://schemas.openxmlformats.org/officeDocument/2006/relationships/customXml" Target="../ink/ink14.xml"/><Relationship Id="rId31" Type="http://schemas.openxmlformats.org/officeDocument/2006/relationships/customXml" Target="../ink/ink20.xml"/><Relationship Id="rId4" Type="http://schemas.openxmlformats.org/officeDocument/2006/relationships/image" Target="../media/image63.png"/><Relationship Id="rId9" Type="http://schemas.openxmlformats.org/officeDocument/2006/relationships/customXml" Target="../ink/ink9.xml"/><Relationship Id="rId14" Type="http://schemas.openxmlformats.org/officeDocument/2006/relationships/image" Target="../media/image71.png"/><Relationship Id="rId22" Type="http://schemas.openxmlformats.org/officeDocument/2006/relationships/image" Target="../media/image75.png"/><Relationship Id="rId27" Type="http://schemas.openxmlformats.org/officeDocument/2006/relationships/customXml" Target="../ink/ink18.xml"/><Relationship Id="rId30"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customXml" Target="../ink/ink2.xml"/><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customXml" Target="../ink/ink1.xml"/><Relationship Id="rId5" Type="http://schemas.openxmlformats.org/officeDocument/2006/relationships/image" Target="../media/image24.png"/><Relationship Id="rId15" Type="http://schemas.openxmlformats.org/officeDocument/2006/relationships/customXml" Target="../ink/ink3.xml"/><Relationship Id="rId10" Type="http://schemas.openxmlformats.org/officeDocument/2006/relationships/image" Target="../media/image36.jpeg"/><Relationship Id="rId4" Type="http://schemas.openxmlformats.org/officeDocument/2006/relationships/image" Target="../media/image21.png"/><Relationship Id="rId9" Type="http://schemas.openxmlformats.org/officeDocument/2006/relationships/image" Target="../media/image35.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2432115" y="999241"/>
            <a:ext cx="7447176" cy="1692771"/>
          </a:xfrm>
          <a:prstGeom prst="rect">
            <a:avLst/>
          </a:prstGeom>
          <a:noFill/>
        </p:spPr>
        <p:txBody>
          <a:bodyPr wrap="square" rtlCol="0">
            <a:spAutoFit/>
          </a:bodyPr>
          <a:lstStyle/>
          <a:p>
            <a:pPr algn="ctr"/>
            <a:r>
              <a:rPr lang="en-GB" sz="3200" b="1">
                <a:solidFill>
                  <a:srgbClr val="FF0000"/>
                </a:solidFill>
                <a:latin typeface="Arial" panose="020B0604020202020204" pitchFamily="34" charset="0"/>
                <a:cs typeface="Arial" panose="020B0604020202020204" pitchFamily="34" charset="0"/>
              </a:rPr>
              <a:t>KHOA HỌC</a:t>
            </a:r>
          </a:p>
          <a:p>
            <a:pPr algn="ctr"/>
            <a:r>
              <a:rPr lang="en-GB" sz="3600" b="1">
                <a:solidFill>
                  <a:srgbClr val="00B050"/>
                </a:solidFill>
                <a:latin typeface="Arial" panose="020B0604020202020204" pitchFamily="34" charset="0"/>
                <a:cs typeface="Arial" panose="020B0604020202020204" pitchFamily="34" charset="0"/>
              </a:rPr>
              <a:t>Bài 2: Sự chuyển thể của nước</a:t>
            </a:r>
          </a:p>
          <a:p>
            <a:pPr algn="ctr"/>
            <a:r>
              <a:rPr lang="en-GB" sz="3600" b="1">
                <a:solidFill>
                  <a:srgbClr val="00B050"/>
                </a:solidFill>
                <a:latin typeface="Arial" panose="020B0604020202020204" pitchFamily="34" charset="0"/>
                <a:cs typeface="Arial" panose="020B0604020202020204" pitchFamily="34" charset="0"/>
              </a:rPr>
              <a:t>(2 tiết)</a:t>
            </a:r>
          </a:p>
        </p:txBody>
      </p:sp>
    </p:spTree>
    <p:extLst>
      <p:ext uri="{BB962C8B-B14F-4D97-AF65-F5344CB8AC3E}">
        <p14:creationId xmlns:p14="http://schemas.microsoft.com/office/powerpoint/2010/main" val="150719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Powerpoint Dễ Thương, Đẹp Đơn Giản Làm Slide">
            <a:extLst>
              <a:ext uri="{FF2B5EF4-FFF2-40B4-BE49-F238E27FC236}">
                <a16:creationId xmlns:a16="http://schemas.microsoft.com/office/drawing/2014/main" xmlns="" id="{B1DDD5E7-C73D-2401-0579-A18D52953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37E4AB8-F68D-79DC-2728-A8B478966B3B}"/>
              </a:ext>
            </a:extLst>
          </p:cNvPr>
          <p:cNvPicPr>
            <a:picLocks noChangeAspect="1"/>
          </p:cNvPicPr>
          <p:nvPr/>
        </p:nvPicPr>
        <p:blipFill>
          <a:blip r:embed="rId3"/>
          <a:stretch>
            <a:fillRect/>
          </a:stretch>
        </p:blipFill>
        <p:spPr>
          <a:xfrm>
            <a:off x="3007569" y="141885"/>
            <a:ext cx="8790262" cy="6574230"/>
          </a:xfrm>
          <a:prstGeom prst="rect">
            <a:avLst/>
          </a:prstGeom>
        </p:spPr>
      </p:pic>
      <p:grpSp>
        <p:nvGrpSpPr>
          <p:cNvPr id="8" name="Group 7">
            <a:extLst>
              <a:ext uri="{FF2B5EF4-FFF2-40B4-BE49-F238E27FC236}">
                <a16:creationId xmlns:a16="http://schemas.microsoft.com/office/drawing/2014/main" xmlns="" id="{C71A18C0-3E43-3E78-2542-E77A7B78060A}"/>
              </a:ext>
            </a:extLst>
          </p:cNvPr>
          <p:cNvGrpSpPr/>
          <p:nvPr/>
        </p:nvGrpSpPr>
        <p:grpSpPr>
          <a:xfrm>
            <a:off x="261011" y="226556"/>
            <a:ext cx="1147124" cy="1269098"/>
            <a:chOff x="5300890" y="2548758"/>
            <a:chExt cx="2476500" cy="2290215"/>
          </a:xfrm>
        </p:grpSpPr>
        <p:pic>
          <p:nvPicPr>
            <p:cNvPr id="9" name="Picture 8">
              <a:extLst>
                <a:ext uri="{FF2B5EF4-FFF2-40B4-BE49-F238E27FC236}">
                  <a16:creationId xmlns:a16="http://schemas.microsoft.com/office/drawing/2014/main" xmlns="" id="{A1FAD431-06D8-DE36-C138-C15E9C1B6086}"/>
                </a:ext>
              </a:extLst>
            </p:cNvPr>
            <p:cNvPicPr>
              <a:picLocks noChangeAspect="1"/>
            </p:cNvPicPr>
            <p:nvPr/>
          </p:nvPicPr>
          <p:blipFill rotWithShape="1">
            <a:blip r:embed="rId4"/>
            <a:srcRect b="37154"/>
            <a:stretch/>
          </p:blipFill>
          <p:spPr>
            <a:xfrm>
              <a:off x="5521950" y="4070376"/>
              <a:ext cx="2176620" cy="768597"/>
            </a:xfrm>
            <a:prstGeom prst="rect">
              <a:avLst/>
            </a:prstGeom>
          </p:spPr>
        </p:pic>
        <p:pic>
          <p:nvPicPr>
            <p:cNvPr id="10" name="Picture 2" descr="Các phương pháp đánh giá làm việc nhóm | Trung tâm Hỗ trợ Giảng dạy -  Center for Teaching Excellence">
              <a:extLst>
                <a:ext uri="{FF2B5EF4-FFF2-40B4-BE49-F238E27FC236}">
                  <a16:creationId xmlns:a16="http://schemas.microsoft.com/office/drawing/2014/main" xmlns="" id="{CEEE6FF0-FD81-1D87-2098-E2E2FFD19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890" y="2548758"/>
              <a:ext cx="2476500" cy="1847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680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a16="http://schemas.microsoft.com/office/drawing/2014/main" xmlns=""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71120" y="0"/>
            <a:ext cx="122631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Vẽ sơ đồ sự chuyển thể của nước theo gợi ý sau. | Khoa học 4 Cánh diều |  Tech12h">
            <a:extLst>
              <a:ext uri="{FF2B5EF4-FFF2-40B4-BE49-F238E27FC236}">
                <a16:creationId xmlns:a16="http://schemas.microsoft.com/office/drawing/2014/main" xmlns="" id="{7CAADA91-D938-26DA-1C10-D3D19C554A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1731" y="2388771"/>
            <a:ext cx="5291666" cy="35321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ách vẽ Vẽ sơ đồ sự chuyển thể của nước lớp 4 bắt đầu từng bước">
            <a:extLst>
              <a:ext uri="{FF2B5EF4-FFF2-40B4-BE49-F238E27FC236}">
                <a16:creationId xmlns:a16="http://schemas.microsoft.com/office/drawing/2014/main" xmlns="" id="{1AF9CA8F-5461-B9A9-653A-035A5111D5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48" b="15333"/>
          <a:stretch/>
        </p:blipFill>
        <p:spPr bwMode="auto">
          <a:xfrm>
            <a:off x="6256865" y="3345594"/>
            <a:ext cx="5291667" cy="161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ipe(down)">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F887FB-62B8-BA4A-E512-F9307679B1C8}"/>
              </a:ext>
            </a:extLst>
          </p:cNvPr>
          <p:cNvPicPr>
            <a:picLocks noChangeAspect="1"/>
          </p:cNvPicPr>
          <p:nvPr/>
        </p:nvPicPr>
        <p:blipFill>
          <a:blip r:embed="rId2"/>
          <a:stretch>
            <a:fillRect/>
          </a:stretch>
        </p:blipFill>
        <p:spPr>
          <a:xfrm>
            <a:off x="0" y="0"/>
            <a:ext cx="12191999" cy="6858000"/>
          </a:xfrm>
          <a:prstGeom prst="rect">
            <a:avLst/>
          </a:prstGeom>
        </p:spPr>
      </p:pic>
      <p:pic>
        <p:nvPicPr>
          <p:cNvPr id="7" name="Picture 6">
            <a:extLst>
              <a:ext uri="{FF2B5EF4-FFF2-40B4-BE49-F238E27FC236}">
                <a16:creationId xmlns:a16="http://schemas.microsoft.com/office/drawing/2014/main" xmlns="" id="{9E183F3C-F505-E1BE-1849-3F30206F4B78}"/>
              </a:ext>
            </a:extLst>
          </p:cNvPr>
          <p:cNvPicPr>
            <a:picLocks noChangeAspect="1"/>
          </p:cNvPicPr>
          <p:nvPr/>
        </p:nvPicPr>
        <p:blipFill>
          <a:blip r:embed="rId3"/>
          <a:stretch>
            <a:fillRect/>
          </a:stretch>
        </p:blipFill>
        <p:spPr>
          <a:xfrm>
            <a:off x="737658" y="1791918"/>
            <a:ext cx="10908755" cy="2637842"/>
          </a:xfrm>
          <a:prstGeom prst="rect">
            <a:avLst/>
          </a:prstGeom>
        </p:spPr>
      </p:pic>
    </p:spTree>
    <p:extLst>
      <p:ext uri="{BB962C8B-B14F-4D97-AF65-F5344CB8AC3E}">
        <p14:creationId xmlns:p14="http://schemas.microsoft.com/office/powerpoint/2010/main" val="3150957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FF19D-36F8-5D81-5A33-56FB3AD1F4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0DBBA36-9C57-6220-595E-90C448BD924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25CDC93-25F6-7F0D-8D33-31FF1D37A6C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6B5DA937-E215-3AD1-D3E6-CCFDADCE94E6}"/>
              </a:ext>
            </a:extLst>
          </p:cNvPr>
          <p:cNvSpPr txBox="1"/>
          <p:nvPr/>
        </p:nvSpPr>
        <p:spPr>
          <a:xfrm>
            <a:off x="2479040" y="2306320"/>
            <a:ext cx="7152640" cy="2308324"/>
          </a:xfrm>
          <a:prstGeom prst="rect">
            <a:avLst/>
          </a:prstGeom>
          <a:noFill/>
        </p:spPr>
        <p:txBody>
          <a:bodyPr wrap="square" rtlCol="0">
            <a:spAutoFit/>
          </a:bodyPr>
          <a:lstStyle/>
          <a:p>
            <a:r>
              <a:rPr lang="en-GB" sz="4800" b="1">
                <a:solidFill>
                  <a:srgbClr val="7030A0"/>
                </a:solidFill>
                <a:latin typeface="Arial" panose="020B0604020202020204" pitchFamily="34" charset="0"/>
                <a:cs typeface="Arial" panose="020B0604020202020204" pitchFamily="34" charset="0"/>
              </a:rPr>
              <a:t>Luyện tập</a:t>
            </a:r>
          </a:p>
          <a:p>
            <a:r>
              <a:rPr lang="en-GB" sz="4800" b="1">
                <a:solidFill>
                  <a:srgbClr val="7030A0"/>
                </a:solidFill>
                <a:latin typeface="Arial" panose="020B0604020202020204" pitchFamily="34" charset="0"/>
                <a:cs typeface="Arial" panose="020B0604020202020204" pitchFamily="34" charset="0"/>
              </a:rPr>
              <a:t>                 và</a:t>
            </a:r>
          </a:p>
          <a:p>
            <a:r>
              <a:rPr lang="en-GB" sz="4800" b="1">
                <a:solidFill>
                  <a:srgbClr val="7030A0"/>
                </a:solidFill>
                <a:latin typeface="Arial" panose="020B0604020202020204" pitchFamily="34" charset="0"/>
                <a:cs typeface="Arial" panose="020B0604020202020204" pitchFamily="34" charset="0"/>
              </a:rPr>
              <a:t>                     Vận dụng</a:t>
            </a:r>
          </a:p>
        </p:txBody>
      </p:sp>
    </p:spTree>
    <p:extLst>
      <p:ext uri="{BB962C8B-B14F-4D97-AF65-F5344CB8AC3E}">
        <p14:creationId xmlns:p14="http://schemas.microsoft.com/office/powerpoint/2010/main" val="17875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97ACB82-5F87-C3EF-2096-95D6B07BC80A}"/>
              </a:ext>
            </a:extLst>
          </p:cNvPr>
          <p:cNvPicPr>
            <a:picLocks noChangeAspect="1"/>
          </p:cNvPicPr>
          <p:nvPr/>
        </p:nvPicPr>
        <p:blipFill>
          <a:blip r:embed="rId2"/>
          <a:stretch>
            <a:fillRect/>
          </a:stretch>
        </p:blipFill>
        <p:spPr>
          <a:xfrm>
            <a:off x="-1" y="0"/>
            <a:ext cx="12558409" cy="6858000"/>
          </a:xfrm>
          <a:prstGeom prst="rect">
            <a:avLst/>
          </a:prstGeom>
        </p:spPr>
      </p:pic>
      <p:pic>
        <p:nvPicPr>
          <p:cNvPr id="5" name="Picture 4">
            <a:extLst>
              <a:ext uri="{FF2B5EF4-FFF2-40B4-BE49-F238E27FC236}">
                <a16:creationId xmlns:a16="http://schemas.microsoft.com/office/drawing/2014/main" xmlns="" id="{455F5BD3-54C5-D060-AF74-98E666F1F750}"/>
              </a:ext>
            </a:extLst>
          </p:cNvPr>
          <p:cNvPicPr>
            <a:picLocks noChangeAspect="1"/>
          </p:cNvPicPr>
          <p:nvPr/>
        </p:nvPicPr>
        <p:blipFill>
          <a:blip r:embed="rId3"/>
          <a:stretch>
            <a:fillRect/>
          </a:stretch>
        </p:blipFill>
        <p:spPr>
          <a:xfrm>
            <a:off x="221173" y="169861"/>
            <a:ext cx="12116059" cy="1073575"/>
          </a:xfrm>
          <a:prstGeom prst="rect">
            <a:avLst/>
          </a:prstGeom>
        </p:spPr>
      </p:pic>
      <p:pic>
        <p:nvPicPr>
          <p:cNvPr id="8" name="Picture 7">
            <a:extLst>
              <a:ext uri="{FF2B5EF4-FFF2-40B4-BE49-F238E27FC236}">
                <a16:creationId xmlns:a16="http://schemas.microsoft.com/office/drawing/2014/main" xmlns="" id="{4B4FB46D-6B70-C547-730C-E60B42CDF1BF}"/>
              </a:ext>
            </a:extLst>
          </p:cNvPr>
          <p:cNvPicPr>
            <a:picLocks noChangeAspect="1"/>
          </p:cNvPicPr>
          <p:nvPr/>
        </p:nvPicPr>
        <p:blipFill>
          <a:blip r:embed="rId4"/>
          <a:stretch>
            <a:fillRect/>
          </a:stretch>
        </p:blipFill>
        <p:spPr>
          <a:xfrm>
            <a:off x="1552669" y="1413297"/>
            <a:ext cx="10762719" cy="940797"/>
          </a:xfrm>
          <a:prstGeom prst="rect">
            <a:avLst/>
          </a:prstGeom>
        </p:spPr>
      </p:pic>
      <p:sp>
        <p:nvSpPr>
          <p:cNvPr id="10" name="TextBox 9">
            <a:extLst>
              <a:ext uri="{FF2B5EF4-FFF2-40B4-BE49-F238E27FC236}">
                <a16:creationId xmlns:a16="http://schemas.microsoft.com/office/drawing/2014/main" xmlns="" id="{E5463639-018F-E919-E1CD-1B07079179C3}"/>
              </a:ext>
            </a:extLst>
          </p:cNvPr>
          <p:cNvSpPr txBox="1"/>
          <p:nvPr/>
        </p:nvSpPr>
        <p:spPr>
          <a:xfrm>
            <a:off x="199329" y="2397948"/>
            <a:ext cx="12116059" cy="2062103"/>
          </a:xfrm>
          <a:prstGeom prst="rect">
            <a:avLst/>
          </a:prstGeom>
          <a:noFill/>
        </p:spPr>
        <p:txBody>
          <a:bodyPr wrap="square">
            <a:spAutoFit/>
          </a:bodyPr>
          <a:lstStyle/>
          <a:p>
            <a:pPr algn="just"/>
            <a:r>
              <a:rPr lang="vi-VN" sz="3200" b="1" i="1" u="none" strike="noStrike">
                <a:solidFill>
                  <a:srgbClr val="FF0000"/>
                </a:solidFill>
                <a:effectLst/>
                <a:latin typeface="Times New Roman" panose="02020603050405020304" pitchFamily="18" charset="0"/>
                <a:cs typeface="Times New Roman" panose="02020603050405020304" pitchFamily="18" charset="0"/>
              </a:rPr>
              <a:t>Lấy nhanh những viên nước đá ra khỏi khay làm đá bằng cách thả khay nước đá vào chậu nước</a:t>
            </a:r>
            <a:r>
              <a:rPr lang="vi-VN" sz="3200" b="1" i="0" u="none" strike="noStrike">
                <a:solidFill>
                  <a:srgbClr val="FF0000"/>
                </a:solidFill>
                <a:effectLst/>
                <a:latin typeface="Times New Roman" panose="02020603050405020304" pitchFamily="18" charset="0"/>
                <a:cs typeface="Times New Roman" panose="02020603050405020304" pitchFamily="18" charset="0"/>
              </a:rPr>
              <a:t>. </a:t>
            </a:r>
            <a:r>
              <a:rPr lang="vi-VN" sz="3200" b="1" i="1" u="none" strike="noStrike">
                <a:solidFill>
                  <a:srgbClr val="FF0000"/>
                </a:solidFill>
                <a:effectLst/>
                <a:latin typeface="Times New Roman" panose="02020603050405020304" pitchFamily="18" charset="0"/>
                <a:cs typeface="Times New Roman" panose="02020603050405020304" pitchFamily="18" charset="0"/>
              </a:rPr>
              <a:t>Những phần tiếp xúc với với nước sẽ nóng lên làm nước đá nóng chảy khiến viên nước đá không dính chặt vào khay nên ta có thể lấy chúng ra khỏi khay dễ dàng</a:t>
            </a:r>
            <a:endParaRPr lang="en-GB" sz="3200" b="1">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54100F13-4B4B-AF97-2B73-1F27CE9F1306}"/>
              </a:ext>
            </a:extLst>
          </p:cNvPr>
          <p:cNvPicPr>
            <a:picLocks noChangeAspect="1"/>
          </p:cNvPicPr>
          <p:nvPr/>
        </p:nvPicPr>
        <p:blipFill>
          <a:blip r:embed="rId5"/>
          <a:stretch>
            <a:fillRect/>
          </a:stretch>
        </p:blipFill>
        <p:spPr>
          <a:xfrm>
            <a:off x="1552669" y="4393871"/>
            <a:ext cx="10440002" cy="873096"/>
          </a:xfrm>
          <a:prstGeom prst="rect">
            <a:avLst/>
          </a:prstGeom>
        </p:spPr>
      </p:pic>
      <p:sp>
        <p:nvSpPr>
          <p:cNvPr id="14" name="TextBox 13">
            <a:extLst>
              <a:ext uri="{FF2B5EF4-FFF2-40B4-BE49-F238E27FC236}">
                <a16:creationId xmlns:a16="http://schemas.microsoft.com/office/drawing/2014/main" xmlns="" id="{043A81C2-597B-B831-EF39-B05487A8A20A}"/>
              </a:ext>
            </a:extLst>
          </p:cNvPr>
          <p:cNvSpPr txBox="1"/>
          <p:nvPr/>
        </p:nvSpPr>
        <p:spPr>
          <a:xfrm>
            <a:off x="122548" y="5444703"/>
            <a:ext cx="12116059" cy="1077218"/>
          </a:xfrm>
          <a:prstGeom prst="rect">
            <a:avLst/>
          </a:prstGeom>
          <a:noFill/>
        </p:spPr>
        <p:txBody>
          <a:bodyPr wrap="square">
            <a:spAutoFit/>
          </a:bodyPr>
          <a:lstStyle/>
          <a:p>
            <a:r>
              <a:rPr lang="vi-VN" sz="3200" b="1" i="1" u="none" strike="noStrike">
                <a:solidFill>
                  <a:srgbClr val="FF0000"/>
                </a:solidFill>
                <a:effectLst/>
                <a:latin typeface="+mj-lt"/>
              </a:rPr>
              <a:t>Trong nước biển có muối</a:t>
            </a:r>
            <a:r>
              <a:rPr lang="vi-VN" sz="3200" b="1" i="0" u="none" strike="noStrike">
                <a:solidFill>
                  <a:srgbClr val="FF0000"/>
                </a:solidFill>
                <a:effectLst/>
                <a:latin typeface="+mj-lt"/>
              </a:rPr>
              <a:t>. </a:t>
            </a:r>
            <a:r>
              <a:rPr lang="vi-VN" sz="3200" b="1" i="1" u="none" strike="noStrike">
                <a:solidFill>
                  <a:srgbClr val="FF0000"/>
                </a:solidFill>
                <a:effectLst/>
                <a:latin typeface="+mj-lt"/>
              </a:rPr>
              <a:t>Khi phơi nước biển dưới ảnh nắng mặt </a:t>
            </a:r>
            <a:r>
              <a:rPr lang="vi-VN" sz="3200" b="1" i="0" u="none" strike="noStrike">
                <a:solidFill>
                  <a:srgbClr val="FF0000"/>
                </a:solidFill>
                <a:effectLst/>
                <a:latin typeface="+mj-lt"/>
              </a:rPr>
              <a:t>trời, </a:t>
            </a:r>
            <a:r>
              <a:rPr lang="vi-VN" sz="3200" b="1" i="1" u="none" strike="noStrike">
                <a:solidFill>
                  <a:srgbClr val="FF0000"/>
                </a:solidFill>
                <a:effectLst/>
                <a:latin typeface="+mj-lt"/>
              </a:rPr>
              <a:t>phần nước sẽ bay hơi để lại phần muối</a:t>
            </a:r>
            <a:endParaRPr lang="en-GB" sz="3200" b="1">
              <a:solidFill>
                <a:srgbClr val="FF0000"/>
              </a:solidFill>
              <a:latin typeface="+mj-lt"/>
            </a:endParaRPr>
          </a:p>
        </p:txBody>
      </p:sp>
    </p:spTree>
    <p:extLst>
      <p:ext uri="{BB962C8B-B14F-4D97-AF65-F5344CB8AC3E}">
        <p14:creationId xmlns:p14="http://schemas.microsoft.com/office/powerpoint/2010/main" val="4439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xmlns=""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2867D24-343B-EAB4-AFE6-B9DA72F31097}"/>
              </a:ext>
            </a:extLst>
          </p:cNvPr>
          <p:cNvPicPr>
            <a:picLocks noChangeAspect="1"/>
          </p:cNvPicPr>
          <p:nvPr/>
        </p:nvPicPr>
        <p:blipFill>
          <a:blip r:embed="rId3"/>
          <a:stretch>
            <a:fillRect/>
          </a:stretch>
        </p:blipFill>
        <p:spPr>
          <a:xfrm>
            <a:off x="1584135" y="1068856"/>
            <a:ext cx="9023729" cy="223822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xmlns=""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spTree>
    <p:extLst>
      <p:ext uri="{BB962C8B-B14F-4D97-AF65-F5344CB8AC3E}">
        <p14:creationId xmlns:p14="http://schemas.microsoft.com/office/powerpoint/2010/main" val="26296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p dễ thương">
            <a:extLst>
              <a:ext uri="{FF2B5EF4-FFF2-40B4-BE49-F238E27FC236}">
                <a16:creationId xmlns:a16="http://schemas.microsoft.com/office/drawing/2014/main" xmlns="" id="{34C5ADEA-5CDC-56ED-B24D-E587BDCCF2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4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AAB3C642-4CC4-3205-D744-4880DDF38DD7}"/>
              </a:ext>
            </a:extLst>
          </p:cNvPr>
          <p:cNvSpPr txBox="1"/>
          <p:nvPr/>
        </p:nvSpPr>
        <p:spPr>
          <a:xfrm>
            <a:off x="2875175" y="1024526"/>
            <a:ext cx="8478625" cy="1200329"/>
          </a:xfrm>
          <a:prstGeom prst="rect">
            <a:avLst/>
          </a:prstGeom>
          <a:noFill/>
        </p:spPr>
        <p:txBody>
          <a:bodyPr wrap="square">
            <a:spAutoFit/>
          </a:bodyPr>
          <a:lstStyle/>
          <a:p>
            <a:pPr algn="ctr"/>
            <a:r>
              <a:rPr lang="en-GB" sz="3600" b="1" i="0" u="none" strike="noStrike">
                <a:solidFill>
                  <a:srgbClr val="525200"/>
                </a:solidFill>
                <a:effectLst/>
              </a:rPr>
              <a:t>KHÁM </a:t>
            </a:r>
            <a:r>
              <a:rPr lang="en-GB" sz="3600" b="1" i="0" u="none" strike="noStrike">
                <a:solidFill>
                  <a:srgbClr val="484800"/>
                </a:solidFill>
                <a:effectLst/>
              </a:rPr>
              <a:t>PHÁ </a:t>
            </a:r>
            <a:r>
              <a:rPr lang="en-GB" sz="3600" b="1" i="0" u="none" strike="noStrike">
                <a:solidFill>
                  <a:srgbClr val="5A5A00"/>
                </a:solidFill>
                <a:effectLst/>
              </a:rPr>
              <a:t>KIẾN </a:t>
            </a:r>
            <a:r>
              <a:rPr lang="en-GB" sz="3600" b="1" i="0" u="none" strike="noStrike">
                <a:solidFill>
                  <a:srgbClr val="3B3B00"/>
                </a:solidFill>
                <a:effectLst/>
              </a:rPr>
              <a:t>THỨC </a:t>
            </a:r>
            <a:r>
              <a:rPr lang="en-GB" sz="3600" b="1" i="0" u="none" strike="noStrike">
                <a:solidFill>
                  <a:srgbClr val="4F4F00"/>
                </a:solidFill>
                <a:effectLst/>
              </a:rPr>
              <a:t>MỚI</a:t>
            </a:r>
          </a:p>
          <a:p>
            <a:pPr algn="ctr"/>
            <a:r>
              <a:rPr lang="en-GB" sz="3600" b="1">
                <a:solidFill>
                  <a:srgbClr val="4F4F00"/>
                </a:solidFill>
              </a:rPr>
              <a:t>2.Vòng tuần hoàn của nước trong tự nhiên</a:t>
            </a:r>
            <a:endParaRPr lang="en-GB" sz="3600" b="1"/>
          </a:p>
        </p:txBody>
      </p:sp>
      <p:sp>
        <p:nvSpPr>
          <p:cNvPr id="11" name="TextBox 10">
            <a:extLst>
              <a:ext uri="{FF2B5EF4-FFF2-40B4-BE49-F238E27FC236}">
                <a16:creationId xmlns:a16="http://schemas.microsoft.com/office/drawing/2014/main" xmlns="" id="{8774A77A-BD87-CB2F-2906-81C1DA01EA26}"/>
              </a:ext>
            </a:extLst>
          </p:cNvPr>
          <p:cNvSpPr txBox="1"/>
          <p:nvPr/>
        </p:nvSpPr>
        <p:spPr>
          <a:xfrm>
            <a:off x="1102935" y="2828835"/>
            <a:ext cx="8220174" cy="1200329"/>
          </a:xfrm>
          <a:prstGeom prst="rect">
            <a:avLst/>
          </a:prstGeom>
          <a:noFill/>
        </p:spPr>
        <p:txBody>
          <a:bodyPr wrap="square">
            <a:spAutoFit/>
          </a:bodyPr>
          <a:lstStyle/>
          <a:p>
            <a:r>
              <a:rPr lang="vi-VN" sz="3600" b="1" i="1" u="none" strike="noStrike">
                <a:solidFill>
                  <a:srgbClr val="C00000"/>
                </a:solidFill>
                <a:effectLst/>
                <a:latin typeface="Times New Roman" panose="02020603050405020304" pitchFamily="18" charset="0"/>
                <a:cs typeface="Times New Roman" panose="02020603050405020304" pitchFamily="18" charset="0"/>
              </a:rPr>
              <a:t>Hoạt động </a:t>
            </a:r>
            <a:r>
              <a:rPr lang="en-GB" sz="3600" b="1" i="0" u="none" strike="noStrike">
                <a:solidFill>
                  <a:srgbClr val="C00000"/>
                </a:solidFill>
                <a:effectLst/>
                <a:latin typeface="Times New Roman" panose="02020603050405020304" pitchFamily="18" charset="0"/>
                <a:cs typeface="Times New Roman" panose="02020603050405020304" pitchFamily="18" charset="0"/>
              </a:rPr>
              <a:t>4</a:t>
            </a:r>
            <a:r>
              <a:rPr lang="vi-VN" sz="3600" b="0" i="1" u="none" strike="noStrike">
                <a:solidFill>
                  <a:srgbClr val="C00000"/>
                </a:solidFill>
                <a:effectLst/>
                <a:latin typeface="Times New Roman" panose="02020603050405020304" pitchFamily="18" charset="0"/>
                <a:cs typeface="Times New Roman" panose="02020603050405020304" pitchFamily="18" charset="0"/>
              </a:rPr>
              <a:t>: </a:t>
            </a:r>
            <a:r>
              <a:rPr lang="vi-VN" sz="3600" b="1" i="1" u="none" strike="noStrike">
                <a:solidFill>
                  <a:srgbClr val="C00000"/>
                </a:solidFill>
                <a:effectLst/>
                <a:latin typeface="Times New Roman" panose="02020603050405020304" pitchFamily="18" charset="0"/>
                <a:cs typeface="Times New Roman" panose="02020603050405020304" pitchFamily="18" charset="0"/>
              </a:rPr>
              <a:t>Tìm hiểu </a:t>
            </a:r>
            <a:r>
              <a:rPr lang="en-GB" sz="3600" b="1" i="1" u="none" strike="noStrike">
                <a:solidFill>
                  <a:srgbClr val="C00000"/>
                </a:solidFill>
                <a:effectLst/>
                <a:latin typeface="Times New Roman" panose="02020603050405020304" pitchFamily="18" charset="0"/>
                <a:cs typeface="Times New Roman" panose="02020603050405020304" pitchFamily="18" charset="0"/>
              </a:rPr>
              <a:t>về vòng tuần hoàn </a:t>
            </a:r>
          </a:p>
          <a:p>
            <a:r>
              <a:rPr lang="en-GB" sz="3600" b="1" i="1">
                <a:solidFill>
                  <a:srgbClr val="C00000"/>
                </a:solidFill>
                <a:latin typeface="Times New Roman" panose="02020603050405020304" pitchFamily="18" charset="0"/>
                <a:cs typeface="Times New Roman" panose="02020603050405020304" pitchFamily="18" charset="0"/>
              </a:rPr>
              <a:t>                       </a:t>
            </a:r>
            <a:r>
              <a:rPr lang="en-GB" sz="3600" b="1" i="1" u="none" strike="noStrike">
                <a:solidFill>
                  <a:srgbClr val="C00000"/>
                </a:solidFill>
                <a:effectLst/>
                <a:latin typeface="Times New Roman" panose="02020603050405020304" pitchFamily="18" charset="0"/>
                <a:cs typeface="Times New Roman" panose="02020603050405020304" pitchFamily="18" charset="0"/>
              </a:rPr>
              <a:t>của nước trong tự nhiên</a:t>
            </a:r>
            <a:endParaRPr lang="en-GB" sz="36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34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15C197-CBCB-C62A-DF16-02185768D174}"/>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15C85270-FC1D-9949-AA44-EFB67113D7E9}"/>
                  </a:ext>
                </a:extLst>
              </p14:cNvPr>
              <p14:cNvContentPartPr/>
              <p14:nvPr/>
            </p14:nvContentPartPr>
            <p14:xfrm>
              <a:off x="5005637" y="1649824"/>
              <a:ext cx="360" cy="360"/>
            </p14:xfrm>
          </p:contentPart>
        </mc:Choice>
        <mc:Fallback xmlns="">
          <p:pic>
            <p:nvPicPr>
              <p:cNvPr id="4" name="Ink 3">
                <a:extLst>
                  <a:ext uri="{FF2B5EF4-FFF2-40B4-BE49-F238E27FC236}">
                    <a16:creationId xmlns:a16="http://schemas.microsoft.com/office/drawing/2014/main" id="{15C85270-FC1D-9949-AA44-EFB67113D7E9}"/>
                  </a:ext>
                </a:extLst>
              </p:cNvPr>
              <p:cNvPicPr/>
              <p:nvPr/>
            </p:nvPicPr>
            <p:blipFill>
              <a:blip r:embed="rId4"/>
              <a:stretch>
                <a:fillRect/>
              </a:stretch>
            </p:blipFill>
            <p:spPr>
              <a:xfrm>
                <a:off x="4942637" y="15868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xmlns="" id="{558AC3C6-0AF5-1264-3B67-C02BCA59AC63}"/>
                  </a:ext>
                </a:extLst>
              </p14:cNvPr>
              <p14:cNvContentPartPr/>
              <p14:nvPr/>
            </p14:nvContentPartPr>
            <p14:xfrm>
              <a:off x="5099597" y="1809865"/>
              <a:ext cx="360" cy="360"/>
            </p14:xfrm>
          </p:contentPart>
        </mc:Choice>
        <mc:Fallback xmlns="">
          <p:pic>
            <p:nvPicPr>
              <p:cNvPr id="5" name="Ink 4">
                <a:extLst>
                  <a:ext uri="{FF2B5EF4-FFF2-40B4-BE49-F238E27FC236}">
                    <a16:creationId xmlns:a16="http://schemas.microsoft.com/office/drawing/2014/main" id="{558AC3C6-0AF5-1264-3B67-C02BCA59AC63}"/>
                  </a:ext>
                </a:extLst>
              </p:cNvPr>
              <p:cNvPicPr/>
              <p:nvPr/>
            </p:nvPicPr>
            <p:blipFill>
              <a:blip r:embed="rId4"/>
              <a:stretch>
                <a:fillRect/>
              </a:stretch>
            </p:blipFill>
            <p:spPr>
              <a:xfrm>
                <a:off x="5036597" y="174686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xmlns="" id="{3D030A32-F282-E4B1-EFDA-0CAE4F16932F}"/>
                  </a:ext>
                </a:extLst>
              </p14:cNvPr>
              <p14:cNvContentPartPr/>
              <p14:nvPr/>
            </p14:nvContentPartPr>
            <p14:xfrm>
              <a:off x="5363837" y="1838305"/>
              <a:ext cx="360" cy="360"/>
            </p14:xfrm>
          </p:contentPart>
        </mc:Choice>
        <mc:Fallback xmlns="">
          <p:pic>
            <p:nvPicPr>
              <p:cNvPr id="6" name="Ink 5">
                <a:extLst>
                  <a:ext uri="{FF2B5EF4-FFF2-40B4-BE49-F238E27FC236}">
                    <a16:creationId xmlns:a16="http://schemas.microsoft.com/office/drawing/2014/main" id="{3D030A32-F282-E4B1-EFDA-0CAE4F16932F}"/>
                  </a:ext>
                </a:extLst>
              </p:cNvPr>
              <p:cNvPicPr/>
              <p:nvPr/>
            </p:nvPicPr>
            <p:blipFill>
              <a:blip r:embed="rId4"/>
              <a:stretch>
                <a:fillRect/>
              </a:stretch>
            </p:blipFill>
            <p:spPr>
              <a:xfrm>
                <a:off x="5300837" y="1775305"/>
                <a:ext cx="126000" cy="126000"/>
              </a:xfrm>
              <a:prstGeom prst="rect">
                <a:avLst/>
              </a:prstGeom>
            </p:spPr>
          </p:pic>
        </mc:Fallback>
      </mc:AlternateContent>
      <p:sp>
        <p:nvSpPr>
          <p:cNvPr id="8" name="TextBox 7">
            <a:extLst>
              <a:ext uri="{FF2B5EF4-FFF2-40B4-BE49-F238E27FC236}">
                <a16:creationId xmlns:a16="http://schemas.microsoft.com/office/drawing/2014/main" xmlns="" id="{1900DCB1-7B37-D36F-3BE3-3F1AE5EE0552}"/>
              </a:ext>
            </a:extLst>
          </p:cNvPr>
          <p:cNvSpPr txBox="1"/>
          <p:nvPr/>
        </p:nvSpPr>
        <p:spPr>
          <a:xfrm>
            <a:off x="302840" y="167029"/>
            <a:ext cx="11706908" cy="584775"/>
          </a:xfrm>
          <a:prstGeom prst="rect">
            <a:avLst/>
          </a:prstGeom>
          <a:noFill/>
        </p:spPr>
        <p:txBody>
          <a:bodyPr wrap="square">
            <a:spAutoFit/>
          </a:bodyPr>
          <a:lstStyle/>
          <a:p>
            <a:r>
              <a:rPr lang="vi-VN" sz="3200" b="1" i="1" u="none" strike="noStrike">
                <a:solidFill>
                  <a:srgbClr val="2E2E00"/>
                </a:solidFill>
                <a:effectLst/>
                <a:latin typeface="+mj-lt"/>
              </a:rPr>
              <a:t>Hoạt động </a:t>
            </a:r>
            <a:r>
              <a:rPr lang="vi-VN" sz="3200" b="1" i="0" u="none" strike="noStrike">
                <a:solidFill>
                  <a:srgbClr val="363600"/>
                </a:solidFill>
                <a:effectLst/>
                <a:latin typeface="+mj-lt"/>
              </a:rPr>
              <a:t>4</a:t>
            </a:r>
            <a:r>
              <a:rPr lang="vi-VN" sz="3200" b="0" i="1" u="none" strike="noStrike">
                <a:solidFill>
                  <a:srgbClr val="F6F600"/>
                </a:solidFill>
                <a:effectLst/>
                <a:latin typeface="+mj-lt"/>
              </a:rPr>
              <a:t>: </a:t>
            </a:r>
            <a:r>
              <a:rPr lang="vi-VN" sz="3200" b="1" i="1" u="none" strike="noStrike">
                <a:solidFill>
                  <a:srgbClr val="303000"/>
                </a:solidFill>
                <a:effectLst/>
                <a:latin typeface="+mj-lt"/>
              </a:rPr>
              <a:t>Tìm </a:t>
            </a:r>
            <a:r>
              <a:rPr lang="vi-VN" sz="3200" b="1" i="1" u="none" strike="noStrike">
                <a:solidFill>
                  <a:srgbClr val="272700"/>
                </a:solidFill>
                <a:effectLst/>
                <a:latin typeface="+mj-lt"/>
              </a:rPr>
              <a:t>hiểu </a:t>
            </a:r>
            <a:r>
              <a:rPr lang="vi-VN" sz="3200" b="1" i="1" u="none" strike="noStrike">
                <a:solidFill>
                  <a:srgbClr val="363600"/>
                </a:solidFill>
                <a:effectLst/>
                <a:latin typeface="+mj-lt"/>
              </a:rPr>
              <a:t>về </a:t>
            </a:r>
            <a:r>
              <a:rPr lang="vi-VN" sz="3200" b="1" i="1" u="none" strike="noStrike">
                <a:solidFill>
                  <a:srgbClr val="474700"/>
                </a:solidFill>
                <a:effectLst/>
                <a:latin typeface="+mj-lt"/>
              </a:rPr>
              <a:t>vòng </a:t>
            </a:r>
            <a:r>
              <a:rPr lang="vi-VN" sz="3200" b="1" i="1" u="none" strike="noStrike">
                <a:solidFill>
                  <a:srgbClr val="2C2C00"/>
                </a:solidFill>
                <a:effectLst/>
                <a:latin typeface="+mj-lt"/>
              </a:rPr>
              <a:t>tuần </a:t>
            </a:r>
            <a:r>
              <a:rPr lang="vi-VN" sz="3200" b="1" i="1" u="none" strike="noStrike">
                <a:solidFill>
                  <a:srgbClr val="2E2E00"/>
                </a:solidFill>
                <a:effectLst/>
                <a:latin typeface="+mj-lt"/>
              </a:rPr>
              <a:t>hoàn </a:t>
            </a:r>
            <a:r>
              <a:rPr lang="vi-VN" sz="3200" b="1" i="1" u="none" strike="noStrike">
                <a:solidFill>
                  <a:srgbClr val="363600"/>
                </a:solidFill>
                <a:effectLst/>
                <a:latin typeface="+mj-lt"/>
              </a:rPr>
              <a:t>của </a:t>
            </a:r>
            <a:r>
              <a:rPr lang="vi-VN" sz="3200" b="1" i="1" u="none" strike="noStrike">
                <a:solidFill>
                  <a:srgbClr val="333300"/>
                </a:solidFill>
                <a:effectLst/>
                <a:latin typeface="+mj-lt"/>
              </a:rPr>
              <a:t>nước trong </a:t>
            </a:r>
            <a:r>
              <a:rPr lang="vi-VN" sz="3200" b="1" i="1" u="none" strike="noStrike">
                <a:solidFill>
                  <a:srgbClr val="464600"/>
                </a:solidFill>
                <a:effectLst/>
                <a:latin typeface="+mj-lt"/>
              </a:rPr>
              <a:t>tự </a:t>
            </a:r>
            <a:r>
              <a:rPr lang="vi-VN" sz="3200" b="1" i="1" u="none" strike="noStrike">
                <a:solidFill>
                  <a:srgbClr val="262600"/>
                </a:solidFill>
                <a:effectLst/>
                <a:latin typeface="+mj-lt"/>
              </a:rPr>
              <a:t>nhiên </a:t>
            </a:r>
            <a:endParaRPr lang="en-GB" sz="3200">
              <a:latin typeface="+mj-lt"/>
            </a:endParaRPr>
          </a:p>
        </p:txBody>
      </p:sp>
      <p:pic>
        <p:nvPicPr>
          <p:cNvPr id="10" name="Picture 9">
            <a:extLst>
              <a:ext uri="{FF2B5EF4-FFF2-40B4-BE49-F238E27FC236}">
                <a16:creationId xmlns:a16="http://schemas.microsoft.com/office/drawing/2014/main" xmlns="" id="{40932188-C28B-BE0D-69CA-42DA18BE7BB0}"/>
              </a:ext>
            </a:extLst>
          </p:cNvPr>
          <p:cNvPicPr>
            <a:picLocks noChangeAspect="1"/>
          </p:cNvPicPr>
          <p:nvPr/>
        </p:nvPicPr>
        <p:blipFill>
          <a:blip r:embed="rId7"/>
          <a:stretch>
            <a:fillRect/>
          </a:stretch>
        </p:blipFill>
        <p:spPr>
          <a:xfrm>
            <a:off x="2754024" y="751804"/>
            <a:ext cx="6484245" cy="6013210"/>
          </a:xfrm>
          <a:prstGeom prst="rect">
            <a:avLst/>
          </a:prstGeom>
        </p:spPr>
      </p:pic>
    </p:spTree>
    <p:extLst>
      <p:ext uri="{BB962C8B-B14F-4D97-AF65-F5344CB8AC3E}">
        <p14:creationId xmlns:p14="http://schemas.microsoft.com/office/powerpoint/2010/main" val="399794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FF19D-36F8-5D81-5A33-56FB3AD1F4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0DBBA36-9C57-6220-595E-90C448BD924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25CDC93-25F6-7F0D-8D33-31FF1D37A6C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6B5DA937-E215-3AD1-D3E6-CCFDADCE94E6}"/>
              </a:ext>
            </a:extLst>
          </p:cNvPr>
          <p:cNvSpPr txBox="1"/>
          <p:nvPr/>
        </p:nvSpPr>
        <p:spPr>
          <a:xfrm>
            <a:off x="2479040" y="2306320"/>
            <a:ext cx="7152640" cy="2308324"/>
          </a:xfrm>
          <a:prstGeom prst="rect">
            <a:avLst/>
          </a:prstGeom>
          <a:noFill/>
        </p:spPr>
        <p:txBody>
          <a:bodyPr wrap="square" rtlCol="0">
            <a:spAutoFit/>
          </a:bodyPr>
          <a:lstStyle/>
          <a:p>
            <a:r>
              <a:rPr lang="en-GB" sz="4800" b="1">
                <a:solidFill>
                  <a:srgbClr val="7030A0"/>
                </a:solidFill>
                <a:latin typeface="Arial" panose="020B0604020202020204" pitchFamily="34" charset="0"/>
                <a:cs typeface="Arial" panose="020B0604020202020204" pitchFamily="34" charset="0"/>
              </a:rPr>
              <a:t>Luyện tập</a:t>
            </a:r>
          </a:p>
          <a:p>
            <a:r>
              <a:rPr lang="en-GB" sz="4800" b="1">
                <a:solidFill>
                  <a:srgbClr val="7030A0"/>
                </a:solidFill>
                <a:latin typeface="Arial" panose="020B0604020202020204" pitchFamily="34" charset="0"/>
                <a:cs typeface="Arial" panose="020B0604020202020204" pitchFamily="34" charset="0"/>
              </a:rPr>
              <a:t>                 và</a:t>
            </a:r>
          </a:p>
          <a:p>
            <a:r>
              <a:rPr lang="en-GB" sz="4800" b="1">
                <a:solidFill>
                  <a:srgbClr val="7030A0"/>
                </a:solidFill>
                <a:latin typeface="Arial" panose="020B0604020202020204" pitchFamily="34" charset="0"/>
                <a:cs typeface="Arial" panose="020B0604020202020204" pitchFamily="34" charset="0"/>
              </a:rPr>
              <a:t>                     Vận dụng</a:t>
            </a:r>
          </a:p>
        </p:txBody>
      </p:sp>
    </p:spTree>
    <p:extLst>
      <p:ext uri="{BB962C8B-B14F-4D97-AF65-F5344CB8AC3E}">
        <p14:creationId xmlns:p14="http://schemas.microsoft.com/office/powerpoint/2010/main" val="250414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E01EABE-EFB4-D1F5-59BD-8B7353296273}"/>
              </a:ext>
            </a:extLst>
          </p:cNvPr>
          <p:cNvPicPr>
            <a:picLocks noChangeAspect="1"/>
          </p:cNvPicPr>
          <p:nvPr/>
        </p:nvPicPr>
        <p:blipFill>
          <a:blip r:embed="rId2"/>
          <a:stretch>
            <a:fillRect/>
          </a:stretch>
        </p:blipFill>
        <p:spPr>
          <a:xfrm>
            <a:off x="587688" y="137369"/>
            <a:ext cx="11205410" cy="1352767"/>
          </a:xfrm>
          <a:prstGeom prst="rect">
            <a:avLst/>
          </a:prstGeom>
        </p:spPr>
      </p:pic>
      <p:pic>
        <p:nvPicPr>
          <p:cNvPr id="9" name="Picture 8">
            <a:extLst>
              <a:ext uri="{FF2B5EF4-FFF2-40B4-BE49-F238E27FC236}">
                <a16:creationId xmlns:a16="http://schemas.microsoft.com/office/drawing/2014/main" xmlns="" id="{D6F977A1-100E-3F66-D849-33EAA443C3D4}"/>
              </a:ext>
            </a:extLst>
          </p:cNvPr>
          <p:cNvPicPr>
            <a:picLocks noChangeAspect="1"/>
          </p:cNvPicPr>
          <p:nvPr/>
        </p:nvPicPr>
        <p:blipFill>
          <a:blip r:embed="rId3"/>
          <a:stretch>
            <a:fillRect/>
          </a:stretch>
        </p:blipFill>
        <p:spPr>
          <a:xfrm>
            <a:off x="988357" y="2404244"/>
            <a:ext cx="2248095" cy="1386960"/>
          </a:xfrm>
          <a:prstGeom prst="rect">
            <a:avLst/>
          </a:prstGeom>
        </p:spPr>
      </p:pic>
      <p:pic>
        <p:nvPicPr>
          <p:cNvPr id="11" name="Picture 10">
            <a:extLst>
              <a:ext uri="{FF2B5EF4-FFF2-40B4-BE49-F238E27FC236}">
                <a16:creationId xmlns:a16="http://schemas.microsoft.com/office/drawing/2014/main" xmlns="" id="{3A621060-17E3-888D-8344-2AA3006B2200}"/>
              </a:ext>
            </a:extLst>
          </p:cNvPr>
          <p:cNvPicPr>
            <a:picLocks noChangeAspect="1"/>
          </p:cNvPicPr>
          <p:nvPr/>
        </p:nvPicPr>
        <p:blipFill>
          <a:blip r:embed="rId4"/>
          <a:stretch>
            <a:fillRect/>
          </a:stretch>
        </p:blipFill>
        <p:spPr>
          <a:xfrm>
            <a:off x="4474534" y="1576024"/>
            <a:ext cx="2171888" cy="1432684"/>
          </a:xfrm>
          <a:prstGeom prst="rect">
            <a:avLst/>
          </a:prstGeom>
        </p:spPr>
      </p:pic>
      <p:pic>
        <p:nvPicPr>
          <p:cNvPr id="13" name="Picture 12">
            <a:extLst>
              <a:ext uri="{FF2B5EF4-FFF2-40B4-BE49-F238E27FC236}">
                <a16:creationId xmlns:a16="http://schemas.microsoft.com/office/drawing/2014/main" xmlns="" id="{CFCE7F7D-B074-E718-EA7A-611C169DBAE9}"/>
              </a:ext>
            </a:extLst>
          </p:cNvPr>
          <p:cNvPicPr>
            <a:picLocks noChangeAspect="1"/>
          </p:cNvPicPr>
          <p:nvPr/>
        </p:nvPicPr>
        <p:blipFill>
          <a:blip r:embed="rId5"/>
          <a:stretch>
            <a:fillRect/>
          </a:stretch>
        </p:blipFill>
        <p:spPr>
          <a:xfrm>
            <a:off x="7961051" y="2057281"/>
            <a:ext cx="2149026" cy="1371719"/>
          </a:xfrm>
          <a:prstGeom prst="rect">
            <a:avLst/>
          </a:prstGeom>
        </p:spPr>
      </p:pic>
      <p:pic>
        <p:nvPicPr>
          <p:cNvPr id="15" name="Picture 14">
            <a:extLst>
              <a:ext uri="{FF2B5EF4-FFF2-40B4-BE49-F238E27FC236}">
                <a16:creationId xmlns:a16="http://schemas.microsoft.com/office/drawing/2014/main" xmlns="" id="{B37ACB55-8CD8-41A8-B81C-E777643C122A}"/>
              </a:ext>
            </a:extLst>
          </p:cNvPr>
          <p:cNvPicPr>
            <a:picLocks noChangeAspect="1"/>
          </p:cNvPicPr>
          <p:nvPr/>
        </p:nvPicPr>
        <p:blipFill>
          <a:blip r:embed="rId6"/>
          <a:stretch>
            <a:fillRect/>
          </a:stretch>
        </p:blipFill>
        <p:spPr>
          <a:xfrm>
            <a:off x="7830015" y="4328483"/>
            <a:ext cx="2179509" cy="1318374"/>
          </a:xfrm>
          <a:prstGeom prst="rect">
            <a:avLst/>
          </a:prstGeom>
        </p:spPr>
      </p:pic>
      <p:pic>
        <p:nvPicPr>
          <p:cNvPr id="17" name="Picture 16">
            <a:extLst>
              <a:ext uri="{FF2B5EF4-FFF2-40B4-BE49-F238E27FC236}">
                <a16:creationId xmlns:a16="http://schemas.microsoft.com/office/drawing/2014/main" xmlns="" id="{A943C8E8-87C3-46B2-0139-6B0173362A6F}"/>
              </a:ext>
            </a:extLst>
          </p:cNvPr>
          <p:cNvPicPr>
            <a:picLocks noChangeAspect="1"/>
          </p:cNvPicPr>
          <p:nvPr/>
        </p:nvPicPr>
        <p:blipFill>
          <a:blip r:embed="rId7"/>
          <a:stretch>
            <a:fillRect/>
          </a:stretch>
        </p:blipFill>
        <p:spPr>
          <a:xfrm>
            <a:off x="4474534" y="5242090"/>
            <a:ext cx="2179509" cy="1394581"/>
          </a:xfrm>
          <a:prstGeom prst="rect">
            <a:avLst/>
          </a:prstGeom>
        </p:spPr>
      </p:pic>
      <p:pic>
        <p:nvPicPr>
          <p:cNvPr id="19" name="Picture 18">
            <a:extLst>
              <a:ext uri="{FF2B5EF4-FFF2-40B4-BE49-F238E27FC236}">
                <a16:creationId xmlns:a16="http://schemas.microsoft.com/office/drawing/2014/main" xmlns="" id="{99997EF1-4BE4-2C85-DD7B-7465EA79A737}"/>
              </a:ext>
            </a:extLst>
          </p:cNvPr>
          <p:cNvPicPr>
            <a:picLocks noChangeAspect="1"/>
          </p:cNvPicPr>
          <p:nvPr/>
        </p:nvPicPr>
        <p:blipFill>
          <a:blip r:embed="rId8"/>
          <a:stretch>
            <a:fillRect/>
          </a:stretch>
        </p:blipFill>
        <p:spPr>
          <a:xfrm>
            <a:off x="1018840" y="4453756"/>
            <a:ext cx="2187130" cy="1394581"/>
          </a:xfrm>
          <a:prstGeom prst="rect">
            <a:avLst/>
          </a:prstGeom>
        </p:spPr>
      </p:pic>
      <p:grpSp>
        <p:nvGrpSpPr>
          <p:cNvPr id="22" name="Group 21">
            <a:extLst>
              <a:ext uri="{FF2B5EF4-FFF2-40B4-BE49-F238E27FC236}">
                <a16:creationId xmlns:a16="http://schemas.microsoft.com/office/drawing/2014/main" xmlns="" id="{8BD3A4DB-922A-5961-25B7-0C8CE741EC7A}"/>
              </a:ext>
            </a:extLst>
          </p:cNvPr>
          <p:cNvGrpSpPr/>
          <p:nvPr/>
        </p:nvGrpSpPr>
        <p:grpSpPr>
          <a:xfrm>
            <a:off x="3223637" y="2111185"/>
            <a:ext cx="1180080" cy="537840"/>
            <a:chOff x="3223637" y="2111185"/>
            <a:chExt cx="1180080" cy="537840"/>
          </a:xfrm>
        </p:grpSpPr>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xmlns="" id="{B6A93028-F651-F55D-84FF-BFF02DD81677}"/>
                    </a:ext>
                  </a:extLst>
                </p14:cNvPr>
                <p14:cNvContentPartPr/>
                <p14:nvPr/>
              </p14:nvContentPartPr>
              <p14:xfrm>
                <a:off x="3223637" y="2173825"/>
                <a:ext cx="1174320" cy="475200"/>
              </p14:xfrm>
            </p:contentPart>
          </mc:Choice>
          <mc:Fallback xmlns="">
            <p:pic>
              <p:nvPicPr>
                <p:cNvPr id="20" name="Ink 19">
                  <a:extLst>
                    <a:ext uri="{FF2B5EF4-FFF2-40B4-BE49-F238E27FC236}">
                      <a16:creationId xmlns:a16="http://schemas.microsoft.com/office/drawing/2014/main" id="{B6A93028-F651-F55D-84FF-BFF02DD81677}"/>
                    </a:ext>
                  </a:extLst>
                </p:cNvPr>
                <p:cNvPicPr/>
                <p:nvPr/>
              </p:nvPicPr>
              <p:blipFill>
                <a:blip r:embed="rId10"/>
                <a:stretch>
                  <a:fillRect/>
                </a:stretch>
              </p:blipFill>
              <p:spPr>
                <a:xfrm>
                  <a:off x="3214997" y="2165185"/>
                  <a:ext cx="1191960" cy="492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xmlns="" id="{E20ACA75-7160-175A-DFE3-4A87DFFD7228}"/>
                    </a:ext>
                  </a:extLst>
                </p14:cNvPr>
                <p14:cNvContentPartPr/>
                <p14:nvPr/>
              </p14:nvContentPartPr>
              <p14:xfrm>
                <a:off x="4270157" y="2111185"/>
                <a:ext cx="133560" cy="210960"/>
              </p14:xfrm>
            </p:contentPart>
          </mc:Choice>
          <mc:Fallback xmlns="">
            <p:pic>
              <p:nvPicPr>
                <p:cNvPr id="21" name="Ink 20">
                  <a:extLst>
                    <a:ext uri="{FF2B5EF4-FFF2-40B4-BE49-F238E27FC236}">
                      <a16:creationId xmlns:a16="http://schemas.microsoft.com/office/drawing/2014/main" id="{E20ACA75-7160-175A-DFE3-4A87DFFD7228}"/>
                    </a:ext>
                  </a:extLst>
                </p:cNvPr>
                <p:cNvPicPr/>
                <p:nvPr/>
              </p:nvPicPr>
              <p:blipFill>
                <a:blip r:embed="rId12"/>
                <a:stretch>
                  <a:fillRect/>
                </a:stretch>
              </p:blipFill>
              <p:spPr>
                <a:xfrm>
                  <a:off x="4261517" y="2102545"/>
                  <a:ext cx="151200" cy="228600"/>
                </a:xfrm>
                <a:prstGeom prst="rect">
                  <a:avLst/>
                </a:prstGeom>
              </p:spPr>
            </p:pic>
          </mc:Fallback>
        </mc:AlternateContent>
      </p:grpSp>
      <p:grpSp>
        <p:nvGrpSpPr>
          <p:cNvPr id="25" name="Group 24">
            <a:extLst>
              <a:ext uri="{FF2B5EF4-FFF2-40B4-BE49-F238E27FC236}">
                <a16:creationId xmlns:a16="http://schemas.microsoft.com/office/drawing/2014/main" xmlns="" id="{4DBF54EF-1DA3-1C0A-A8FE-62A70717AEB2}"/>
              </a:ext>
            </a:extLst>
          </p:cNvPr>
          <p:cNvGrpSpPr/>
          <p:nvPr/>
        </p:nvGrpSpPr>
        <p:grpSpPr>
          <a:xfrm>
            <a:off x="6626717" y="2157985"/>
            <a:ext cx="1343160" cy="617040"/>
            <a:chOff x="6626717" y="2157985"/>
            <a:chExt cx="1343160" cy="617040"/>
          </a:xfrm>
        </p:grpSpPr>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xmlns="" id="{D8818202-43D5-8DB3-3112-B410EB990597}"/>
                    </a:ext>
                  </a:extLst>
                </p14:cNvPr>
                <p14:cNvContentPartPr/>
                <p14:nvPr/>
              </p14:nvContentPartPr>
              <p14:xfrm>
                <a:off x="6626717" y="2157985"/>
                <a:ext cx="1233360" cy="576720"/>
              </p14:xfrm>
            </p:contentPart>
          </mc:Choice>
          <mc:Fallback xmlns="">
            <p:pic>
              <p:nvPicPr>
                <p:cNvPr id="23" name="Ink 22">
                  <a:extLst>
                    <a:ext uri="{FF2B5EF4-FFF2-40B4-BE49-F238E27FC236}">
                      <a16:creationId xmlns:a16="http://schemas.microsoft.com/office/drawing/2014/main" id="{D8818202-43D5-8DB3-3112-B410EB990597}"/>
                    </a:ext>
                  </a:extLst>
                </p:cNvPr>
                <p:cNvPicPr/>
                <p:nvPr/>
              </p:nvPicPr>
              <p:blipFill>
                <a:blip r:embed="rId14"/>
                <a:stretch>
                  <a:fillRect/>
                </a:stretch>
              </p:blipFill>
              <p:spPr>
                <a:xfrm>
                  <a:off x="6617717" y="2148985"/>
                  <a:ext cx="1251000" cy="594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xmlns="" id="{6F2D4585-C12B-37DB-3BAB-9FCAF4CDF741}"/>
                    </a:ext>
                  </a:extLst>
                </p14:cNvPr>
                <p14:cNvContentPartPr/>
                <p14:nvPr/>
              </p14:nvContentPartPr>
              <p14:xfrm>
                <a:off x="7724717" y="2573425"/>
                <a:ext cx="245160" cy="201600"/>
              </p14:xfrm>
            </p:contentPart>
          </mc:Choice>
          <mc:Fallback xmlns="">
            <p:pic>
              <p:nvPicPr>
                <p:cNvPr id="24" name="Ink 23">
                  <a:extLst>
                    <a:ext uri="{FF2B5EF4-FFF2-40B4-BE49-F238E27FC236}">
                      <a16:creationId xmlns:a16="http://schemas.microsoft.com/office/drawing/2014/main" id="{6F2D4585-C12B-37DB-3BAB-9FCAF4CDF741}"/>
                    </a:ext>
                  </a:extLst>
                </p:cNvPr>
                <p:cNvPicPr/>
                <p:nvPr/>
              </p:nvPicPr>
              <p:blipFill>
                <a:blip r:embed="rId16"/>
                <a:stretch>
                  <a:fillRect/>
                </a:stretch>
              </p:blipFill>
              <p:spPr>
                <a:xfrm>
                  <a:off x="7716077" y="2564785"/>
                  <a:ext cx="262800" cy="219240"/>
                </a:xfrm>
                <a:prstGeom prst="rect">
                  <a:avLst/>
                </a:prstGeom>
              </p:spPr>
            </p:pic>
          </mc:Fallback>
        </mc:AlternateContent>
      </p:grpSp>
      <p:grpSp>
        <p:nvGrpSpPr>
          <p:cNvPr id="28" name="Group 27">
            <a:extLst>
              <a:ext uri="{FF2B5EF4-FFF2-40B4-BE49-F238E27FC236}">
                <a16:creationId xmlns:a16="http://schemas.microsoft.com/office/drawing/2014/main" xmlns="" id="{68CFF7AC-2BED-5C39-29BB-1DB7059AC8F4}"/>
              </a:ext>
            </a:extLst>
          </p:cNvPr>
          <p:cNvGrpSpPr/>
          <p:nvPr/>
        </p:nvGrpSpPr>
        <p:grpSpPr>
          <a:xfrm>
            <a:off x="8879957" y="3440665"/>
            <a:ext cx="140400" cy="804960"/>
            <a:chOff x="8879957" y="3440665"/>
            <a:chExt cx="140400" cy="804960"/>
          </a:xfrm>
        </p:grpSpPr>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xmlns="" id="{44DCB884-2AEA-6D98-A270-FE4F5E20DBC0}"/>
                    </a:ext>
                  </a:extLst>
                </p14:cNvPr>
                <p14:cNvContentPartPr/>
                <p14:nvPr/>
              </p14:nvContentPartPr>
              <p14:xfrm>
                <a:off x="8899037" y="3440665"/>
                <a:ext cx="72360" cy="756720"/>
              </p14:xfrm>
            </p:contentPart>
          </mc:Choice>
          <mc:Fallback xmlns="">
            <p:pic>
              <p:nvPicPr>
                <p:cNvPr id="26" name="Ink 25">
                  <a:extLst>
                    <a:ext uri="{FF2B5EF4-FFF2-40B4-BE49-F238E27FC236}">
                      <a16:creationId xmlns:a16="http://schemas.microsoft.com/office/drawing/2014/main" id="{44DCB884-2AEA-6D98-A270-FE4F5E20DBC0}"/>
                    </a:ext>
                  </a:extLst>
                </p:cNvPr>
                <p:cNvPicPr/>
                <p:nvPr/>
              </p:nvPicPr>
              <p:blipFill>
                <a:blip r:embed="rId18"/>
                <a:stretch>
                  <a:fillRect/>
                </a:stretch>
              </p:blipFill>
              <p:spPr>
                <a:xfrm>
                  <a:off x="8890037" y="3432025"/>
                  <a:ext cx="90000" cy="774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xmlns="" id="{700E6E7D-AE2D-CEEE-EAD4-00751A0C7038}"/>
                    </a:ext>
                  </a:extLst>
                </p14:cNvPr>
                <p14:cNvContentPartPr/>
                <p14:nvPr/>
              </p14:nvContentPartPr>
              <p14:xfrm>
                <a:off x="8879957" y="4052665"/>
                <a:ext cx="140400" cy="192960"/>
              </p14:xfrm>
            </p:contentPart>
          </mc:Choice>
          <mc:Fallback xmlns="">
            <p:pic>
              <p:nvPicPr>
                <p:cNvPr id="27" name="Ink 26">
                  <a:extLst>
                    <a:ext uri="{FF2B5EF4-FFF2-40B4-BE49-F238E27FC236}">
                      <a16:creationId xmlns:a16="http://schemas.microsoft.com/office/drawing/2014/main" id="{700E6E7D-AE2D-CEEE-EAD4-00751A0C7038}"/>
                    </a:ext>
                  </a:extLst>
                </p:cNvPr>
                <p:cNvPicPr/>
                <p:nvPr/>
              </p:nvPicPr>
              <p:blipFill>
                <a:blip r:embed="rId20"/>
                <a:stretch>
                  <a:fillRect/>
                </a:stretch>
              </p:blipFill>
              <p:spPr>
                <a:xfrm>
                  <a:off x="8870957" y="4043665"/>
                  <a:ext cx="158040" cy="210600"/>
                </a:xfrm>
                <a:prstGeom prst="rect">
                  <a:avLst/>
                </a:prstGeom>
              </p:spPr>
            </p:pic>
          </mc:Fallback>
        </mc:AlternateContent>
      </p:grpSp>
      <p:grpSp>
        <p:nvGrpSpPr>
          <p:cNvPr id="31" name="Group 30">
            <a:extLst>
              <a:ext uri="{FF2B5EF4-FFF2-40B4-BE49-F238E27FC236}">
                <a16:creationId xmlns:a16="http://schemas.microsoft.com/office/drawing/2014/main" xmlns="" id="{FFB290C2-D608-7CEF-CFAF-BCFB1865C543}"/>
              </a:ext>
            </a:extLst>
          </p:cNvPr>
          <p:cNvGrpSpPr/>
          <p:nvPr/>
        </p:nvGrpSpPr>
        <p:grpSpPr>
          <a:xfrm>
            <a:off x="6691877" y="4995865"/>
            <a:ext cx="1113840" cy="964800"/>
            <a:chOff x="6691877" y="4995865"/>
            <a:chExt cx="1113840" cy="964800"/>
          </a:xfrm>
        </p:grpSpPr>
        <mc:AlternateContent xmlns:mc="http://schemas.openxmlformats.org/markup-compatibility/2006" xmlns:p14="http://schemas.microsoft.com/office/powerpoint/2010/main">
          <mc:Choice Requires="p14">
            <p:contentPart p14:bwMode="auto" r:id="rId21">
              <p14:nvContentPartPr>
                <p14:cNvPr id="29" name="Ink 28">
                  <a:extLst>
                    <a:ext uri="{FF2B5EF4-FFF2-40B4-BE49-F238E27FC236}">
                      <a16:creationId xmlns:a16="http://schemas.microsoft.com/office/drawing/2014/main" xmlns="" id="{10553611-C060-65C2-3F29-612DB1D31C3E}"/>
                    </a:ext>
                  </a:extLst>
                </p14:cNvPr>
                <p14:cNvContentPartPr/>
                <p14:nvPr/>
              </p14:nvContentPartPr>
              <p14:xfrm>
                <a:off x="6698357" y="4995865"/>
                <a:ext cx="1107360" cy="880560"/>
              </p14:xfrm>
            </p:contentPart>
          </mc:Choice>
          <mc:Fallback xmlns="">
            <p:pic>
              <p:nvPicPr>
                <p:cNvPr id="29" name="Ink 28">
                  <a:extLst>
                    <a:ext uri="{FF2B5EF4-FFF2-40B4-BE49-F238E27FC236}">
                      <a16:creationId xmlns:a16="http://schemas.microsoft.com/office/drawing/2014/main" id="{10553611-C060-65C2-3F29-612DB1D31C3E}"/>
                    </a:ext>
                  </a:extLst>
                </p:cNvPr>
                <p:cNvPicPr/>
                <p:nvPr/>
              </p:nvPicPr>
              <p:blipFill>
                <a:blip r:embed="rId22"/>
                <a:stretch>
                  <a:fillRect/>
                </a:stretch>
              </p:blipFill>
              <p:spPr>
                <a:xfrm>
                  <a:off x="6689357" y="4987225"/>
                  <a:ext cx="112500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Ink 29">
                  <a:extLst>
                    <a:ext uri="{FF2B5EF4-FFF2-40B4-BE49-F238E27FC236}">
                      <a16:creationId xmlns:a16="http://schemas.microsoft.com/office/drawing/2014/main" xmlns="" id="{9EBB0F8D-1674-C4EF-DDC5-F537D1C9BC4A}"/>
                    </a:ext>
                  </a:extLst>
                </p14:cNvPr>
                <p14:cNvContentPartPr/>
                <p14:nvPr/>
              </p14:nvContentPartPr>
              <p14:xfrm>
                <a:off x="6691877" y="5755465"/>
                <a:ext cx="160560" cy="205200"/>
              </p14:xfrm>
            </p:contentPart>
          </mc:Choice>
          <mc:Fallback xmlns="">
            <p:pic>
              <p:nvPicPr>
                <p:cNvPr id="30" name="Ink 29">
                  <a:extLst>
                    <a:ext uri="{FF2B5EF4-FFF2-40B4-BE49-F238E27FC236}">
                      <a16:creationId xmlns:a16="http://schemas.microsoft.com/office/drawing/2014/main" id="{9EBB0F8D-1674-C4EF-DDC5-F537D1C9BC4A}"/>
                    </a:ext>
                  </a:extLst>
                </p:cNvPr>
                <p:cNvPicPr/>
                <p:nvPr/>
              </p:nvPicPr>
              <p:blipFill>
                <a:blip r:embed="rId24"/>
                <a:stretch>
                  <a:fillRect/>
                </a:stretch>
              </p:blipFill>
              <p:spPr>
                <a:xfrm>
                  <a:off x="6683237" y="5746465"/>
                  <a:ext cx="178200" cy="222840"/>
                </a:xfrm>
                <a:prstGeom prst="rect">
                  <a:avLst/>
                </a:prstGeom>
              </p:spPr>
            </p:pic>
          </mc:Fallback>
        </mc:AlternateContent>
      </p:grpSp>
      <p:grpSp>
        <p:nvGrpSpPr>
          <p:cNvPr id="15363" name="Group 15362">
            <a:extLst>
              <a:ext uri="{FF2B5EF4-FFF2-40B4-BE49-F238E27FC236}">
                <a16:creationId xmlns:a16="http://schemas.microsoft.com/office/drawing/2014/main" xmlns="" id="{07153385-6C30-3D95-3D9C-7056C4A25BD7}"/>
              </a:ext>
            </a:extLst>
          </p:cNvPr>
          <p:cNvGrpSpPr/>
          <p:nvPr/>
        </p:nvGrpSpPr>
        <p:grpSpPr>
          <a:xfrm>
            <a:off x="3226517" y="5325265"/>
            <a:ext cx="1289160" cy="660960"/>
            <a:chOff x="3226517" y="5325265"/>
            <a:chExt cx="1289160" cy="660960"/>
          </a:xfrm>
        </p:grpSpPr>
        <mc:AlternateContent xmlns:mc="http://schemas.openxmlformats.org/markup-compatibility/2006" xmlns:p14="http://schemas.microsoft.com/office/powerpoint/2010/main">
          <mc:Choice Requires="p14">
            <p:contentPart p14:bwMode="auto" r:id="rId25">
              <p14:nvContentPartPr>
                <p14:cNvPr id="15360" name="Ink 15359">
                  <a:extLst>
                    <a:ext uri="{FF2B5EF4-FFF2-40B4-BE49-F238E27FC236}">
                      <a16:creationId xmlns:a16="http://schemas.microsoft.com/office/drawing/2014/main" xmlns="" id="{8FEFEC2A-BAA6-3D5B-E375-05C312CB1471}"/>
                    </a:ext>
                  </a:extLst>
                </p14:cNvPr>
                <p14:cNvContentPartPr/>
                <p14:nvPr/>
              </p14:nvContentPartPr>
              <p14:xfrm>
                <a:off x="3298157" y="5393665"/>
                <a:ext cx="1217520" cy="592560"/>
              </p14:xfrm>
            </p:contentPart>
          </mc:Choice>
          <mc:Fallback xmlns="">
            <p:pic>
              <p:nvPicPr>
                <p:cNvPr id="15360" name="Ink 15359">
                  <a:extLst>
                    <a:ext uri="{FF2B5EF4-FFF2-40B4-BE49-F238E27FC236}">
                      <a16:creationId xmlns:a16="http://schemas.microsoft.com/office/drawing/2014/main" id="{8FEFEC2A-BAA6-3D5B-E375-05C312CB1471}"/>
                    </a:ext>
                  </a:extLst>
                </p:cNvPr>
                <p:cNvPicPr/>
                <p:nvPr/>
              </p:nvPicPr>
              <p:blipFill>
                <a:blip r:embed="rId26"/>
                <a:stretch>
                  <a:fillRect/>
                </a:stretch>
              </p:blipFill>
              <p:spPr>
                <a:xfrm>
                  <a:off x="3289517" y="5385025"/>
                  <a:ext cx="1235160" cy="610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1" name="Ink 15360">
                  <a:extLst>
                    <a:ext uri="{FF2B5EF4-FFF2-40B4-BE49-F238E27FC236}">
                      <a16:creationId xmlns:a16="http://schemas.microsoft.com/office/drawing/2014/main" xmlns="" id="{0A1A1FC8-6BEB-797C-27D0-F50D009811EF}"/>
                    </a:ext>
                  </a:extLst>
                </p14:cNvPr>
                <p14:cNvContentPartPr/>
                <p14:nvPr/>
              </p14:nvContentPartPr>
              <p14:xfrm>
                <a:off x="3226517" y="5325265"/>
                <a:ext cx="143640" cy="213480"/>
              </p14:xfrm>
            </p:contentPart>
          </mc:Choice>
          <mc:Fallback xmlns="">
            <p:pic>
              <p:nvPicPr>
                <p:cNvPr id="15361" name="Ink 15360">
                  <a:extLst>
                    <a:ext uri="{FF2B5EF4-FFF2-40B4-BE49-F238E27FC236}">
                      <a16:creationId xmlns:a16="http://schemas.microsoft.com/office/drawing/2014/main" id="{0A1A1FC8-6BEB-797C-27D0-F50D009811EF}"/>
                    </a:ext>
                  </a:extLst>
                </p:cNvPr>
                <p:cNvPicPr/>
                <p:nvPr/>
              </p:nvPicPr>
              <p:blipFill>
                <a:blip r:embed="rId28"/>
                <a:stretch>
                  <a:fillRect/>
                </a:stretch>
              </p:blipFill>
              <p:spPr>
                <a:xfrm>
                  <a:off x="3217517" y="5316625"/>
                  <a:ext cx="161280" cy="231120"/>
                </a:xfrm>
                <a:prstGeom prst="rect">
                  <a:avLst/>
                </a:prstGeom>
              </p:spPr>
            </p:pic>
          </mc:Fallback>
        </mc:AlternateContent>
      </p:grpSp>
      <p:grpSp>
        <p:nvGrpSpPr>
          <p:cNvPr id="15366" name="Group 15365">
            <a:extLst>
              <a:ext uri="{FF2B5EF4-FFF2-40B4-BE49-F238E27FC236}">
                <a16:creationId xmlns:a16="http://schemas.microsoft.com/office/drawing/2014/main" xmlns="" id="{43E5A0D8-3C4B-F39E-2411-D4C11CCAC194}"/>
              </a:ext>
            </a:extLst>
          </p:cNvPr>
          <p:cNvGrpSpPr/>
          <p:nvPr/>
        </p:nvGrpSpPr>
        <p:grpSpPr>
          <a:xfrm>
            <a:off x="1838357" y="3806425"/>
            <a:ext cx="260640" cy="671400"/>
            <a:chOff x="1838357" y="3806425"/>
            <a:chExt cx="260640" cy="671400"/>
          </a:xfrm>
        </p:grpSpPr>
        <mc:AlternateContent xmlns:mc="http://schemas.openxmlformats.org/markup-compatibility/2006" xmlns:p14="http://schemas.microsoft.com/office/powerpoint/2010/main">
          <mc:Choice Requires="p14">
            <p:contentPart p14:bwMode="auto" r:id="rId29">
              <p14:nvContentPartPr>
                <p14:cNvPr id="15364" name="Ink 15363">
                  <a:extLst>
                    <a:ext uri="{FF2B5EF4-FFF2-40B4-BE49-F238E27FC236}">
                      <a16:creationId xmlns:a16="http://schemas.microsoft.com/office/drawing/2014/main" xmlns="" id="{9725A61A-24EC-581B-35E5-1465FDCE5101}"/>
                    </a:ext>
                  </a:extLst>
                </p14:cNvPr>
                <p14:cNvContentPartPr/>
                <p14:nvPr/>
              </p14:nvContentPartPr>
              <p14:xfrm>
                <a:off x="1922957" y="3871945"/>
                <a:ext cx="53640" cy="605880"/>
              </p14:xfrm>
            </p:contentPart>
          </mc:Choice>
          <mc:Fallback xmlns="">
            <p:pic>
              <p:nvPicPr>
                <p:cNvPr id="15364" name="Ink 15363">
                  <a:extLst>
                    <a:ext uri="{FF2B5EF4-FFF2-40B4-BE49-F238E27FC236}">
                      <a16:creationId xmlns:a16="http://schemas.microsoft.com/office/drawing/2014/main" id="{9725A61A-24EC-581B-35E5-1465FDCE5101}"/>
                    </a:ext>
                  </a:extLst>
                </p:cNvPr>
                <p:cNvPicPr/>
                <p:nvPr/>
              </p:nvPicPr>
              <p:blipFill>
                <a:blip r:embed="rId30"/>
                <a:stretch>
                  <a:fillRect/>
                </a:stretch>
              </p:blipFill>
              <p:spPr>
                <a:xfrm>
                  <a:off x="1913957" y="3863305"/>
                  <a:ext cx="7128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5" name="Ink 15364">
                  <a:extLst>
                    <a:ext uri="{FF2B5EF4-FFF2-40B4-BE49-F238E27FC236}">
                      <a16:creationId xmlns:a16="http://schemas.microsoft.com/office/drawing/2014/main" xmlns="" id="{C3A808B7-B135-6226-82B2-7F344FDBE8A1}"/>
                    </a:ext>
                  </a:extLst>
                </p14:cNvPr>
                <p14:cNvContentPartPr/>
                <p14:nvPr/>
              </p14:nvContentPartPr>
              <p14:xfrm>
                <a:off x="1838357" y="3806425"/>
                <a:ext cx="260640" cy="115200"/>
              </p14:xfrm>
            </p:contentPart>
          </mc:Choice>
          <mc:Fallback xmlns="">
            <p:pic>
              <p:nvPicPr>
                <p:cNvPr id="15365" name="Ink 15364">
                  <a:extLst>
                    <a:ext uri="{FF2B5EF4-FFF2-40B4-BE49-F238E27FC236}">
                      <a16:creationId xmlns:a16="http://schemas.microsoft.com/office/drawing/2014/main" id="{C3A808B7-B135-6226-82B2-7F344FDBE8A1}"/>
                    </a:ext>
                  </a:extLst>
                </p:cNvPr>
                <p:cNvPicPr/>
                <p:nvPr/>
              </p:nvPicPr>
              <p:blipFill>
                <a:blip r:embed="rId32"/>
                <a:stretch>
                  <a:fillRect/>
                </a:stretch>
              </p:blipFill>
              <p:spPr>
                <a:xfrm>
                  <a:off x="1829357" y="3797425"/>
                  <a:ext cx="278280" cy="132840"/>
                </a:xfrm>
                <a:prstGeom prst="rect">
                  <a:avLst/>
                </a:prstGeom>
              </p:spPr>
            </p:pic>
          </mc:Fallback>
        </mc:AlternateContent>
      </p:grpSp>
    </p:spTree>
    <p:extLst>
      <p:ext uri="{BB962C8B-B14F-4D97-AF65-F5344CB8AC3E}">
        <p14:creationId xmlns:p14="http://schemas.microsoft.com/office/powerpoint/2010/main" val="285899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xmlns="" id="{B527B32F-07F3-4C94-B09B-8C8F310F0D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
            <a:ext cx="768096" cy="6089895"/>
          </a:xfrm>
          <a:prstGeom prst="rect">
            <a:avLst/>
          </a:prstGeom>
          <a:solidFill>
            <a:srgbClr val="4A4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iện tượng mặt trời thiên đỉnh là gì? Hiện tượng mặt trời lên thiên đỉnh ở  Việt Nam">
            <a:extLst>
              <a:ext uri="{FF2B5EF4-FFF2-40B4-BE49-F238E27FC236}">
                <a16:creationId xmlns:a16="http://schemas.microsoft.com/office/drawing/2014/main" xmlns="" id="{AF7D5BF5-FBAD-A94A-88C4-A60BDC7DA3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449"/>
          <a:stretch/>
        </p:blipFill>
        <p:spPr bwMode="auto">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xmlns="" id="{7F41D4CC-403D-465E-9223-3277868A5D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xmlns="" id="{3DC4C688-715E-4A31-AB90-6A5752887D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ướng dẫn Cách LỰA CHỌN giàn phơi quần áo cho gia đình">
            <a:extLst>
              <a:ext uri="{FF2B5EF4-FFF2-40B4-BE49-F238E27FC236}">
                <a16:creationId xmlns:a16="http://schemas.microsoft.com/office/drawing/2014/main" xmlns="" id="{18A85927-DEDE-DB31-CFF3-24F2B5329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48" r="1" b="1"/>
          <a:stretch/>
        </p:blipFill>
        <p:spPr bwMode="auto">
          <a:xfrm>
            <a:off x="6088088" y="3264090"/>
            <a:ext cx="6103911" cy="35939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40BA215-C9B8-5B71-0590-2F338AAB8F8E}"/>
              </a:ext>
            </a:extLst>
          </p:cNvPr>
          <p:cNvSpPr txBox="1"/>
          <p:nvPr/>
        </p:nvSpPr>
        <p:spPr>
          <a:xfrm>
            <a:off x="1049517" y="4207121"/>
            <a:ext cx="4877705" cy="1815882"/>
          </a:xfrm>
          <a:prstGeom prst="rect">
            <a:avLst/>
          </a:prstGeom>
          <a:noFill/>
        </p:spPr>
        <p:txBody>
          <a:bodyPr wrap="square">
            <a:spAutoFit/>
          </a:bodyPr>
          <a:lstStyle/>
          <a:p>
            <a:pPr algn="just" rtl="0">
              <a:spcBef>
                <a:spcPts val="0"/>
              </a:spcBef>
              <a:spcAft>
                <a:spcPts val="0"/>
              </a:spcAft>
            </a:pPr>
            <a:r>
              <a:rPr lang="vi-VN" sz="2800" b="0" i="0" u="none" strike="noStrike">
                <a:solidFill>
                  <a:srgbClr val="002060"/>
                </a:solidFill>
                <a:effectLst/>
                <a:latin typeface="+mj-lt"/>
              </a:rPr>
              <a:t>Khi quần áo ướt, nước đang ở thể lỏng; khi phơi quần áo, nước chuyển thành dạng khí bay đi làm cho quần áo khô</a:t>
            </a:r>
            <a:r>
              <a:rPr lang="en-GB" sz="2800">
                <a:solidFill>
                  <a:srgbClr val="002060"/>
                </a:solidFill>
                <a:latin typeface="+mj-lt"/>
              </a:rPr>
              <a:t>.</a:t>
            </a:r>
            <a:endParaRPr lang="en-GB" sz="2800" b="0" i="0" u="none" strike="noStrike">
              <a:solidFill>
                <a:srgbClr val="002060"/>
              </a:solidFill>
              <a:effectLst/>
              <a:latin typeface="+mj-lt"/>
            </a:endParaRPr>
          </a:p>
        </p:txBody>
      </p:sp>
      <p:sp>
        <p:nvSpPr>
          <p:cNvPr id="8" name="TextBox 7">
            <a:extLst>
              <a:ext uri="{FF2B5EF4-FFF2-40B4-BE49-F238E27FC236}">
                <a16:creationId xmlns:a16="http://schemas.microsoft.com/office/drawing/2014/main" xmlns="" id="{590BC369-CA54-E00D-968A-BD8D6EE32DC6}"/>
              </a:ext>
            </a:extLst>
          </p:cNvPr>
          <p:cNvSpPr txBox="1"/>
          <p:nvPr/>
        </p:nvSpPr>
        <p:spPr>
          <a:xfrm>
            <a:off x="9108100" y="71258"/>
            <a:ext cx="2181748" cy="646331"/>
          </a:xfrm>
          <a:prstGeom prst="rect">
            <a:avLst/>
          </a:prstGeom>
          <a:noFill/>
        </p:spPr>
        <p:txBody>
          <a:bodyPr wrap="square" rtlCol="0">
            <a:spAutoFit/>
          </a:bodyPr>
          <a:lstStyle/>
          <a:p>
            <a:r>
              <a:rPr lang="en-GB" sz="3600" b="1">
                <a:solidFill>
                  <a:srgbClr val="7030A0"/>
                </a:solidFill>
              </a:rPr>
              <a:t>Khởi động</a:t>
            </a:r>
          </a:p>
        </p:txBody>
      </p:sp>
      <p:pic>
        <p:nvPicPr>
          <p:cNvPr id="11" name="Picture 10">
            <a:extLst>
              <a:ext uri="{FF2B5EF4-FFF2-40B4-BE49-F238E27FC236}">
                <a16:creationId xmlns:a16="http://schemas.microsoft.com/office/drawing/2014/main" xmlns="" id="{DE1E2157-4D48-814D-A49D-65046D20341A}"/>
              </a:ext>
            </a:extLst>
          </p:cNvPr>
          <p:cNvPicPr>
            <a:picLocks noChangeAspect="1"/>
          </p:cNvPicPr>
          <p:nvPr/>
        </p:nvPicPr>
        <p:blipFill>
          <a:blip r:embed="rId4"/>
          <a:stretch>
            <a:fillRect/>
          </a:stretch>
        </p:blipFill>
        <p:spPr>
          <a:xfrm>
            <a:off x="8488518" y="28759"/>
            <a:ext cx="747290" cy="614707"/>
          </a:xfrm>
          <a:prstGeom prst="rect">
            <a:avLst/>
          </a:prstGeom>
        </p:spPr>
      </p:pic>
      <p:sp>
        <p:nvSpPr>
          <p:cNvPr id="12" name="TextBox 11">
            <a:extLst>
              <a:ext uri="{FF2B5EF4-FFF2-40B4-BE49-F238E27FC236}">
                <a16:creationId xmlns:a16="http://schemas.microsoft.com/office/drawing/2014/main" xmlns="" id="{AE5D487A-7D57-3C99-9C61-287A0682F659}"/>
              </a:ext>
            </a:extLst>
          </p:cNvPr>
          <p:cNvSpPr txBox="1"/>
          <p:nvPr/>
        </p:nvSpPr>
        <p:spPr>
          <a:xfrm>
            <a:off x="8386361" y="765322"/>
            <a:ext cx="3828110" cy="2308324"/>
          </a:xfrm>
          <a:prstGeom prst="rect">
            <a:avLst/>
          </a:prstGeom>
          <a:noFill/>
        </p:spPr>
        <p:txBody>
          <a:bodyPr wrap="square" rtlCol="0">
            <a:spAutoFit/>
          </a:bodyPr>
          <a:lstStyle/>
          <a:p>
            <a:pPr algn="ctr"/>
            <a:r>
              <a:rPr lang="en-GB" sz="3600" b="1">
                <a:solidFill>
                  <a:srgbClr val="92D050"/>
                </a:solidFill>
              </a:rPr>
              <a:t>Vì sao quần áo ướt sau khi phơi một thời gian thì sẽ khô?</a:t>
            </a:r>
          </a:p>
        </p:txBody>
      </p:sp>
    </p:spTree>
    <p:extLst>
      <p:ext uri="{BB962C8B-B14F-4D97-AF65-F5344CB8AC3E}">
        <p14:creationId xmlns:p14="http://schemas.microsoft.com/office/powerpoint/2010/main" val="13950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1000"/>
                                        <p:tgtEl>
                                          <p:spTgt spid="3076"/>
                                        </p:tgtEl>
                                      </p:cBhvr>
                                    </p:animEffect>
                                    <p:anim calcmode="lin" valueType="num">
                                      <p:cBhvr>
                                        <p:cTn id="19" dur="1000" fill="hold"/>
                                        <p:tgtEl>
                                          <p:spTgt spid="3076"/>
                                        </p:tgtEl>
                                        <p:attrNameLst>
                                          <p:attrName>ppt_x</p:attrName>
                                        </p:attrNameLst>
                                      </p:cBhvr>
                                      <p:tavLst>
                                        <p:tav tm="0">
                                          <p:val>
                                            <p:strVal val="#ppt_x"/>
                                          </p:val>
                                        </p:tav>
                                        <p:tav tm="100000">
                                          <p:val>
                                            <p:strVal val="#ppt_x"/>
                                          </p:val>
                                        </p:tav>
                                      </p:tavLst>
                                    </p:anim>
                                    <p:anim calcmode="lin" valueType="num">
                                      <p:cBhvr>
                                        <p:cTn id="20" dur="1000" fill="hold"/>
                                        <p:tgtEl>
                                          <p:spTgt spid="307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1000"/>
                                        <p:tgtEl>
                                          <p:spTgt spid="3074"/>
                                        </p:tgtEl>
                                      </p:cBhvr>
                                    </p:animEffect>
                                    <p:anim calcmode="lin" valueType="num">
                                      <p:cBhvr>
                                        <p:cTn id="24" dur="1000" fill="hold"/>
                                        <p:tgtEl>
                                          <p:spTgt spid="3074"/>
                                        </p:tgtEl>
                                        <p:attrNameLst>
                                          <p:attrName>ppt_x</p:attrName>
                                        </p:attrNameLst>
                                      </p:cBhvr>
                                      <p:tavLst>
                                        <p:tav tm="0">
                                          <p:val>
                                            <p:strVal val="#ppt_x"/>
                                          </p:val>
                                        </p:tav>
                                        <p:tav tm="100000">
                                          <p:val>
                                            <p:strVal val="#ppt_x"/>
                                          </p:val>
                                        </p:tav>
                                      </p:tavLst>
                                    </p:anim>
                                    <p:anim calcmode="lin" valueType="num">
                                      <p:cBhvr>
                                        <p:cTn id="2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35 Vòng tuần hoàn của Nước ý tưởng | hiện tượng tự nhiên, giáo dục, khoa học">
            <a:extLst>
              <a:ext uri="{FF2B5EF4-FFF2-40B4-BE49-F238E27FC236}">
                <a16:creationId xmlns:a16="http://schemas.microsoft.com/office/drawing/2014/main" xmlns="" id="{6821AD65-C71F-E60F-565D-673DE9B1D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84853" y="-1011790"/>
            <a:ext cx="5651754" cy="78789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3263294-01FA-8E1D-300F-14DC432F60D2}"/>
              </a:ext>
            </a:extLst>
          </p:cNvPr>
          <p:cNvSpPr txBox="1"/>
          <p:nvPr/>
        </p:nvSpPr>
        <p:spPr>
          <a:xfrm>
            <a:off x="6096000" y="4563368"/>
            <a:ext cx="5822623" cy="1569660"/>
          </a:xfrm>
          <a:prstGeom prst="rect">
            <a:avLst/>
          </a:prstGeom>
          <a:solidFill>
            <a:srgbClr val="92D050"/>
          </a:solidFill>
        </p:spPr>
        <p:txBody>
          <a:bodyPr wrap="square">
            <a:spAutoFit/>
          </a:bodyPr>
          <a:lstStyle/>
          <a:p>
            <a:pPr algn="just" rtl="0">
              <a:spcBef>
                <a:spcPts val="408"/>
              </a:spcBef>
              <a:spcAft>
                <a:spcPts val="0"/>
              </a:spcAft>
            </a:pPr>
            <a:r>
              <a:rPr lang="vi-VN" sz="3200" b="1" i="0" u="none" strike="noStrike">
                <a:solidFill>
                  <a:srgbClr val="0070C0"/>
                </a:solidFill>
                <a:effectLst/>
                <a:latin typeface="+mj-lt"/>
              </a:rPr>
              <a:t>vẽ sơ đồ vòng tuần hoàn của nước và ghi chú thích vào sơ đồ rồi chia sẻ với các bạn. </a:t>
            </a:r>
            <a:endParaRPr lang="vi-VN" sz="3200" b="1">
              <a:solidFill>
                <a:srgbClr val="0070C0"/>
              </a:solidFill>
              <a:effectLst/>
              <a:latin typeface="+mj-lt"/>
            </a:endParaRPr>
          </a:p>
        </p:txBody>
      </p:sp>
    </p:spTree>
    <p:extLst>
      <p:ext uri="{BB962C8B-B14F-4D97-AF65-F5344CB8AC3E}">
        <p14:creationId xmlns:p14="http://schemas.microsoft.com/office/powerpoint/2010/main" val="2247975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96AC495-A2B7-0BE8-E4DE-ED365A5F5BF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33216B53-50C9-221F-DE1E-F880162C1946}"/>
              </a:ext>
            </a:extLst>
          </p:cNvPr>
          <p:cNvPicPr>
            <a:picLocks noChangeAspect="1"/>
          </p:cNvPicPr>
          <p:nvPr/>
        </p:nvPicPr>
        <p:blipFill>
          <a:blip r:embed="rId3"/>
          <a:stretch>
            <a:fillRect/>
          </a:stretch>
        </p:blipFill>
        <p:spPr>
          <a:xfrm>
            <a:off x="503970" y="1573474"/>
            <a:ext cx="11184059" cy="2886766"/>
          </a:xfrm>
          <a:prstGeom prst="rect">
            <a:avLst/>
          </a:prstGeom>
        </p:spPr>
      </p:pic>
    </p:spTree>
    <p:extLst>
      <p:ext uri="{BB962C8B-B14F-4D97-AF65-F5344CB8AC3E}">
        <p14:creationId xmlns:p14="http://schemas.microsoft.com/office/powerpoint/2010/main" val="225101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C0B94FD-ECFE-3C09-D7B5-1CDDB93810C8}"/>
              </a:ext>
            </a:extLst>
          </p:cNvPr>
          <p:cNvPicPr>
            <a:picLocks noChangeAspect="1"/>
          </p:cNvPicPr>
          <p:nvPr/>
        </p:nvPicPr>
        <p:blipFill>
          <a:blip r:embed="rId2"/>
          <a:stretch>
            <a:fillRect/>
          </a:stretch>
        </p:blipFill>
        <p:spPr>
          <a:xfrm>
            <a:off x="0" y="234"/>
            <a:ext cx="12192000" cy="6857531"/>
          </a:xfrm>
          <a:prstGeom prst="rect">
            <a:avLst/>
          </a:prstGeom>
        </p:spPr>
      </p:pic>
    </p:spTree>
    <p:extLst>
      <p:ext uri="{BB962C8B-B14F-4D97-AF65-F5344CB8AC3E}">
        <p14:creationId xmlns:p14="http://schemas.microsoft.com/office/powerpoint/2010/main" val="81403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xmlns=""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xmlns=""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ình nền pp dễ thương">
            <a:extLst>
              <a:ext uri="{FF2B5EF4-FFF2-40B4-BE49-F238E27FC236}">
                <a16:creationId xmlns:a16="http://schemas.microsoft.com/office/drawing/2014/main" xmlns="" id="{34C5ADEA-5CDC-56ED-B24D-E587BDCCF2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4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xmlns=""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AAB3C642-4CC4-3205-D744-4880DDF38DD7}"/>
              </a:ext>
            </a:extLst>
          </p:cNvPr>
          <p:cNvSpPr txBox="1"/>
          <p:nvPr/>
        </p:nvSpPr>
        <p:spPr>
          <a:xfrm>
            <a:off x="3282885" y="1024526"/>
            <a:ext cx="5832835" cy="1200329"/>
          </a:xfrm>
          <a:prstGeom prst="rect">
            <a:avLst/>
          </a:prstGeom>
          <a:noFill/>
        </p:spPr>
        <p:txBody>
          <a:bodyPr wrap="square">
            <a:spAutoFit/>
          </a:bodyPr>
          <a:lstStyle/>
          <a:p>
            <a:r>
              <a:rPr lang="en-GB" sz="3600" b="1" i="0" u="none" strike="noStrike">
                <a:solidFill>
                  <a:srgbClr val="525200"/>
                </a:solidFill>
                <a:effectLst/>
              </a:rPr>
              <a:t>KHÁM </a:t>
            </a:r>
            <a:r>
              <a:rPr lang="en-GB" sz="3600" b="1" i="0" u="none" strike="noStrike">
                <a:solidFill>
                  <a:srgbClr val="484800"/>
                </a:solidFill>
                <a:effectLst/>
              </a:rPr>
              <a:t>PHÁ </a:t>
            </a:r>
            <a:r>
              <a:rPr lang="en-GB" sz="3600" b="1" i="0" u="none" strike="noStrike">
                <a:solidFill>
                  <a:srgbClr val="5A5A00"/>
                </a:solidFill>
                <a:effectLst/>
              </a:rPr>
              <a:t>KIẾN </a:t>
            </a:r>
            <a:r>
              <a:rPr lang="en-GB" sz="3600" b="1" i="0" u="none" strike="noStrike">
                <a:solidFill>
                  <a:srgbClr val="3B3B00"/>
                </a:solidFill>
                <a:effectLst/>
              </a:rPr>
              <a:t>THỨC </a:t>
            </a:r>
            <a:r>
              <a:rPr lang="en-GB" sz="3600" b="1" i="0" u="none" strike="noStrike">
                <a:solidFill>
                  <a:srgbClr val="4F4F00"/>
                </a:solidFill>
                <a:effectLst/>
              </a:rPr>
              <a:t>MỚI</a:t>
            </a:r>
          </a:p>
          <a:p>
            <a:pPr algn="ctr"/>
            <a:r>
              <a:rPr lang="en-GB" sz="3600" b="1">
                <a:solidFill>
                  <a:srgbClr val="4F4F00"/>
                </a:solidFill>
              </a:rPr>
              <a:t>1.Các thể của nước</a:t>
            </a:r>
            <a:r>
              <a:rPr lang="en-GB" sz="3600" b="1" i="0" u="none" strike="noStrike">
                <a:solidFill>
                  <a:srgbClr val="4F4F00"/>
                </a:solidFill>
                <a:effectLst/>
              </a:rPr>
              <a:t> </a:t>
            </a:r>
            <a:endParaRPr lang="en-GB" sz="3600" b="1"/>
          </a:p>
        </p:txBody>
      </p:sp>
      <p:sp>
        <p:nvSpPr>
          <p:cNvPr id="11" name="TextBox 10">
            <a:extLst>
              <a:ext uri="{FF2B5EF4-FFF2-40B4-BE49-F238E27FC236}">
                <a16:creationId xmlns:a16="http://schemas.microsoft.com/office/drawing/2014/main" xmlns="" id="{8774A77A-BD87-CB2F-2906-81C1DA01EA26}"/>
              </a:ext>
            </a:extLst>
          </p:cNvPr>
          <p:cNvSpPr txBox="1"/>
          <p:nvPr/>
        </p:nvSpPr>
        <p:spPr>
          <a:xfrm>
            <a:off x="1178349" y="3596823"/>
            <a:ext cx="8220174" cy="646331"/>
          </a:xfrm>
          <a:prstGeom prst="rect">
            <a:avLst/>
          </a:prstGeom>
          <a:noFill/>
        </p:spPr>
        <p:txBody>
          <a:bodyPr wrap="square">
            <a:spAutoFit/>
          </a:bodyPr>
          <a:lstStyle/>
          <a:p>
            <a:r>
              <a:rPr lang="vi-VN" sz="3600" b="1" i="1" u="none" strike="noStrike">
                <a:solidFill>
                  <a:srgbClr val="C00000"/>
                </a:solidFill>
                <a:effectLst/>
                <a:latin typeface="Times New Roman" panose="02020603050405020304" pitchFamily="18" charset="0"/>
                <a:cs typeface="Times New Roman" panose="02020603050405020304" pitchFamily="18" charset="0"/>
              </a:rPr>
              <a:t>Hoạt động </a:t>
            </a:r>
            <a:r>
              <a:rPr lang="vi-VN" sz="3600" b="1" i="0" u="none" strike="noStrike">
                <a:solidFill>
                  <a:srgbClr val="C00000"/>
                </a:solidFill>
                <a:effectLst/>
                <a:latin typeface="Times New Roman" panose="02020603050405020304" pitchFamily="18" charset="0"/>
                <a:cs typeface="Times New Roman" panose="02020603050405020304" pitchFamily="18" charset="0"/>
              </a:rPr>
              <a:t>1</a:t>
            </a:r>
            <a:r>
              <a:rPr lang="vi-VN" sz="3600" b="0" i="1" u="none" strike="noStrike">
                <a:solidFill>
                  <a:srgbClr val="C00000"/>
                </a:solidFill>
                <a:effectLst/>
                <a:latin typeface="Times New Roman" panose="02020603050405020304" pitchFamily="18" charset="0"/>
                <a:cs typeface="Times New Roman" panose="02020603050405020304" pitchFamily="18" charset="0"/>
              </a:rPr>
              <a:t>: </a:t>
            </a:r>
            <a:r>
              <a:rPr lang="vi-VN" sz="3600" b="1" i="1" u="none" strike="noStrike">
                <a:solidFill>
                  <a:srgbClr val="C00000"/>
                </a:solidFill>
                <a:effectLst/>
                <a:latin typeface="Times New Roman" panose="02020603050405020304" pitchFamily="18" charset="0"/>
                <a:cs typeface="Times New Roman" panose="02020603050405020304" pitchFamily="18" charset="0"/>
              </a:rPr>
              <a:t>Tìm hiểu các thể của nước </a:t>
            </a:r>
            <a:endParaRPr lang="en-GB" sz="36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9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a16="http://schemas.microsoft.com/office/drawing/2014/main" xmlns=""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D7C7028D-44D6-9D4D-B24B-112E1D23891C}"/>
              </a:ext>
            </a:extLst>
          </p:cNvPr>
          <p:cNvPicPr>
            <a:picLocks noChangeAspect="1"/>
          </p:cNvPicPr>
          <p:nvPr/>
        </p:nvPicPr>
        <p:blipFill>
          <a:blip r:embed="rId3"/>
          <a:stretch>
            <a:fillRect/>
          </a:stretch>
        </p:blipFill>
        <p:spPr>
          <a:xfrm>
            <a:off x="1914839" y="0"/>
            <a:ext cx="8056605" cy="6858000"/>
          </a:xfrm>
          <a:prstGeom prst="rect">
            <a:avLst/>
          </a:prstGeom>
        </p:spPr>
      </p:pic>
      <p:pic>
        <p:nvPicPr>
          <p:cNvPr id="7" name="Picture 6">
            <a:extLst>
              <a:ext uri="{FF2B5EF4-FFF2-40B4-BE49-F238E27FC236}">
                <a16:creationId xmlns:a16="http://schemas.microsoft.com/office/drawing/2014/main" xmlns="" id="{F343820D-AFFF-DB0D-C06C-D202201225C8}"/>
              </a:ext>
            </a:extLst>
          </p:cNvPr>
          <p:cNvPicPr>
            <a:picLocks noChangeAspect="1"/>
          </p:cNvPicPr>
          <p:nvPr/>
        </p:nvPicPr>
        <p:blipFill>
          <a:blip r:embed="rId4"/>
          <a:stretch>
            <a:fillRect/>
          </a:stretch>
        </p:blipFill>
        <p:spPr>
          <a:xfrm>
            <a:off x="335710" y="179291"/>
            <a:ext cx="1432684" cy="541067"/>
          </a:xfrm>
          <a:prstGeom prst="rect">
            <a:avLst/>
          </a:prstGeom>
        </p:spPr>
      </p:pic>
      <p:sp>
        <p:nvSpPr>
          <p:cNvPr id="8" name="Speech Bubble: Rectangle with Corners Rounded 7">
            <a:extLst>
              <a:ext uri="{FF2B5EF4-FFF2-40B4-BE49-F238E27FC236}">
                <a16:creationId xmlns:a16="http://schemas.microsoft.com/office/drawing/2014/main" xmlns="" id="{14A20752-5382-A020-29EE-83E22869A8C0}"/>
              </a:ext>
            </a:extLst>
          </p:cNvPr>
          <p:cNvSpPr/>
          <p:nvPr/>
        </p:nvSpPr>
        <p:spPr>
          <a:xfrm>
            <a:off x="84841" y="1399880"/>
            <a:ext cx="1829997" cy="876693"/>
          </a:xfrm>
          <a:prstGeom prst="wedgeRoundRectCallout">
            <a:avLst>
              <a:gd name="adj1" fmla="val 185733"/>
              <a:gd name="adj2" fmla="val 538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Nước ở thể lỏng</a:t>
            </a:r>
          </a:p>
        </p:txBody>
      </p:sp>
      <p:sp>
        <p:nvSpPr>
          <p:cNvPr id="9" name="Callout: Line 8">
            <a:extLst>
              <a:ext uri="{FF2B5EF4-FFF2-40B4-BE49-F238E27FC236}">
                <a16:creationId xmlns:a16="http://schemas.microsoft.com/office/drawing/2014/main" xmlns="" id="{EE8D61AC-4287-1AA8-CE9E-75BCF08824A9}"/>
              </a:ext>
            </a:extLst>
          </p:cNvPr>
          <p:cNvSpPr/>
          <p:nvPr/>
        </p:nvSpPr>
        <p:spPr>
          <a:xfrm>
            <a:off x="10117889" y="1405201"/>
            <a:ext cx="1916784" cy="1305612"/>
          </a:xfrm>
          <a:prstGeom prst="borderCallout1">
            <a:avLst>
              <a:gd name="adj1" fmla="val 18750"/>
              <a:gd name="adj2" fmla="val -8333"/>
              <a:gd name="adj3" fmla="val 66184"/>
              <a:gd name="adj4" fmla="val -87022"/>
            </a:avLst>
          </a:prstGeom>
          <a:solidFill>
            <a:schemeClr val="accent5">
              <a:lumMod val="20000"/>
              <a:lumOff val="8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002060"/>
                </a:solidFill>
              </a:rPr>
              <a:t>Nước ở thể rắn</a:t>
            </a:r>
          </a:p>
        </p:txBody>
      </p:sp>
      <p:sp>
        <p:nvSpPr>
          <p:cNvPr id="11" name="Speech Bubble: Rectangle with Corners Rounded 10">
            <a:extLst>
              <a:ext uri="{FF2B5EF4-FFF2-40B4-BE49-F238E27FC236}">
                <a16:creationId xmlns:a16="http://schemas.microsoft.com/office/drawing/2014/main" xmlns="" id="{5F48BFDA-CD3D-E40F-4DBC-C0CBED2BD369}"/>
              </a:ext>
            </a:extLst>
          </p:cNvPr>
          <p:cNvSpPr/>
          <p:nvPr/>
        </p:nvSpPr>
        <p:spPr>
          <a:xfrm>
            <a:off x="390559" y="5686744"/>
            <a:ext cx="1829997" cy="876693"/>
          </a:xfrm>
          <a:prstGeom prst="wedgeRoundRectCallout">
            <a:avLst>
              <a:gd name="adj1" fmla="val 185733"/>
              <a:gd name="adj2" fmla="val 538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Nước ở thể lỏng</a:t>
            </a:r>
          </a:p>
        </p:txBody>
      </p:sp>
      <p:sp>
        <p:nvSpPr>
          <p:cNvPr id="12" name="Thought Bubble: Cloud 11">
            <a:extLst>
              <a:ext uri="{FF2B5EF4-FFF2-40B4-BE49-F238E27FC236}">
                <a16:creationId xmlns:a16="http://schemas.microsoft.com/office/drawing/2014/main" xmlns="" id="{A7F828EC-2077-52DD-A055-AAE81A2DD8C9}"/>
              </a:ext>
            </a:extLst>
          </p:cNvPr>
          <p:cNvSpPr/>
          <p:nvPr/>
        </p:nvSpPr>
        <p:spPr>
          <a:xfrm>
            <a:off x="7371761" y="3543312"/>
            <a:ext cx="2599683" cy="140576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rPr>
              <a:t>Hơi nước ở thể khí</a:t>
            </a: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834D0684-D89D-AA7B-9872-FDEEA550F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40" b="55546"/>
          <a:stretch/>
        </p:blipFill>
        <p:spPr bwMode="auto">
          <a:xfrm>
            <a:off x="172643" y="4254183"/>
            <a:ext cx="3126737" cy="24265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hoa học lớp 4 trang 44, 45 Bài 21: Ba thể của nước">
            <a:extLst>
              <a:ext uri="{FF2B5EF4-FFF2-40B4-BE49-F238E27FC236}">
                <a16:creationId xmlns:a16="http://schemas.microsoft.com/office/drawing/2014/main" xmlns="" id="{AB1FEE79-8D4B-869B-B2E3-787E4FA240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538"/>
          <a:stretch/>
        </p:blipFill>
        <p:spPr bwMode="auto">
          <a:xfrm>
            <a:off x="6133413" y="1970292"/>
            <a:ext cx="3418968" cy="21934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ự nhiên – Wikipedia tiếng Việt">
            <a:extLst>
              <a:ext uri="{FF2B5EF4-FFF2-40B4-BE49-F238E27FC236}">
                <a16:creationId xmlns:a16="http://schemas.microsoft.com/office/drawing/2014/main" xmlns="" id="{917A3F19-6254-8D8B-FB7C-4EC922F69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52" y="22721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inh nghiệm đi Quý châu - Lệ Ba đại tiểu thất khổng">
            <a:extLst>
              <a:ext uri="{FF2B5EF4-FFF2-40B4-BE49-F238E27FC236}">
                <a16:creationId xmlns:a16="http://schemas.microsoft.com/office/drawing/2014/main" xmlns="" id="{9DC5FF80-6DE8-B92D-244E-A2147B55D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246268"/>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ùng Ly Uống Nước Làm Bằng Chất Liệu Gì Là Tốt Nhất? – The Water MAN">
            <a:extLst>
              <a:ext uri="{FF2B5EF4-FFF2-40B4-BE49-F238E27FC236}">
                <a16:creationId xmlns:a16="http://schemas.microsoft.com/office/drawing/2014/main" xmlns="" id="{7B8AE9F7-BD55-1705-87ED-7E361B06D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723" y="227217"/>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B26BDF9B-913B-F2BA-0D5C-8F101C18641F}"/>
              </a:ext>
            </a:extLst>
          </p:cNvPr>
          <p:cNvSpPr/>
          <p:nvPr/>
        </p:nvSpPr>
        <p:spPr>
          <a:xfrm>
            <a:off x="9497989" y="507773"/>
            <a:ext cx="1829997" cy="876693"/>
          </a:xfrm>
          <a:prstGeom prst="wedgeRoundRectCallout">
            <a:avLst>
              <a:gd name="adj1" fmla="val -71315"/>
              <a:gd name="adj2" fmla="val -73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Nước ở thể lỏng</a:t>
            </a:r>
          </a:p>
        </p:txBody>
      </p:sp>
      <p:pic>
        <p:nvPicPr>
          <p:cNvPr id="5134" name="Picture 14" descr="Một phần nước Mỹ tê liệt vì băng tuyết ngay đầu Thu | baotintuc.vn">
            <a:extLst>
              <a:ext uri="{FF2B5EF4-FFF2-40B4-BE49-F238E27FC236}">
                <a16:creationId xmlns:a16="http://schemas.microsoft.com/office/drawing/2014/main" xmlns="" id="{26DA8AE4-F8A2-E019-BF0C-CF79DB0DC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2381" y="214307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ách làm se khít lỗ chân lông hiệu quả bằng đá lạnh bạn nên biết">
            <a:extLst>
              <a:ext uri="{FF2B5EF4-FFF2-40B4-BE49-F238E27FC236}">
                <a16:creationId xmlns:a16="http://schemas.microsoft.com/office/drawing/2014/main" xmlns="" id="{8AA71D10-490C-8ABF-7BA3-B52B7231DA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187" y="2194796"/>
            <a:ext cx="2767566" cy="1847850"/>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Line 4">
            <a:extLst>
              <a:ext uri="{FF2B5EF4-FFF2-40B4-BE49-F238E27FC236}">
                <a16:creationId xmlns:a16="http://schemas.microsoft.com/office/drawing/2014/main" xmlns="" id="{6D1384D0-4B2A-DD16-8E5E-65AEF8DBC320}"/>
              </a:ext>
            </a:extLst>
          </p:cNvPr>
          <p:cNvSpPr/>
          <p:nvPr/>
        </p:nvSpPr>
        <p:spPr>
          <a:xfrm>
            <a:off x="722835" y="2465915"/>
            <a:ext cx="1916784" cy="1305612"/>
          </a:xfrm>
          <a:prstGeom prst="borderCallout1">
            <a:avLst>
              <a:gd name="adj1" fmla="val 44021"/>
              <a:gd name="adj2" fmla="val 101339"/>
              <a:gd name="adj3" fmla="val 54263"/>
              <a:gd name="adj4" fmla="val 131710"/>
            </a:avLst>
          </a:prstGeom>
          <a:solidFill>
            <a:schemeClr val="accent5">
              <a:lumMod val="20000"/>
              <a:lumOff val="8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002060"/>
                </a:solidFill>
              </a:rPr>
              <a:t>Nước ở thể rắn</a:t>
            </a:r>
          </a:p>
        </p:txBody>
      </p:sp>
      <p:pic>
        <p:nvPicPr>
          <p:cNvPr id="5138" name="Picture 18" descr="1001 thắc mắc: Vì sao hơi nước gây bỏng nặng hơn nước sôi?">
            <a:extLst>
              <a:ext uri="{FF2B5EF4-FFF2-40B4-BE49-F238E27FC236}">
                <a16:creationId xmlns:a16="http://schemas.microsoft.com/office/drawing/2014/main" xmlns="" id="{8D42505D-A5A2-8C4F-F684-01C9AA5483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187" y="4267149"/>
            <a:ext cx="2962275" cy="2265626"/>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Bàn ủi hơi nước | Ho Chi Minh City">
            <a:extLst>
              <a:ext uri="{FF2B5EF4-FFF2-40B4-BE49-F238E27FC236}">
                <a16:creationId xmlns:a16="http://schemas.microsoft.com/office/drawing/2014/main" xmlns="" id="{5EA1DC1E-2D1C-29E0-9F85-ADB208AA69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9472" y="4267149"/>
            <a:ext cx="2632094" cy="2193412"/>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xmlns="" id="{0B68C3F2-C7D1-9FE1-2080-2DC344383A21}"/>
              </a:ext>
            </a:extLst>
          </p:cNvPr>
          <p:cNvSpPr/>
          <p:nvPr/>
        </p:nvSpPr>
        <p:spPr>
          <a:xfrm>
            <a:off x="9304256" y="4660975"/>
            <a:ext cx="2599683" cy="140576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rPr>
              <a:t>Nước ở thể khí</a:t>
            </a:r>
          </a:p>
        </p:txBody>
      </p:sp>
    </p:spTree>
    <p:extLst>
      <p:ext uri="{BB962C8B-B14F-4D97-AF65-F5344CB8AC3E}">
        <p14:creationId xmlns:p14="http://schemas.microsoft.com/office/powerpoint/2010/main" val="1201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barn(inVertical)">
                                      <p:cBhvr>
                                        <p:cTn id="20" dur="500"/>
                                        <p:tgtEl>
                                          <p:spTgt spid="5136"/>
                                        </p:tgtEl>
                                      </p:cBhvr>
                                    </p:animEffect>
                                  </p:childTnLst>
                                </p:cTn>
                              </p:par>
                              <p:par>
                                <p:cTn id="21" presetID="16" presetClass="entr" presetSubtype="21"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barn(inVertical)">
                                      <p:cBhvr>
                                        <p:cTn id="23" dur="500"/>
                                        <p:tgtEl>
                                          <p:spTgt spid="5124"/>
                                        </p:tgtEl>
                                      </p:cBhvr>
                                    </p:animEffect>
                                  </p:childTnLst>
                                </p:cTn>
                              </p:par>
                              <p:par>
                                <p:cTn id="24" presetID="16" presetClass="entr" presetSubtype="21" fill="hold" nodeType="withEffect">
                                  <p:stCondLst>
                                    <p:cond delay="0"/>
                                  </p:stCondLst>
                                  <p:childTnLst>
                                    <p:set>
                                      <p:cBhvr>
                                        <p:cTn id="25" dur="1" fill="hold">
                                          <p:stCondLst>
                                            <p:cond delay="0"/>
                                          </p:stCondLst>
                                        </p:cTn>
                                        <p:tgtEl>
                                          <p:spTgt spid="5134"/>
                                        </p:tgtEl>
                                        <p:attrNameLst>
                                          <p:attrName>style.visibility</p:attrName>
                                        </p:attrNameLst>
                                      </p:cBhvr>
                                      <p:to>
                                        <p:strVal val="visible"/>
                                      </p:to>
                                    </p:set>
                                    <p:animEffect transition="in" filter="barn(inVertical)">
                                      <p:cBhvr>
                                        <p:cTn id="26" dur="500"/>
                                        <p:tgtEl>
                                          <p:spTgt spid="513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42" presetClass="entr" presetSubtype="0"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fade">
                                      <p:cBhvr>
                                        <p:cTn id="34" dur="1000"/>
                                        <p:tgtEl>
                                          <p:spTgt spid="5122"/>
                                        </p:tgtEl>
                                      </p:cBhvr>
                                    </p:animEffect>
                                    <p:anim calcmode="lin" valueType="num">
                                      <p:cBhvr>
                                        <p:cTn id="35" dur="1000" fill="hold"/>
                                        <p:tgtEl>
                                          <p:spTgt spid="5122"/>
                                        </p:tgtEl>
                                        <p:attrNameLst>
                                          <p:attrName>ppt_x</p:attrName>
                                        </p:attrNameLst>
                                      </p:cBhvr>
                                      <p:tavLst>
                                        <p:tav tm="0">
                                          <p:val>
                                            <p:strVal val="#ppt_x"/>
                                          </p:val>
                                        </p:tav>
                                        <p:tav tm="100000">
                                          <p:val>
                                            <p:strVal val="#ppt_x"/>
                                          </p:val>
                                        </p:tav>
                                      </p:tavLst>
                                    </p:anim>
                                    <p:anim calcmode="lin" valueType="num">
                                      <p:cBhvr>
                                        <p:cTn id="36" dur="1000" fill="hold"/>
                                        <p:tgtEl>
                                          <p:spTgt spid="51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38"/>
                                        </p:tgtEl>
                                        <p:attrNameLst>
                                          <p:attrName>style.visibility</p:attrName>
                                        </p:attrNameLst>
                                      </p:cBhvr>
                                      <p:to>
                                        <p:strVal val="visible"/>
                                      </p:to>
                                    </p:set>
                                    <p:animEffect transition="in" filter="fade">
                                      <p:cBhvr>
                                        <p:cTn id="39" dur="1000"/>
                                        <p:tgtEl>
                                          <p:spTgt spid="5138"/>
                                        </p:tgtEl>
                                      </p:cBhvr>
                                    </p:animEffect>
                                    <p:anim calcmode="lin" valueType="num">
                                      <p:cBhvr>
                                        <p:cTn id="40" dur="1000" fill="hold"/>
                                        <p:tgtEl>
                                          <p:spTgt spid="5138"/>
                                        </p:tgtEl>
                                        <p:attrNameLst>
                                          <p:attrName>ppt_x</p:attrName>
                                        </p:attrNameLst>
                                      </p:cBhvr>
                                      <p:tavLst>
                                        <p:tav tm="0">
                                          <p:val>
                                            <p:strVal val="#ppt_x"/>
                                          </p:val>
                                        </p:tav>
                                        <p:tav tm="100000">
                                          <p:val>
                                            <p:strVal val="#ppt_x"/>
                                          </p:val>
                                        </p:tav>
                                      </p:tavLst>
                                    </p:anim>
                                    <p:anim calcmode="lin" valueType="num">
                                      <p:cBhvr>
                                        <p:cTn id="41" dur="1000" fill="hold"/>
                                        <p:tgtEl>
                                          <p:spTgt spid="513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140"/>
                                        </p:tgtEl>
                                        <p:attrNameLst>
                                          <p:attrName>style.visibility</p:attrName>
                                        </p:attrNameLst>
                                      </p:cBhvr>
                                      <p:to>
                                        <p:strVal val="visible"/>
                                      </p:to>
                                    </p:set>
                                    <p:animEffect transition="in" filter="fade">
                                      <p:cBhvr>
                                        <p:cTn id="44" dur="1000"/>
                                        <p:tgtEl>
                                          <p:spTgt spid="5140"/>
                                        </p:tgtEl>
                                      </p:cBhvr>
                                    </p:animEffect>
                                    <p:anim calcmode="lin" valueType="num">
                                      <p:cBhvr>
                                        <p:cTn id="45" dur="1000" fill="hold"/>
                                        <p:tgtEl>
                                          <p:spTgt spid="5140"/>
                                        </p:tgtEl>
                                        <p:attrNameLst>
                                          <p:attrName>ppt_x</p:attrName>
                                        </p:attrNameLst>
                                      </p:cBhvr>
                                      <p:tavLst>
                                        <p:tav tm="0">
                                          <p:val>
                                            <p:strVal val="#ppt_x"/>
                                          </p:val>
                                        </p:tav>
                                        <p:tav tm="100000">
                                          <p:val>
                                            <p:strVal val="#ppt_x"/>
                                          </p:val>
                                        </p:tav>
                                      </p:tavLst>
                                    </p:anim>
                                    <p:anim calcmode="lin" valueType="num">
                                      <p:cBhvr>
                                        <p:cTn id="46" dur="1000" fill="hold"/>
                                        <p:tgtEl>
                                          <p:spTgt spid="5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ách bạn 104+ hình nền powerpoint dễ thương đáng yêu tuyệt ...">
            <a:extLst>
              <a:ext uri="{FF2B5EF4-FFF2-40B4-BE49-F238E27FC236}">
                <a16:creationId xmlns:a16="http://schemas.microsoft.com/office/drawing/2014/main" xmlns="" id="{47DEEB6A-C67F-71B3-CB6C-F86319C92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5237A7C-1637-21E4-DE7E-1C21F0CC8E69}"/>
              </a:ext>
            </a:extLst>
          </p:cNvPr>
          <p:cNvSpPr txBox="1"/>
          <p:nvPr/>
        </p:nvSpPr>
        <p:spPr>
          <a:xfrm>
            <a:off x="134331" y="0"/>
            <a:ext cx="8934253" cy="584775"/>
          </a:xfrm>
          <a:prstGeom prst="rect">
            <a:avLst/>
          </a:prstGeom>
          <a:noFill/>
        </p:spPr>
        <p:txBody>
          <a:bodyPr wrap="square">
            <a:spAutoFit/>
          </a:bodyPr>
          <a:lstStyle/>
          <a:p>
            <a:pPr marR="640080" rtl="0">
              <a:spcBef>
                <a:spcPts val="696"/>
              </a:spcBef>
              <a:spcAft>
                <a:spcPts val="0"/>
              </a:spcAft>
            </a:pPr>
            <a:r>
              <a:rPr lang="vi-VN" sz="3200" b="1" i="1" u="none" strike="noStrike">
                <a:solidFill>
                  <a:srgbClr val="002060"/>
                </a:solidFill>
                <a:effectLst/>
                <a:latin typeface="Times New Roman" panose="02020603050405020304" pitchFamily="18" charset="0"/>
                <a:cs typeface="Times New Roman" panose="02020603050405020304" pitchFamily="18" charset="0"/>
              </a:rPr>
              <a:t>Hoạt động </a:t>
            </a:r>
            <a:r>
              <a:rPr lang="vi-VN" sz="3200" b="1" i="0" u="none" strike="noStrike">
                <a:solidFill>
                  <a:srgbClr val="002060"/>
                </a:solidFill>
                <a:effectLst/>
                <a:latin typeface="Times New Roman" panose="02020603050405020304" pitchFamily="18" charset="0"/>
                <a:cs typeface="Times New Roman" panose="02020603050405020304" pitchFamily="18" charset="0"/>
              </a:rPr>
              <a:t>2: </a:t>
            </a:r>
            <a:r>
              <a:rPr lang="vi-VN" sz="3200" b="1" i="1" u="none" strike="noStrike">
                <a:solidFill>
                  <a:srgbClr val="002060"/>
                </a:solidFill>
                <a:effectLst/>
                <a:latin typeface="Times New Roman" panose="02020603050405020304" pitchFamily="18" charset="0"/>
                <a:cs typeface="Times New Roman" panose="02020603050405020304" pitchFamily="18" charset="0"/>
              </a:rPr>
              <a:t>Tìm hiểu sự chuyển thể của nước </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72AB5A7-B64D-6197-9D08-4FF3EFBA6D53}"/>
              </a:ext>
            </a:extLst>
          </p:cNvPr>
          <p:cNvPicPr>
            <a:picLocks noChangeAspect="1"/>
          </p:cNvPicPr>
          <p:nvPr/>
        </p:nvPicPr>
        <p:blipFill>
          <a:blip r:embed="rId3"/>
          <a:stretch>
            <a:fillRect/>
          </a:stretch>
        </p:blipFill>
        <p:spPr>
          <a:xfrm>
            <a:off x="1239668" y="713070"/>
            <a:ext cx="7680811" cy="6016634"/>
          </a:xfrm>
          <a:prstGeom prst="rect">
            <a:avLst/>
          </a:prstGeom>
        </p:spPr>
      </p:pic>
      <p:pic>
        <p:nvPicPr>
          <p:cNvPr id="8" name="Picture 7">
            <a:extLst>
              <a:ext uri="{FF2B5EF4-FFF2-40B4-BE49-F238E27FC236}">
                <a16:creationId xmlns:a16="http://schemas.microsoft.com/office/drawing/2014/main" xmlns="" id="{6839913F-A916-3179-A645-766F8ACD5219}"/>
              </a:ext>
            </a:extLst>
          </p:cNvPr>
          <p:cNvPicPr>
            <a:picLocks noChangeAspect="1"/>
          </p:cNvPicPr>
          <p:nvPr/>
        </p:nvPicPr>
        <p:blipFill>
          <a:blip r:embed="rId4"/>
          <a:stretch>
            <a:fillRect/>
          </a:stretch>
        </p:blipFill>
        <p:spPr>
          <a:xfrm>
            <a:off x="8407390" y="128296"/>
            <a:ext cx="2176620" cy="1222984"/>
          </a:xfrm>
          <a:prstGeom prst="rect">
            <a:avLst/>
          </a:prstGeom>
        </p:spPr>
      </p:pic>
      <p:sp>
        <p:nvSpPr>
          <p:cNvPr id="9" name="Arrow: Right 8">
            <a:extLst>
              <a:ext uri="{FF2B5EF4-FFF2-40B4-BE49-F238E27FC236}">
                <a16:creationId xmlns:a16="http://schemas.microsoft.com/office/drawing/2014/main" xmlns="" id="{9A713A5D-01BA-0CD1-3E64-55EE8344738D}"/>
              </a:ext>
            </a:extLst>
          </p:cNvPr>
          <p:cNvSpPr/>
          <p:nvPr/>
        </p:nvSpPr>
        <p:spPr>
          <a:xfrm>
            <a:off x="650449" y="1926747"/>
            <a:ext cx="1809947" cy="1373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Thể lỏng</a:t>
            </a:r>
          </a:p>
        </p:txBody>
      </p:sp>
      <p:sp>
        <p:nvSpPr>
          <p:cNvPr id="11" name="Arrow: Right 10">
            <a:extLst>
              <a:ext uri="{FF2B5EF4-FFF2-40B4-BE49-F238E27FC236}">
                <a16:creationId xmlns:a16="http://schemas.microsoft.com/office/drawing/2014/main" xmlns="" id="{7EE69979-7506-9ED0-6A33-00146FCC3F70}"/>
              </a:ext>
            </a:extLst>
          </p:cNvPr>
          <p:cNvSpPr/>
          <p:nvPr/>
        </p:nvSpPr>
        <p:spPr>
          <a:xfrm>
            <a:off x="1239668" y="4642676"/>
            <a:ext cx="1809947" cy="1373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Thể rắn</a:t>
            </a:r>
          </a:p>
        </p:txBody>
      </p:sp>
      <p:sp>
        <p:nvSpPr>
          <p:cNvPr id="12" name="Arrow: Left 11">
            <a:extLst>
              <a:ext uri="{FF2B5EF4-FFF2-40B4-BE49-F238E27FC236}">
                <a16:creationId xmlns:a16="http://schemas.microsoft.com/office/drawing/2014/main" xmlns="" id="{92D05F04-90B9-FF9A-9696-0A0D5A5CF555}"/>
              </a:ext>
            </a:extLst>
          </p:cNvPr>
          <p:cNvSpPr/>
          <p:nvPr/>
        </p:nvSpPr>
        <p:spPr>
          <a:xfrm>
            <a:off x="8205532" y="1862598"/>
            <a:ext cx="1943241" cy="1373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t>Thể rắn</a:t>
            </a:r>
          </a:p>
        </p:txBody>
      </p:sp>
      <p:sp>
        <p:nvSpPr>
          <p:cNvPr id="13" name="Arrow: Left 12">
            <a:extLst>
              <a:ext uri="{FF2B5EF4-FFF2-40B4-BE49-F238E27FC236}">
                <a16:creationId xmlns:a16="http://schemas.microsoft.com/office/drawing/2014/main" xmlns="" id="{127F9E8D-573A-F83F-63A4-9C66AB9F72A7}"/>
              </a:ext>
            </a:extLst>
          </p:cNvPr>
          <p:cNvSpPr/>
          <p:nvPr/>
        </p:nvSpPr>
        <p:spPr>
          <a:xfrm>
            <a:off x="7641378" y="4642675"/>
            <a:ext cx="2228486" cy="1373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t>Thể lỏng</a:t>
            </a:r>
          </a:p>
        </p:txBody>
      </p:sp>
    </p:spTree>
    <p:extLst>
      <p:ext uri="{BB962C8B-B14F-4D97-AF65-F5344CB8AC3E}">
        <p14:creationId xmlns:p14="http://schemas.microsoft.com/office/powerpoint/2010/main" val="12333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Tổng hợp với hơn 75 về hình nền powerpoint màu hồng nhạt - cdgdbentre.edu.vn">
            <a:extLst>
              <a:ext uri="{FF2B5EF4-FFF2-40B4-BE49-F238E27FC236}">
                <a16:creationId xmlns:a16="http://schemas.microsoft.com/office/drawing/2014/main" xmlns="" id="{85FC7E42-03A3-B3CA-B55D-9D0DE18D0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 y="-1"/>
            <a:ext cx="12229809" cy="6848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B77524C-8746-C002-A647-1898E4DD4B41}"/>
              </a:ext>
            </a:extLst>
          </p:cNvPr>
          <p:cNvSpPr txBox="1"/>
          <p:nvPr/>
        </p:nvSpPr>
        <p:spPr>
          <a:xfrm>
            <a:off x="2585300" y="47447"/>
            <a:ext cx="8934253" cy="584775"/>
          </a:xfrm>
          <a:prstGeom prst="rect">
            <a:avLst/>
          </a:prstGeom>
          <a:noFill/>
        </p:spPr>
        <p:txBody>
          <a:bodyPr wrap="square">
            <a:spAutoFit/>
          </a:bodyPr>
          <a:lstStyle/>
          <a:p>
            <a:pPr marR="640080" rtl="0">
              <a:spcBef>
                <a:spcPts val="696"/>
              </a:spcBef>
              <a:spcAft>
                <a:spcPts val="0"/>
              </a:spcAft>
            </a:pPr>
            <a:r>
              <a:rPr lang="vi-VN" sz="3200" b="1" i="1" u="none" strike="noStrike">
                <a:solidFill>
                  <a:srgbClr val="002060"/>
                </a:solidFill>
                <a:effectLst/>
                <a:latin typeface="Times New Roman" panose="02020603050405020304" pitchFamily="18" charset="0"/>
                <a:cs typeface="Times New Roman" panose="02020603050405020304" pitchFamily="18" charset="0"/>
              </a:rPr>
              <a:t>Hoạt động </a:t>
            </a:r>
            <a:r>
              <a:rPr lang="vi-VN" sz="3200" b="1" i="0" u="none" strike="noStrike">
                <a:solidFill>
                  <a:srgbClr val="002060"/>
                </a:solidFill>
                <a:effectLst/>
                <a:latin typeface="Times New Roman" panose="02020603050405020304" pitchFamily="18" charset="0"/>
                <a:cs typeface="Times New Roman" panose="02020603050405020304" pitchFamily="18" charset="0"/>
              </a:rPr>
              <a:t>2: </a:t>
            </a:r>
            <a:r>
              <a:rPr lang="vi-VN" sz="3200" b="1" i="1" u="none" strike="noStrike">
                <a:solidFill>
                  <a:srgbClr val="002060"/>
                </a:solidFill>
                <a:effectLst/>
                <a:latin typeface="Times New Roman" panose="02020603050405020304" pitchFamily="18" charset="0"/>
                <a:cs typeface="Times New Roman" panose="02020603050405020304" pitchFamily="18" charset="0"/>
              </a:rPr>
              <a:t>Tìm hiểu sự chuyển thể của nước </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590C3E5-6B01-874C-D794-437ACABFD034}"/>
              </a:ext>
            </a:extLst>
          </p:cNvPr>
          <p:cNvPicPr>
            <a:picLocks noChangeAspect="1"/>
          </p:cNvPicPr>
          <p:nvPr/>
        </p:nvPicPr>
        <p:blipFill>
          <a:blip r:embed="rId3"/>
          <a:stretch>
            <a:fillRect/>
          </a:stretch>
        </p:blipFill>
        <p:spPr>
          <a:xfrm>
            <a:off x="358426" y="1255173"/>
            <a:ext cx="11657404" cy="2290215"/>
          </a:xfrm>
          <a:prstGeom prst="rect">
            <a:avLst/>
          </a:prstGeom>
        </p:spPr>
      </p:pic>
      <p:grpSp>
        <p:nvGrpSpPr>
          <p:cNvPr id="8" name="Group 7">
            <a:extLst>
              <a:ext uri="{FF2B5EF4-FFF2-40B4-BE49-F238E27FC236}">
                <a16:creationId xmlns:a16="http://schemas.microsoft.com/office/drawing/2014/main" xmlns="" id="{F6EE8FBE-B959-B114-BCC4-6AA5030D5B1B}"/>
              </a:ext>
            </a:extLst>
          </p:cNvPr>
          <p:cNvGrpSpPr/>
          <p:nvPr/>
        </p:nvGrpSpPr>
        <p:grpSpPr>
          <a:xfrm>
            <a:off x="176170" y="47447"/>
            <a:ext cx="1147124" cy="1269098"/>
            <a:chOff x="5300890" y="2548758"/>
            <a:chExt cx="2476500" cy="2290215"/>
          </a:xfrm>
        </p:grpSpPr>
        <p:pic>
          <p:nvPicPr>
            <p:cNvPr id="7" name="Picture 6">
              <a:extLst>
                <a:ext uri="{FF2B5EF4-FFF2-40B4-BE49-F238E27FC236}">
                  <a16:creationId xmlns:a16="http://schemas.microsoft.com/office/drawing/2014/main" xmlns="" id="{3CCB3A8F-A3DC-FA05-E688-87723C5BFC3D}"/>
                </a:ext>
              </a:extLst>
            </p:cNvPr>
            <p:cNvPicPr>
              <a:picLocks noChangeAspect="1"/>
            </p:cNvPicPr>
            <p:nvPr/>
          </p:nvPicPr>
          <p:blipFill rotWithShape="1">
            <a:blip r:embed="rId4"/>
            <a:srcRect b="37154"/>
            <a:stretch/>
          </p:blipFill>
          <p:spPr>
            <a:xfrm>
              <a:off x="5521950" y="4070376"/>
              <a:ext cx="2176620" cy="768597"/>
            </a:xfrm>
            <a:prstGeom prst="rect">
              <a:avLst/>
            </a:prstGeom>
          </p:spPr>
        </p:pic>
        <p:pic>
          <p:nvPicPr>
            <p:cNvPr id="7170" name="Picture 2" descr="Các phương pháp đánh giá làm việc nhóm | Trung tâm Hỗ trợ Giảng dạy -  Center for Teaching Excellence">
              <a:extLst>
                <a:ext uri="{FF2B5EF4-FFF2-40B4-BE49-F238E27FC236}">
                  <a16:creationId xmlns:a16="http://schemas.microsoft.com/office/drawing/2014/main" xmlns="" id="{21863C4B-BFCE-EEFB-52C4-D39451BF5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890" y="2548758"/>
              <a:ext cx="2476500" cy="184785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xmlns="" id="{73BDCB47-0A9C-2155-9DE2-A0938D21701C}"/>
              </a:ext>
            </a:extLst>
          </p:cNvPr>
          <p:cNvPicPr>
            <a:picLocks noChangeAspect="1"/>
          </p:cNvPicPr>
          <p:nvPr/>
        </p:nvPicPr>
        <p:blipFill>
          <a:blip r:embed="rId6"/>
          <a:stretch>
            <a:fillRect/>
          </a:stretch>
        </p:blipFill>
        <p:spPr>
          <a:xfrm>
            <a:off x="278566" y="4454831"/>
            <a:ext cx="2651990" cy="647756"/>
          </a:xfrm>
          <a:prstGeom prst="rect">
            <a:avLst/>
          </a:prstGeom>
        </p:spPr>
      </p:pic>
      <p:pic>
        <p:nvPicPr>
          <p:cNvPr id="12" name="Picture 11">
            <a:extLst>
              <a:ext uri="{FF2B5EF4-FFF2-40B4-BE49-F238E27FC236}">
                <a16:creationId xmlns:a16="http://schemas.microsoft.com/office/drawing/2014/main" xmlns="" id="{E7652F5C-BA0B-6E7A-6960-E392BC1BA966}"/>
              </a:ext>
            </a:extLst>
          </p:cNvPr>
          <p:cNvPicPr>
            <a:picLocks noChangeAspect="1"/>
          </p:cNvPicPr>
          <p:nvPr/>
        </p:nvPicPr>
        <p:blipFill>
          <a:blip r:embed="rId7"/>
          <a:stretch>
            <a:fillRect/>
          </a:stretch>
        </p:blipFill>
        <p:spPr>
          <a:xfrm>
            <a:off x="2930556" y="4260046"/>
            <a:ext cx="1828958" cy="701101"/>
          </a:xfrm>
          <a:prstGeom prst="rect">
            <a:avLst/>
          </a:prstGeom>
        </p:spPr>
      </p:pic>
      <p:pic>
        <p:nvPicPr>
          <p:cNvPr id="13" name="Picture 12">
            <a:extLst>
              <a:ext uri="{FF2B5EF4-FFF2-40B4-BE49-F238E27FC236}">
                <a16:creationId xmlns:a16="http://schemas.microsoft.com/office/drawing/2014/main" xmlns="" id="{B96721CF-92DD-CE4A-68AE-22CA678FB022}"/>
              </a:ext>
            </a:extLst>
          </p:cNvPr>
          <p:cNvPicPr>
            <a:picLocks noChangeAspect="1"/>
          </p:cNvPicPr>
          <p:nvPr/>
        </p:nvPicPr>
        <p:blipFill>
          <a:blip r:embed="rId6"/>
          <a:stretch>
            <a:fillRect/>
          </a:stretch>
        </p:blipFill>
        <p:spPr>
          <a:xfrm>
            <a:off x="4759514" y="4505270"/>
            <a:ext cx="2651990" cy="647756"/>
          </a:xfrm>
          <a:prstGeom prst="rect">
            <a:avLst/>
          </a:prstGeom>
        </p:spPr>
      </p:pic>
      <p:sp>
        <p:nvSpPr>
          <p:cNvPr id="14" name="Rectangle 13">
            <a:extLst>
              <a:ext uri="{FF2B5EF4-FFF2-40B4-BE49-F238E27FC236}">
                <a16:creationId xmlns:a16="http://schemas.microsoft.com/office/drawing/2014/main" xmlns="" id="{9F09129F-5E59-D022-84C9-06911660D44D}"/>
              </a:ext>
            </a:extLst>
          </p:cNvPr>
          <p:cNvSpPr/>
          <p:nvPr/>
        </p:nvSpPr>
        <p:spPr>
          <a:xfrm>
            <a:off x="4864231" y="4610596"/>
            <a:ext cx="2394408" cy="491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rgbClr val="002060"/>
                </a:solidFill>
              </a:rPr>
              <a:t>Nước ở thể rắn</a:t>
            </a:r>
          </a:p>
        </p:txBody>
      </p:sp>
      <p:pic>
        <p:nvPicPr>
          <p:cNvPr id="16" name="Picture 15">
            <a:extLst>
              <a:ext uri="{FF2B5EF4-FFF2-40B4-BE49-F238E27FC236}">
                <a16:creationId xmlns:a16="http://schemas.microsoft.com/office/drawing/2014/main" xmlns="" id="{1D52CE2C-084C-EE22-DFC6-0E2FEB890221}"/>
              </a:ext>
            </a:extLst>
          </p:cNvPr>
          <p:cNvPicPr>
            <a:picLocks noChangeAspect="1"/>
          </p:cNvPicPr>
          <p:nvPr/>
        </p:nvPicPr>
        <p:blipFill>
          <a:blip r:embed="rId8"/>
          <a:stretch>
            <a:fillRect/>
          </a:stretch>
        </p:blipFill>
        <p:spPr>
          <a:xfrm>
            <a:off x="7432488" y="4409107"/>
            <a:ext cx="1775614" cy="693480"/>
          </a:xfrm>
          <a:prstGeom prst="rect">
            <a:avLst/>
          </a:prstGeom>
        </p:spPr>
      </p:pic>
      <p:pic>
        <p:nvPicPr>
          <p:cNvPr id="17" name="Picture 16">
            <a:extLst>
              <a:ext uri="{FF2B5EF4-FFF2-40B4-BE49-F238E27FC236}">
                <a16:creationId xmlns:a16="http://schemas.microsoft.com/office/drawing/2014/main" xmlns="" id="{90138954-FB57-95DE-EDA7-35DED55DAE5D}"/>
              </a:ext>
            </a:extLst>
          </p:cNvPr>
          <p:cNvPicPr>
            <a:picLocks noChangeAspect="1"/>
          </p:cNvPicPr>
          <p:nvPr/>
        </p:nvPicPr>
        <p:blipFill>
          <a:blip r:embed="rId6"/>
          <a:stretch>
            <a:fillRect/>
          </a:stretch>
        </p:blipFill>
        <p:spPr>
          <a:xfrm>
            <a:off x="9240462" y="4610596"/>
            <a:ext cx="2651990" cy="647756"/>
          </a:xfrm>
          <a:prstGeom prst="rect">
            <a:avLst/>
          </a:prstGeom>
        </p:spPr>
      </p:pic>
      <p:pic>
        <p:nvPicPr>
          <p:cNvPr id="7172" name="Picture 4" descr="Nước là gì?">
            <a:extLst>
              <a:ext uri="{FF2B5EF4-FFF2-40B4-BE49-F238E27FC236}">
                <a16:creationId xmlns:a16="http://schemas.microsoft.com/office/drawing/2014/main" xmlns="" id="{B9FE1E8E-DA77-F554-3A35-7DCB17EC28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177" y="5179013"/>
            <a:ext cx="1576703" cy="157670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ước đá">
            <a:extLst>
              <a:ext uri="{FF2B5EF4-FFF2-40B4-BE49-F238E27FC236}">
                <a16:creationId xmlns:a16="http://schemas.microsoft.com/office/drawing/2014/main" xmlns="" id="{D636E511-1D6B-E88F-D8EF-2EE0150F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9150" y="5166460"/>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ước là gì?">
            <a:extLst>
              <a:ext uri="{FF2B5EF4-FFF2-40B4-BE49-F238E27FC236}">
                <a16:creationId xmlns:a16="http://schemas.microsoft.com/office/drawing/2014/main" xmlns="" id="{A17CE224-421B-11CD-C8FF-BAD6CBB953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8105" y="5271990"/>
            <a:ext cx="1576703" cy="157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4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500"/>
                                        <p:tgtEl>
                                          <p:spTgt spid="7174"/>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Chia sẻ 93+ về hình nền pp dễ thương mới nhất - Du học Akina">
            <a:extLst>
              <a:ext uri="{FF2B5EF4-FFF2-40B4-BE49-F238E27FC236}">
                <a16:creationId xmlns:a16="http://schemas.microsoft.com/office/drawing/2014/main" xmlns="" id="{89EC1697-0140-8741-414D-443EA6DAB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D86CA67-56E3-F9A3-2A18-0F76214330D1}"/>
              </a:ext>
            </a:extLst>
          </p:cNvPr>
          <p:cNvPicPr>
            <a:picLocks noChangeAspect="1"/>
          </p:cNvPicPr>
          <p:nvPr/>
        </p:nvPicPr>
        <p:blipFill>
          <a:blip r:embed="rId3"/>
          <a:stretch>
            <a:fillRect/>
          </a:stretch>
        </p:blipFill>
        <p:spPr>
          <a:xfrm>
            <a:off x="2879494" y="213691"/>
            <a:ext cx="6170237" cy="864865"/>
          </a:xfrm>
          <a:prstGeom prst="rect">
            <a:avLst/>
          </a:prstGeom>
        </p:spPr>
      </p:pic>
      <p:grpSp>
        <p:nvGrpSpPr>
          <p:cNvPr id="6" name="Group 5">
            <a:extLst>
              <a:ext uri="{FF2B5EF4-FFF2-40B4-BE49-F238E27FC236}">
                <a16:creationId xmlns:a16="http://schemas.microsoft.com/office/drawing/2014/main" xmlns="" id="{5152EB5C-AD90-F657-2A08-A106133E62C3}"/>
              </a:ext>
            </a:extLst>
          </p:cNvPr>
          <p:cNvGrpSpPr/>
          <p:nvPr/>
        </p:nvGrpSpPr>
        <p:grpSpPr>
          <a:xfrm>
            <a:off x="176170" y="47447"/>
            <a:ext cx="1147124" cy="1269098"/>
            <a:chOff x="5300890" y="2548758"/>
            <a:chExt cx="2476500" cy="2290215"/>
          </a:xfrm>
        </p:grpSpPr>
        <p:pic>
          <p:nvPicPr>
            <p:cNvPr id="7" name="Picture 6">
              <a:extLst>
                <a:ext uri="{FF2B5EF4-FFF2-40B4-BE49-F238E27FC236}">
                  <a16:creationId xmlns:a16="http://schemas.microsoft.com/office/drawing/2014/main" xmlns="" id="{827FAF88-C8F9-0D7E-032F-979ECE4CBD8F}"/>
                </a:ext>
              </a:extLst>
            </p:cNvPr>
            <p:cNvPicPr>
              <a:picLocks noChangeAspect="1"/>
            </p:cNvPicPr>
            <p:nvPr/>
          </p:nvPicPr>
          <p:blipFill rotWithShape="1">
            <a:blip r:embed="rId4"/>
            <a:srcRect b="37154"/>
            <a:stretch/>
          </p:blipFill>
          <p:spPr>
            <a:xfrm>
              <a:off x="5521950" y="4070376"/>
              <a:ext cx="2176620" cy="768597"/>
            </a:xfrm>
            <a:prstGeom prst="rect">
              <a:avLst/>
            </a:prstGeom>
          </p:spPr>
        </p:pic>
        <p:pic>
          <p:nvPicPr>
            <p:cNvPr id="8" name="Picture 2" descr="Các phương pháp đánh giá làm việc nhóm | Trung tâm Hỗ trợ Giảng dạy -  Center for Teaching Excellence">
              <a:extLst>
                <a:ext uri="{FF2B5EF4-FFF2-40B4-BE49-F238E27FC236}">
                  <a16:creationId xmlns:a16="http://schemas.microsoft.com/office/drawing/2014/main" xmlns="" id="{37EEE4EE-FEC9-878C-22A4-5BA4F08AB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890" y="2548758"/>
              <a:ext cx="2476500" cy="18478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xmlns="" id="{90922C7D-8CE8-5767-8C75-11BDBC9A338F}"/>
              </a:ext>
            </a:extLst>
          </p:cNvPr>
          <p:cNvSpPr/>
          <p:nvPr/>
        </p:nvSpPr>
        <p:spPr>
          <a:xfrm>
            <a:off x="3657600" y="122548"/>
            <a:ext cx="5654906" cy="669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B7B5B7CD-F41F-D7A8-A3E9-0541A9E44347}"/>
              </a:ext>
            </a:extLst>
          </p:cNvPr>
          <p:cNvPicPr>
            <a:picLocks noChangeAspect="1"/>
          </p:cNvPicPr>
          <p:nvPr/>
        </p:nvPicPr>
        <p:blipFill>
          <a:blip r:embed="rId6"/>
          <a:stretch>
            <a:fillRect/>
          </a:stretch>
        </p:blipFill>
        <p:spPr>
          <a:xfrm>
            <a:off x="1300480" y="1078556"/>
            <a:ext cx="10612954" cy="543019"/>
          </a:xfrm>
          <a:prstGeom prst="rect">
            <a:avLst/>
          </a:prstGeom>
        </p:spPr>
      </p:pic>
      <p:pic>
        <p:nvPicPr>
          <p:cNvPr id="15" name="Picture 14">
            <a:extLst>
              <a:ext uri="{FF2B5EF4-FFF2-40B4-BE49-F238E27FC236}">
                <a16:creationId xmlns:a16="http://schemas.microsoft.com/office/drawing/2014/main" xmlns="" id="{DFEBDE2F-79E2-533B-5B55-120AA497E1C4}"/>
              </a:ext>
            </a:extLst>
          </p:cNvPr>
          <p:cNvPicPr>
            <a:picLocks noChangeAspect="1"/>
          </p:cNvPicPr>
          <p:nvPr/>
        </p:nvPicPr>
        <p:blipFill>
          <a:blip r:embed="rId7"/>
          <a:stretch>
            <a:fillRect/>
          </a:stretch>
        </p:blipFill>
        <p:spPr>
          <a:xfrm>
            <a:off x="325556" y="3529954"/>
            <a:ext cx="9619026" cy="756157"/>
          </a:xfrm>
          <a:prstGeom prst="rect">
            <a:avLst/>
          </a:prstGeom>
        </p:spPr>
      </p:pic>
      <p:pic>
        <p:nvPicPr>
          <p:cNvPr id="8196" name="Picture 4" descr="Một cốc nước nóng &quot;trị&quot; đến 6 bệnh thường gặp: Đơn giản nhưng nhiều người  quên làm">
            <a:extLst>
              <a:ext uri="{FF2B5EF4-FFF2-40B4-BE49-F238E27FC236}">
                <a16:creationId xmlns:a16="http://schemas.microsoft.com/office/drawing/2014/main" xmlns="" id="{4A99DD20-7260-B768-EA4B-304FA574A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1550" y="1704227"/>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8C156564-858E-DD36-3B20-8F046AC62013}"/>
              </a:ext>
            </a:extLst>
          </p:cNvPr>
          <p:cNvPicPr>
            <a:picLocks noChangeAspect="1"/>
          </p:cNvPicPr>
          <p:nvPr/>
        </p:nvPicPr>
        <p:blipFill>
          <a:blip r:embed="rId9"/>
          <a:stretch>
            <a:fillRect/>
          </a:stretch>
        </p:blipFill>
        <p:spPr>
          <a:xfrm>
            <a:off x="7803197" y="3964613"/>
            <a:ext cx="2509203" cy="2893387"/>
          </a:xfrm>
          <a:prstGeom prst="rect">
            <a:avLst/>
          </a:prstGeom>
        </p:spPr>
      </p:pic>
      <p:pic>
        <p:nvPicPr>
          <p:cNvPr id="8198" name="Picture 6" descr="Cốc Sứ Uống Nước, Pha Trà Giữ Nhiệt Có Nắp, Sang Trọng - suong mai">
            <a:extLst>
              <a:ext uri="{FF2B5EF4-FFF2-40B4-BE49-F238E27FC236}">
                <a16:creationId xmlns:a16="http://schemas.microsoft.com/office/drawing/2014/main" xmlns="" id="{69B66220-A8DD-41D1-7DF4-D52BB42C7F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4611052"/>
            <a:ext cx="2133600"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xmlns="" id="{4DEA86A4-08FA-4D53-5A44-BC0CDE209372}"/>
              </a:ext>
            </a:extLst>
          </p:cNvPr>
          <p:cNvCxnSpPr/>
          <p:nvPr/>
        </p:nvCxnSpPr>
        <p:spPr>
          <a:xfrm>
            <a:off x="6289040" y="5660711"/>
            <a:ext cx="1656080"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E35AA3A7-8D1C-A537-02E6-C1D1883B1320}"/>
              </a:ext>
            </a:extLst>
          </p:cNvPr>
          <p:cNvGrpSpPr/>
          <p:nvPr/>
        </p:nvGrpSpPr>
        <p:grpSpPr>
          <a:xfrm>
            <a:off x="8816640" y="4843840"/>
            <a:ext cx="156600" cy="378720"/>
            <a:chOff x="8816640" y="4843840"/>
            <a:chExt cx="156600" cy="378720"/>
          </a:xfrm>
        </p:grpSpPr>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xmlns="" id="{47DC50DB-5598-B1B3-56E6-D57B1512B6AA}"/>
                    </a:ext>
                  </a:extLst>
                </p14:cNvPr>
                <p14:cNvContentPartPr/>
                <p14:nvPr/>
              </p14:nvContentPartPr>
              <p14:xfrm>
                <a:off x="8816640" y="4843840"/>
                <a:ext cx="156600" cy="342720"/>
              </p14:xfrm>
            </p:contentPart>
          </mc:Choice>
          <mc:Fallback xmlns="">
            <p:pic>
              <p:nvPicPr>
                <p:cNvPr id="21" name="Ink 20">
                  <a:extLst>
                    <a:ext uri="{FF2B5EF4-FFF2-40B4-BE49-F238E27FC236}">
                      <a16:creationId xmlns:a16="http://schemas.microsoft.com/office/drawing/2014/main" id="{47DC50DB-5598-B1B3-56E6-D57B1512B6AA}"/>
                    </a:ext>
                  </a:extLst>
                </p:cNvPr>
                <p:cNvPicPr/>
                <p:nvPr/>
              </p:nvPicPr>
              <p:blipFill>
                <a:blip r:embed="rId12"/>
                <a:stretch>
                  <a:fillRect/>
                </a:stretch>
              </p:blipFill>
              <p:spPr>
                <a:xfrm>
                  <a:off x="8799000" y="4825840"/>
                  <a:ext cx="19224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xmlns="" id="{4EAA1CAC-959B-FEEE-DF06-03028921B160}"/>
                    </a:ext>
                  </a:extLst>
                </p14:cNvPr>
                <p14:cNvContentPartPr/>
                <p14:nvPr/>
              </p14:nvContentPartPr>
              <p14:xfrm>
                <a:off x="8899800" y="5222200"/>
                <a:ext cx="360" cy="360"/>
              </p14:xfrm>
            </p:contentPart>
          </mc:Choice>
          <mc:Fallback xmlns="">
            <p:pic>
              <p:nvPicPr>
                <p:cNvPr id="22" name="Ink 21">
                  <a:extLst>
                    <a:ext uri="{FF2B5EF4-FFF2-40B4-BE49-F238E27FC236}">
                      <a16:creationId xmlns:a16="http://schemas.microsoft.com/office/drawing/2014/main" id="{4EAA1CAC-959B-FEEE-DF06-03028921B160}"/>
                    </a:ext>
                  </a:extLst>
                </p:cNvPr>
                <p:cNvPicPr/>
                <p:nvPr/>
              </p:nvPicPr>
              <p:blipFill>
                <a:blip r:embed="rId14"/>
                <a:stretch>
                  <a:fillRect/>
                </a:stretch>
              </p:blipFill>
              <p:spPr>
                <a:xfrm>
                  <a:off x="8882160" y="5204200"/>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xmlns="" id="{468D2914-63B7-4491-432B-F67FB46965E0}"/>
                  </a:ext>
                </a:extLst>
              </p14:cNvPr>
              <p14:cNvContentPartPr/>
              <p14:nvPr/>
            </p14:nvContentPartPr>
            <p14:xfrm>
              <a:off x="8889720" y="5313640"/>
              <a:ext cx="360" cy="360"/>
            </p14:xfrm>
          </p:contentPart>
        </mc:Choice>
        <mc:Fallback xmlns="">
          <p:pic>
            <p:nvPicPr>
              <p:cNvPr id="24" name="Ink 23">
                <a:extLst>
                  <a:ext uri="{FF2B5EF4-FFF2-40B4-BE49-F238E27FC236}">
                    <a16:creationId xmlns:a16="http://schemas.microsoft.com/office/drawing/2014/main" id="{468D2914-63B7-4491-432B-F67FB46965E0}"/>
                  </a:ext>
                </a:extLst>
              </p:cNvPr>
              <p:cNvPicPr/>
              <p:nvPr/>
            </p:nvPicPr>
            <p:blipFill>
              <a:blip r:embed="rId14"/>
              <a:stretch>
                <a:fillRect/>
              </a:stretch>
            </p:blipFill>
            <p:spPr>
              <a:xfrm>
                <a:off x="8872080" y="5296000"/>
                <a:ext cx="36000" cy="36000"/>
              </a:xfrm>
              <a:prstGeom prst="rect">
                <a:avLst/>
              </a:prstGeom>
            </p:spPr>
          </p:pic>
        </mc:Fallback>
      </mc:AlternateContent>
    </p:spTree>
    <p:extLst>
      <p:ext uri="{BB962C8B-B14F-4D97-AF65-F5344CB8AC3E}">
        <p14:creationId xmlns:p14="http://schemas.microsoft.com/office/powerpoint/2010/main" val="354192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19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500"/>
                                        <p:tgtEl>
                                          <p:spTgt spid="81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Cập nhật với hơn 80 về hình nền ppt dễ thương - cdgdbentre.edu.vn">
            <a:extLst>
              <a:ext uri="{FF2B5EF4-FFF2-40B4-BE49-F238E27FC236}">
                <a16:creationId xmlns:a16="http://schemas.microsoft.com/office/drawing/2014/main" xmlns="" id="{544DE112-1737-1CB1-C6B2-15949BF37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821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A55A2C5-A8B4-FFD2-BAA5-CEE3C3E36ACD}"/>
              </a:ext>
            </a:extLst>
          </p:cNvPr>
          <p:cNvPicPr>
            <a:picLocks noChangeAspect="1"/>
          </p:cNvPicPr>
          <p:nvPr/>
        </p:nvPicPr>
        <p:blipFill>
          <a:blip r:embed="rId3"/>
          <a:stretch>
            <a:fillRect/>
          </a:stretch>
        </p:blipFill>
        <p:spPr>
          <a:xfrm>
            <a:off x="1343964" y="371151"/>
            <a:ext cx="10749978" cy="1768734"/>
          </a:xfrm>
          <a:prstGeom prst="rect">
            <a:avLst/>
          </a:prstGeom>
        </p:spPr>
      </p:pic>
      <p:grpSp>
        <p:nvGrpSpPr>
          <p:cNvPr id="6" name="Group 5">
            <a:extLst>
              <a:ext uri="{FF2B5EF4-FFF2-40B4-BE49-F238E27FC236}">
                <a16:creationId xmlns:a16="http://schemas.microsoft.com/office/drawing/2014/main" xmlns="" id="{8B2E0202-72E8-5788-DD00-2D217CD6F511}"/>
              </a:ext>
            </a:extLst>
          </p:cNvPr>
          <p:cNvGrpSpPr/>
          <p:nvPr/>
        </p:nvGrpSpPr>
        <p:grpSpPr>
          <a:xfrm>
            <a:off x="176170" y="47447"/>
            <a:ext cx="1147124" cy="1269098"/>
            <a:chOff x="5300890" y="2548758"/>
            <a:chExt cx="2476500" cy="2290215"/>
          </a:xfrm>
        </p:grpSpPr>
        <p:pic>
          <p:nvPicPr>
            <p:cNvPr id="7" name="Picture 6">
              <a:extLst>
                <a:ext uri="{FF2B5EF4-FFF2-40B4-BE49-F238E27FC236}">
                  <a16:creationId xmlns:a16="http://schemas.microsoft.com/office/drawing/2014/main" xmlns="" id="{916FAF49-FD43-0A6D-0703-10194B8709F4}"/>
                </a:ext>
              </a:extLst>
            </p:cNvPr>
            <p:cNvPicPr>
              <a:picLocks noChangeAspect="1"/>
            </p:cNvPicPr>
            <p:nvPr/>
          </p:nvPicPr>
          <p:blipFill rotWithShape="1">
            <a:blip r:embed="rId4"/>
            <a:srcRect b="37154"/>
            <a:stretch/>
          </p:blipFill>
          <p:spPr>
            <a:xfrm>
              <a:off x="5521950" y="4070376"/>
              <a:ext cx="2176620" cy="768597"/>
            </a:xfrm>
            <a:prstGeom prst="rect">
              <a:avLst/>
            </a:prstGeom>
          </p:spPr>
        </p:pic>
        <p:pic>
          <p:nvPicPr>
            <p:cNvPr id="8" name="Picture 2" descr="Các phương pháp đánh giá làm việc nhóm | Trung tâm Hỗ trợ Giảng dạy -  Center for Teaching Excellence">
              <a:extLst>
                <a:ext uri="{FF2B5EF4-FFF2-40B4-BE49-F238E27FC236}">
                  <a16:creationId xmlns:a16="http://schemas.microsoft.com/office/drawing/2014/main" xmlns="" id="{62F45B7D-55FE-64FD-DD73-80281FBE7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890" y="2548758"/>
              <a:ext cx="2476500" cy="1847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8B22F7DE-D521-2794-F3BA-71BE47B4C607}"/>
              </a:ext>
            </a:extLst>
          </p:cNvPr>
          <p:cNvGrpSpPr/>
          <p:nvPr/>
        </p:nvGrpSpPr>
        <p:grpSpPr>
          <a:xfrm>
            <a:off x="3063712" y="2272990"/>
            <a:ext cx="3967506" cy="2066925"/>
            <a:chOff x="3063712" y="2272990"/>
            <a:chExt cx="3967506" cy="2066925"/>
          </a:xfrm>
        </p:grpSpPr>
        <p:pic>
          <p:nvPicPr>
            <p:cNvPr id="9220" name="Picture 4" descr="Vector Cartoon Of Smiling Man Hoặc Doanh Nhân Viết Trên Tờ Giấy Với Bút Bi  Hình minh họa Sẵn có - Tải xuống Hình ảnh Ngay bây giờ - iStock">
              <a:extLst>
                <a:ext uri="{FF2B5EF4-FFF2-40B4-BE49-F238E27FC236}">
                  <a16:creationId xmlns:a16="http://schemas.microsoft.com/office/drawing/2014/main" xmlns="" id="{14F13FC4-6129-B054-BF32-CBAAE2E56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418" y="2272990"/>
              <a:ext cx="2209800" cy="2066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4406DDB-39DF-F2B0-3CCF-B6B98994C507}"/>
                </a:ext>
              </a:extLst>
            </p:cNvPr>
            <p:cNvSpPr txBox="1"/>
            <p:nvPr/>
          </p:nvSpPr>
          <p:spPr>
            <a:xfrm>
              <a:off x="3063712" y="3136612"/>
              <a:ext cx="2577445" cy="584775"/>
            </a:xfrm>
            <a:prstGeom prst="rect">
              <a:avLst/>
            </a:prstGeom>
            <a:noFill/>
          </p:spPr>
          <p:txBody>
            <a:bodyPr wrap="square" rtlCol="0">
              <a:spAutoFit/>
            </a:bodyPr>
            <a:lstStyle/>
            <a:p>
              <a:r>
                <a:rPr lang="en-GB" sz="3200" b="1">
                  <a:latin typeface="Times New Roman" panose="02020603050405020304" pitchFamily="18" charset="0"/>
                  <a:cs typeface="Times New Roman" panose="02020603050405020304" pitchFamily="18" charset="0"/>
                </a:rPr>
                <a:t>Viết vào giấy</a:t>
              </a:r>
            </a:p>
          </p:txBody>
        </p:sp>
      </p:grpSp>
      <p:pic>
        <p:nvPicPr>
          <p:cNvPr id="12" name="Picture 11">
            <a:extLst>
              <a:ext uri="{FF2B5EF4-FFF2-40B4-BE49-F238E27FC236}">
                <a16:creationId xmlns:a16="http://schemas.microsoft.com/office/drawing/2014/main" xmlns="" id="{8A7B92AB-9467-4539-6494-9C2DE7EA0075}"/>
              </a:ext>
            </a:extLst>
          </p:cNvPr>
          <p:cNvPicPr>
            <a:picLocks noChangeAspect="1"/>
          </p:cNvPicPr>
          <p:nvPr/>
        </p:nvPicPr>
        <p:blipFill>
          <a:blip r:embed="rId7"/>
          <a:stretch>
            <a:fillRect/>
          </a:stretch>
        </p:blipFill>
        <p:spPr>
          <a:xfrm>
            <a:off x="410541" y="4426171"/>
            <a:ext cx="2499577" cy="624894"/>
          </a:xfrm>
          <a:prstGeom prst="rect">
            <a:avLst/>
          </a:prstGeom>
        </p:spPr>
      </p:pic>
      <p:pic>
        <p:nvPicPr>
          <p:cNvPr id="15" name="Picture 14">
            <a:extLst>
              <a:ext uri="{FF2B5EF4-FFF2-40B4-BE49-F238E27FC236}">
                <a16:creationId xmlns:a16="http://schemas.microsoft.com/office/drawing/2014/main" xmlns="" id="{217BB14C-949D-D193-C11D-77FCC8291B9A}"/>
              </a:ext>
            </a:extLst>
          </p:cNvPr>
          <p:cNvPicPr>
            <a:picLocks noChangeAspect="1"/>
          </p:cNvPicPr>
          <p:nvPr/>
        </p:nvPicPr>
        <p:blipFill>
          <a:blip r:embed="rId8"/>
          <a:stretch>
            <a:fillRect/>
          </a:stretch>
        </p:blipFill>
        <p:spPr>
          <a:xfrm>
            <a:off x="2910118" y="4391878"/>
            <a:ext cx="1752752" cy="693480"/>
          </a:xfrm>
          <a:prstGeom prst="rect">
            <a:avLst/>
          </a:prstGeom>
        </p:spPr>
      </p:pic>
      <p:grpSp>
        <p:nvGrpSpPr>
          <p:cNvPr id="18" name="Group 17">
            <a:extLst>
              <a:ext uri="{FF2B5EF4-FFF2-40B4-BE49-F238E27FC236}">
                <a16:creationId xmlns:a16="http://schemas.microsoft.com/office/drawing/2014/main" xmlns="" id="{26A7C17E-6CF4-8066-7114-F579E174CD98}"/>
              </a:ext>
            </a:extLst>
          </p:cNvPr>
          <p:cNvGrpSpPr/>
          <p:nvPr/>
        </p:nvGrpSpPr>
        <p:grpSpPr>
          <a:xfrm>
            <a:off x="4662870" y="4460464"/>
            <a:ext cx="2499577" cy="624894"/>
            <a:chOff x="4662870" y="4460464"/>
            <a:chExt cx="2499577" cy="624894"/>
          </a:xfrm>
        </p:grpSpPr>
        <p:pic>
          <p:nvPicPr>
            <p:cNvPr id="16" name="Picture 15">
              <a:extLst>
                <a:ext uri="{FF2B5EF4-FFF2-40B4-BE49-F238E27FC236}">
                  <a16:creationId xmlns:a16="http://schemas.microsoft.com/office/drawing/2014/main" xmlns="" id="{0586CD58-C6E3-5F65-B3F1-000B086BD708}"/>
                </a:ext>
              </a:extLst>
            </p:cNvPr>
            <p:cNvPicPr>
              <a:picLocks noChangeAspect="1"/>
            </p:cNvPicPr>
            <p:nvPr/>
          </p:nvPicPr>
          <p:blipFill>
            <a:blip r:embed="rId7"/>
            <a:stretch>
              <a:fillRect/>
            </a:stretch>
          </p:blipFill>
          <p:spPr>
            <a:xfrm>
              <a:off x="4662870" y="4460464"/>
              <a:ext cx="2499577" cy="624894"/>
            </a:xfrm>
            <a:prstGeom prst="rect">
              <a:avLst/>
            </a:prstGeom>
          </p:spPr>
        </p:pic>
        <p:sp>
          <p:nvSpPr>
            <p:cNvPr id="17" name="Rectangle 16">
              <a:extLst>
                <a:ext uri="{FF2B5EF4-FFF2-40B4-BE49-F238E27FC236}">
                  <a16:creationId xmlns:a16="http://schemas.microsoft.com/office/drawing/2014/main" xmlns="" id="{8BE83F96-F363-3B41-26D9-29AF9F85FEDF}"/>
                </a:ext>
              </a:extLst>
            </p:cNvPr>
            <p:cNvSpPr/>
            <p:nvPr/>
          </p:nvSpPr>
          <p:spPr>
            <a:xfrm>
              <a:off x="4751109" y="4529582"/>
              <a:ext cx="2280109" cy="504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Nước ở thể khí</a:t>
              </a:r>
            </a:p>
          </p:txBody>
        </p:sp>
      </p:grpSp>
      <p:pic>
        <p:nvPicPr>
          <p:cNvPr id="20" name="Picture 19">
            <a:extLst>
              <a:ext uri="{FF2B5EF4-FFF2-40B4-BE49-F238E27FC236}">
                <a16:creationId xmlns:a16="http://schemas.microsoft.com/office/drawing/2014/main" xmlns="" id="{C3C99B2C-3531-B470-409D-8FF8E9323910}"/>
              </a:ext>
            </a:extLst>
          </p:cNvPr>
          <p:cNvPicPr>
            <a:picLocks noChangeAspect="1"/>
          </p:cNvPicPr>
          <p:nvPr/>
        </p:nvPicPr>
        <p:blipFill>
          <a:blip r:embed="rId9"/>
          <a:stretch>
            <a:fillRect/>
          </a:stretch>
        </p:blipFill>
        <p:spPr>
          <a:xfrm>
            <a:off x="7162447" y="4484542"/>
            <a:ext cx="1699407" cy="594412"/>
          </a:xfrm>
          <a:prstGeom prst="rect">
            <a:avLst/>
          </a:prstGeom>
        </p:spPr>
      </p:pic>
      <p:pic>
        <p:nvPicPr>
          <p:cNvPr id="21" name="Picture 20">
            <a:extLst>
              <a:ext uri="{FF2B5EF4-FFF2-40B4-BE49-F238E27FC236}">
                <a16:creationId xmlns:a16="http://schemas.microsoft.com/office/drawing/2014/main" xmlns="" id="{DF724A58-3DC5-002E-DE9C-B1C082CBEAA7}"/>
              </a:ext>
            </a:extLst>
          </p:cNvPr>
          <p:cNvPicPr>
            <a:picLocks noChangeAspect="1"/>
          </p:cNvPicPr>
          <p:nvPr/>
        </p:nvPicPr>
        <p:blipFill>
          <a:blip r:embed="rId7"/>
          <a:stretch>
            <a:fillRect/>
          </a:stretch>
        </p:blipFill>
        <p:spPr>
          <a:xfrm>
            <a:off x="8915199" y="4529582"/>
            <a:ext cx="2499577" cy="624894"/>
          </a:xfrm>
          <a:prstGeom prst="rect">
            <a:avLst/>
          </a:prstGeom>
        </p:spPr>
      </p:pic>
    </p:spTree>
    <p:extLst>
      <p:ext uri="{BB962C8B-B14F-4D97-AF65-F5344CB8AC3E}">
        <p14:creationId xmlns:p14="http://schemas.microsoft.com/office/powerpoint/2010/main" val="383986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310</Words>
  <Application>Microsoft Office PowerPoint</Application>
  <PresentationFormat>Custom</PresentationFormat>
  <Paragraphs>39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cp:lastModifiedBy>
  <cp:revision>2</cp:revision>
  <dcterms:created xsi:type="dcterms:W3CDTF">2023-09-02T01:28:20Z</dcterms:created>
  <dcterms:modified xsi:type="dcterms:W3CDTF">2024-11-06T02:16:38Z</dcterms:modified>
</cp:coreProperties>
</file>