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9" r:id="rId2"/>
    <p:sldMasterId id="2147483702" r:id="rId3"/>
  </p:sldMasterIdLst>
  <p:notesMasterIdLst>
    <p:notesMasterId r:id="rId12"/>
  </p:notesMasterIdLst>
  <p:sldIdLst>
    <p:sldId id="2007577493" r:id="rId4"/>
    <p:sldId id="2007577492" r:id="rId5"/>
    <p:sldId id="2007577498" r:id="rId6"/>
    <p:sldId id="2007577497" r:id="rId7"/>
    <p:sldId id="2007577496" r:id="rId8"/>
    <p:sldId id="2007577499" r:id="rId9"/>
    <p:sldId id="2007577500" r:id="rId10"/>
    <p:sldId id="2007577494" r:id="rId11"/>
  </p:sldIdLst>
  <p:sldSz cx="9144000" cy="5143500" type="screen16x9"/>
  <p:notesSz cx="6858000" cy="9144000"/>
  <p:embeddedFontLst>
    <p:embeddedFont>
      <p:font typeface="宋体" pitchFamily="2" charset="-122"/>
      <p:regular r:id="rId13"/>
    </p:embeddedFont>
    <p:embeddedFont>
      <p:font typeface="微软雅黑" pitchFamily="34" charset="-122"/>
      <p:regular r:id="rId14"/>
      <p:bold r:id="rId15"/>
    </p:embeddedFont>
    <p:embeddedFont>
      <p:font typeface="Pompiere" charset="0"/>
      <p:regular r:id="rId16"/>
    </p:embeddedFont>
    <p:embeddedFont>
      <p:font typeface="Sulphur Point" charset="0"/>
      <p:regular r:id="rId17"/>
      <p:bold r:id="rId18"/>
    </p:embeddedFont>
    <p:embeddedFont>
      <p:font typeface="Calibri"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3FF"/>
    <a:srgbClr val="E61AE6"/>
    <a:srgbClr val="E6C32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51809C6-9408-4C47-B793-1E636B6EA726}">
  <a:tblStyle styleId="{251809C6-9408-4C47-B793-1E636B6EA7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16" autoAdjust="0"/>
    <p:restoredTop sz="94660"/>
  </p:normalViewPr>
  <p:slideViewPr>
    <p:cSldViewPr snapToGrid="0">
      <p:cViewPr>
        <p:scale>
          <a:sx n="84" d="100"/>
          <a:sy n="84" d="100"/>
        </p:scale>
        <p:origin x="-78" y="-2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587526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19"/>
        <p:cNvGrpSpPr/>
        <p:nvPr/>
      </p:nvGrpSpPr>
      <p:grpSpPr>
        <a:xfrm>
          <a:off x="0" y="0"/>
          <a:ext cx="0" cy="0"/>
          <a:chOff x="0" y="0"/>
          <a:chExt cx="0" cy="0"/>
        </a:xfrm>
      </p:grpSpPr>
      <p:sp>
        <p:nvSpPr>
          <p:cNvPr id="920" name="Google Shape;920;p32"/>
          <p:cNvSpPr/>
          <p:nvPr/>
        </p:nvSpPr>
        <p:spPr>
          <a:xfrm>
            <a:off x="414300" y="343650"/>
            <a:ext cx="8315400" cy="4456200"/>
          </a:xfrm>
          <a:prstGeom prst="rect">
            <a:avLst/>
          </a:prstGeom>
          <a:solidFill>
            <a:srgbClr val="FFFFFF">
              <a:alpha val="70950"/>
            </a:srgbClr>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32"/>
          <p:cNvGrpSpPr/>
          <p:nvPr/>
        </p:nvGrpSpPr>
        <p:grpSpPr>
          <a:xfrm flipH="1">
            <a:off x="152395" y="167957"/>
            <a:ext cx="754381" cy="457193"/>
            <a:chOff x="7812569" y="213867"/>
            <a:chExt cx="1005171" cy="608455"/>
          </a:xfrm>
        </p:grpSpPr>
        <p:grpSp>
          <p:nvGrpSpPr>
            <p:cNvPr id="922" name="Google Shape;922;p32"/>
            <p:cNvGrpSpPr/>
            <p:nvPr/>
          </p:nvGrpSpPr>
          <p:grpSpPr>
            <a:xfrm>
              <a:off x="8133764" y="213867"/>
              <a:ext cx="590413" cy="592274"/>
              <a:chOff x="1250582" y="2447448"/>
              <a:chExt cx="538354" cy="536869"/>
            </a:xfrm>
          </p:grpSpPr>
          <p:sp>
            <p:nvSpPr>
              <p:cNvPr id="923" name="Google Shape;923;p32"/>
              <p:cNvSpPr/>
              <p:nvPr/>
            </p:nvSpPr>
            <p:spPr>
              <a:xfrm>
                <a:off x="1586707" y="2473642"/>
                <a:ext cx="149" cy="50"/>
              </a:xfrm>
              <a:custGeom>
                <a:avLst/>
                <a:gdLst/>
                <a:ahLst/>
                <a:cxnLst/>
                <a:rect l="l" t="t" r="r" b="b"/>
                <a:pathLst>
                  <a:path w="3" h="1" extrusionOk="0">
                    <a:moveTo>
                      <a:pt x="3" y="1"/>
                    </a:moveTo>
                    <a:cubicBezTo>
                      <a:pt x="3" y="1"/>
                      <a:pt x="3" y="1"/>
                      <a:pt x="3" y="1"/>
                    </a:cubicBezTo>
                    <a:lnTo>
                      <a:pt x="1" y="1"/>
                    </a:lnTo>
                    <a:cubicBezTo>
                      <a:pt x="2" y="1"/>
                      <a:pt x="3" y="1"/>
                      <a:pt x="3" y="1"/>
                    </a:cubicBezTo>
                    <a:close/>
                  </a:path>
                </a:pathLst>
              </a:custGeom>
              <a:solidFill>
                <a:srgbClr val="FFD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4" name="Google Shape;924;p32"/>
              <p:cNvGrpSpPr/>
              <p:nvPr/>
            </p:nvGrpSpPr>
            <p:grpSpPr>
              <a:xfrm>
                <a:off x="1250582" y="2447448"/>
                <a:ext cx="538354" cy="536869"/>
                <a:chOff x="3489325" y="302500"/>
                <a:chExt cx="271800" cy="271050"/>
              </a:xfrm>
            </p:grpSpPr>
            <p:sp>
              <p:nvSpPr>
                <p:cNvPr id="925" name="Google Shape;925;p32"/>
                <p:cNvSpPr/>
                <p:nvPr/>
              </p:nvSpPr>
              <p:spPr>
                <a:xfrm>
                  <a:off x="3741675" y="491775"/>
                  <a:ext cx="100" cy="125"/>
                </a:xfrm>
                <a:custGeom>
                  <a:avLst/>
                  <a:gdLst/>
                  <a:ahLst/>
                  <a:cxnLst/>
                  <a:rect l="l" t="t" r="r" b="b"/>
                  <a:pathLst>
                    <a:path w="4" h="5" extrusionOk="0">
                      <a:moveTo>
                        <a:pt x="3" y="0"/>
                      </a:moveTo>
                      <a:cubicBezTo>
                        <a:pt x="2" y="1"/>
                        <a:pt x="2" y="1"/>
                        <a:pt x="2" y="3"/>
                      </a:cubicBezTo>
                      <a:lnTo>
                        <a:pt x="2" y="3"/>
                      </a:lnTo>
                      <a:cubicBezTo>
                        <a:pt x="2" y="2"/>
                        <a:pt x="3" y="1"/>
                        <a:pt x="3" y="0"/>
                      </a:cubicBezTo>
                      <a:close/>
                      <a:moveTo>
                        <a:pt x="2" y="3"/>
                      </a:moveTo>
                      <a:lnTo>
                        <a:pt x="2" y="3"/>
                      </a:lnTo>
                      <a:cubicBezTo>
                        <a:pt x="2" y="3"/>
                        <a:pt x="2" y="3"/>
                        <a:pt x="2" y="3"/>
                      </a:cubicBezTo>
                      <a:lnTo>
                        <a:pt x="2" y="3"/>
                      </a:lnTo>
                      <a:cubicBezTo>
                        <a:pt x="2" y="3"/>
                        <a:pt x="2" y="3"/>
                        <a:pt x="2" y="3"/>
                      </a:cubicBezTo>
                      <a:close/>
                      <a:moveTo>
                        <a:pt x="2" y="3"/>
                      </a:moveTo>
                      <a:lnTo>
                        <a:pt x="2" y="3"/>
                      </a:lnTo>
                      <a:cubicBezTo>
                        <a:pt x="1" y="4"/>
                        <a:pt x="1" y="4"/>
                        <a:pt x="1" y="5"/>
                      </a:cubicBezTo>
                      <a:cubicBezTo>
                        <a:pt x="1" y="4"/>
                        <a:pt x="1" y="4"/>
                        <a:pt x="2" y="3"/>
                      </a:cubicBezTo>
                      <a:close/>
                    </a:path>
                  </a:pathLst>
                </a:custGeom>
                <a:solidFill>
                  <a:srgbClr val="F6C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a:off x="3494825" y="305900"/>
                  <a:ext cx="260175" cy="262025"/>
                </a:xfrm>
                <a:custGeom>
                  <a:avLst/>
                  <a:gdLst/>
                  <a:ahLst/>
                  <a:cxnLst/>
                  <a:rect l="l" t="t" r="r" b="b"/>
                  <a:pathLst>
                    <a:path w="10407" h="10481" extrusionOk="0">
                      <a:moveTo>
                        <a:pt x="910" y="2650"/>
                      </a:moveTo>
                      <a:cubicBezTo>
                        <a:pt x="910" y="2651"/>
                        <a:pt x="909" y="2653"/>
                        <a:pt x="908" y="2654"/>
                      </a:cubicBezTo>
                      <a:cubicBezTo>
                        <a:pt x="908" y="2653"/>
                        <a:pt x="909" y="2651"/>
                        <a:pt x="910" y="2650"/>
                      </a:cubicBezTo>
                      <a:close/>
                      <a:moveTo>
                        <a:pt x="4349" y="10377"/>
                      </a:moveTo>
                      <a:lnTo>
                        <a:pt x="4349" y="10377"/>
                      </a:lnTo>
                      <a:cubicBezTo>
                        <a:pt x="4351" y="10379"/>
                        <a:pt x="4353" y="10379"/>
                        <a:pt x="4355" y="10379"/>
                      </a:cubicBezTo>
                      <a:cubicBezTo>
                        <a:pt x="4353" y="10378"/>
                        <a:pt x="4351" y="10378"/>
                        <a:pt x="4349" y="10377"/>
                      </a:cubicBezTo>
                      <a:close/>
                      <a:moveTo>
                        <a:pt x="5895" y="1"/>
                      </a:moveTo>
                      <a:cubicBezTo>
                        <a:pt x="5849" y="1"/>
                        <a:pt x="5803" y="3"/>
                        <a:pt x="5757" y="6"/>
                      </a:cubicBezTo>
                      <a:cubicBezTo>
                        <a:pt x="5666" y="14"/>
                        <a:pt x="5579" y="67"/>
                        <a:pt x="5558" y="160"/>
                      </a:cubicBezTo>
                      <a:cubicBezTo>
                        <a:pt x="5558" y="162"/>
                        <a:pt x="5558" y="163"/>
                        <a:pt x="5558" y="164"/>
                      </a:cubicBezTo>
                      <a:cubicBezTo>
                        <a:pt x="5526" y="152"/>
                        <a:pt x="5493" y="144"/>
                        <a:pt x="5460" y="136"/>
                      </a:cubicBezTo>
                      <a:cubicBezTo>
                        <a:pt x="5427" y="84"/>
                        <a:pt x="5369" y="48"/>
                        <a:pt x="5306" y="48"/>
                      </a:cubicBezTo>
                      <a:cubicBezTo>
                        <a:pt x="5301" y="48"/>
                        <a:pt x="5296" y="48"/>
                        <a:pt x="5292" y="48"/>
                      </a:cubicBezTo>
                      <a:cubicBezTo>
                        <a:pt x="5175" y="59"/>
                        <a:pt x="5060" y="64"/>
                        <a:pt x="4943" y="67"/>
                      </a:cubicBezTo>
                      <a:lnTo>
                        <a:pt x="4942" y="67"/>
                      </a:lnTo>
                      <a:cubicBezTo>
                        <a:pt x="4936" y="66"/>
                        <a:pt x="4932" y="66"/>
                        <a:pt x="4926" y="66"/>
                      </a:cubicBezTo>
                      <a:cubicBezTo>
                        <a:pt x="4917" y="65"/>
                        <a:pt x="4907" y="64"/>
                        <a:pt x="4898" y="64"/>
                      </a:cubicBezTo>
                      <a:cubicBezTo>
                        <a:pt x="4887" y="64"/>
                        <a:pt x="4875" y="65"/>
                        <a:pt x="4864" y="67"/>
                      </a:cubicBezTo>
                      <a:lnTo>
                        <a:pt x="4863" y="67"/>
                      </a:lnTo>
                      <a:cubicBezTo>
                        <a:pt x="4824" y="66"/>
                        <a:pt x="4785" y="64"/>
                        <a:pt x="4745" y="62"/>
                      </a:cubicBezTo>
                      <a:cubicBezTo>
                        <a:pt x="4721" y="61"/>
                        <a:pt x="4697" y="60"/>
                        <a:pt x="4673" y="59"/>
                      </a:cubicBezTo>
                      <a:cubicBezTo>
                        <a:pt x="4670" y="59"/>
                        <a:pt x="4667" y="58"/>
                        <a:pt x="4664" y="58"/>
                      </a:cubicBezTo>
                      <a:cubicBezTo>
                        <a:pt x="4615" y="58"/>
                        <a:pt x="4568" y="76"/>
                        <a:pt x="4531" y="110"/>
                      </a:cubicBezTo>
                      <a:cubicBezTo>
                        <a:pt x="4391" y="132"/>
                        <a:pt x="4251" y="162"/>
                        <a:pt x="4113" y="198"/>
                      </a:cubicBezTo>
                      <a:cubicBezTo>
                        <a:pt x="4001" y="229"/>
                        <a:pt x="3890" y="267"/>
                        <a:pt x="3778" y="301"/>
                      </a:cubicBezTo>
                      <a:cubicBezTo>
                        <a:pt x="3691" y="329"/>
                        <a:pt x="3604" y="361"/>
                        <a:pt x="3519" y="395"/>
                      </a:cubicBezTo>
                      <a:cubicBezTo>
                        <a:pt x="3364" y="455"/>
                        <a:pt x="3208" y="514"/>
                        <a:pt x="3063" y="600"/>
                      </a:cubicBezTo>
                      <a:cubicBezTo>
                        <a:pt x="2959" y="661"/>
                        <a:pt x="2866" y="736"/>
                        <a:pt x="2782" y="824"/>
                      </a:cubicBezTo>
                      <a:cubicBezTo>
                        <a:pt x="2760" y="845"/>
                        <a:pt x="2741" y="869"/>
                        <a:pt x="2721" y="893"/>
                      </a:cubicBezTo>
                      <a:cubicBezTo>
                        <a:pt x="2693" y="927"/>
                        <a:pt x="2661" y="960"/>
                        <a:pt x="2639" y="996"/>
                      </a:cubicBezTo>
                      <a:cubicBezTo>
                        <a:pt x="2571" y="1034"/>
                        <a:pt x="2505" y="1074"/>
                        <a:pt x="2440" y="1118"/>
                      </a:cubicBezTo>
                      <a:cubicBezTo>
                        <a:pt x="2409" y="1096"/>
                        <a:pt x="2370" y="1084"/>
                        <a:pt x="2332" y="1084"/>
                      </a:cubicBezTo>
                      <a:cubicBezTo>
                        <a:pt x="2281" y="1084"/>
                        <a:pt x="2230" y="1104"/>
                        <a:pt x="2196" y="1145"/>
                      </a:cubicBezTo>
                      <a:cubicBezTo>
                        <a:pt x="2167" y="1180"/>
                        <a:pt x="2138" y="1217"/>
                        <a:pt x="2111" y="1254"/>
                      </a:cubicBezTo>
                      <a:cubicBezTo>
                        <a:pt x="2043" y="1328"/>
                        <a:pt x="1973" y="1398"/>
                        <a:pt x="1903" y="1469"/>
                      </a:cubicBezTo>
                      <a:cubicBezTo>
                        <a:pt x="1781" y="1584"/>
                        <a:pt x="1660" y="1698"/>
                        <a:pt x="1546" y="1821"/>
                      </a:cubicBezTo>
                      <a:cubicBezTo>
                        <a:pt x="1404" y="1973"/>
                        <a:pt x="1284" y="2143"/>
                        <a:pt x="1164" y="2314"/>
                      </a:cubicBezTo>
                      <a:cubicBezTo>
                        <a:pt x="1154" y="2328"/>
                        <a:pt x="1143" y="2342"/>
                        <a:pt x="1133" y="2357"/>
                      </a:cubicBezTo>
                      <a:cubicBezTo>
                        <a:pt x="1088" y="2373"/>
                        <a:pt x="1049" y="2405"/>
                        <a:pt x="1025" y="2449"/>
                      </a:cubicBezTo>
                      <a:cubicBezTo>
                        <a:pt x="989" y="2516"/>
                        <a:pt x="950" y="2581"/>
                        <a:pt x="912" y="2646"/>
                      </a:cubicBezTo>
                      <a:lnTo>
                        <a:pt x="912" y="2646"/>
                      </a:lnTo>
                      <a:cubicBezTo>
                        <a:pt x="910" y="2650"/>
                        <a:pt x="908" y="2654"/>
                        <a:pt x="905" y="2657"/>
                      </a:cubicBezTo>
                      <a:cubicBezTo>
                        <a:pt x="905" y="2658"/>
                        <a:pt x="904" y="2659"/>
                        <a:pt x="904" y="2660"/>
                      </a:cubicBezTo>
                      <a:cubicBezTo>
                        <a:pt x="878" y="2701"/>
                        <a:pt x="854" y="2741"/>
                        <a:pt x="828" y="2781"/>
                      </a:cubicBezTo>
                      <a:cubicBezTo>
                        <a:pt x="807" y="2809"/>
                        <a:pt x="785" y="2837"/>
                        <a:pt x="764" y="2865"/>
                      </a:cubicBezTo>
                      <a:cubicBezTo>
                        <a:pt x="768" y="2858"/>
                        <a:pt x="773" y="2852"/>
                        <a:pt x="777" y="2846"/>
                      </a:cubicBezTo>
                      <a:lnTo>
                        <a:pt x="777" y="2846"/>
                      </a:lnTo>
                      <a:cubicBezTo>
                        <a:pt x="693" y="2951"/>
                        <a:pt x="601" y="3052"/>
                        <a:pt x="522" y="3162"/>
                      </a:cubicBezTo>
                      <a:cubicBezTo>
                        <a:pt x="473" y="3228"/>
                        <a:pt x="481" y="3326"/>
                        <a:pt x="535" y="3387"/>
                      </a:cubicBezTo>
                      <a:cubicBezTo>
                        <a:pt x="550" y="3405"/>
                        <a:pt x="566" y="3417"/>
                        <a:pt x="585" y="3427"/>
                      </a:cubicBezTo>
                      <a:cubicBezTo>
                        <a:pt x="565" y="3480"/>
                        <a:pt x="546" y="3533"/>
                        <a:pt x="528" y="3586"/>
                      </a:cubicBezTo>
                      <a:cubicBezTo>
                        <a:pt x="489" y="3700"/>
                        <a:pt x="451" y="3813"/>
                        <a:pt x="415" y="3927"/>
                      </a:cubicBezTo>
                      <a:cubicBezTo>
                        <a:pt x="378" y="3952"/>
                        <a:pt x="350" y="3992"/>
                        <a:pt x="344" y="4038"/>
                      </a:cubicBezTo>
                      <a:cubicBezTo>
                        <a:pt x="335" y="4104"/>
                        <a:pt x="325" y="4171"/>
                        <a:pt x="314" y="4237"/>
                      </a:cubicBezTo>
                      <a:cubicBezTo>
                        <a:pt x="287" y="4247"/>
                        <a:pt x="262" y="4264"/>
                        <a:pt x="240" y="4287"/>
                      </a:cubicBezTo>
                      <a:cubicBezTo>
                        <a:pt x="188" y="4341"/>
                        <a:pt x="168" y="4410"/>
                        <a:pt x="145" y="4479"/>
                      </a:cubicBezTo>
                      <a:cubicBezTo>
                        <a:pt x="114" y="4573"/>
                        <a:pt x="95" y="4670"/>
                        <a:pt x="79" y="4768"/>
                      </a:cubicBezTo>
                      <a:cubicBezTo>
                        <a:pt x="63" y="4859"/>
                        <a:pt x="52" y="4950"/>
                        <a:pt x="41" y="5043"/>
                      </a:cubicBezTo>
                      <a:cubicBezTo>
                        <a:pt x="25" y="5170"/>
                        <a:pt x="20" y="5300"/>
                        <a:pt x="16" y="5430"/>
                      </a:cubicBezTo>
                      <a:cubicBezTo>
                        <a:pt x="12" y="5558"/>
                        <a:pt x="8" y="5687"/>
                        <a:pt x="5" y="5815"/>
                      </a:cubicBezTo>
                      <a:cubicBezTo>
                        <a:pt x="4" y="5873"/>
                        <a:pt x="1" y="5933"/>
                        <a:pt x="27" y="5988"/>
                      </a:cubicBezTo>
                      <a:cubicBezTo>
                        <a:pt x="49" y="6035"/>
                        <a:pt x="87" y="6065"/>
                        <a:pt x="131" y="6085"/>
                      </a:cubicBezTo>
                      <a:cubicBezTo>
                        <a:pt x="120" y="6200"/>
                        <a:pt x="130" y="6316"/>
                        <a:pt x="138" y="6431"/>
                      </a:cubicBezTo>
                      <a:cubicBezTo>
                        <a:pt x="143" y="6499"/>
                        <a:pt x="150" y="6569"/>
                        <a:pt x="160" y="6636"/>
                      </a:cubicBezTo>
                      <a:cubicBezTo>
                        <a:pt x="171" y="6710"/>
                        <a:pt x="184" y="6785"/>
                        <a:pt x="199" y="6860"/>
                      </a:cubicBezTo>
                      <a:cubicBezTo>
                        <a:pt x="216" y="6946"/>
                        <a:pt x="231" y="7036"/>
                        <a:pt x="266" y="7115"/>
                      </a:cubicBezTo>
                      <a:cubicBezTo>
                        <a:pt x="284" y="7156"/>
                        <a:pt x="320" y="7187"/>
                        <a:pt x="361" y="7204"/>
                      </a:cubicBezTo>
                      <a:cubicBezTo>
                        <a:pt x="370" y="7236"/>
                        <a:pt x="382" y="7268"/>
                        <a:pt x="393" y="7301"/>
                      </a:cubicBezTo>
                      <a:cubicBezTo>
                        <a:pt x="423" y="7385"/>
                        <a:pt x="457" y="7464"/>
                        <a:pt x="493" y="7545"/>
                      </a:cubicBezTo>
                      <a:cubicBezTo>
                        <a:pt x="562" y="7701"/>
                        <a:pt x="654" y="7856"/>
                        <a:pt x="759" y="7991"/>
                      </a:cubicBezTo>
                      <a:cubicBezTo>
                        <a:pt x="759" y="7991"/>
                        <a:pt x="759" y="7991"/>
                        <a:pt x="760" y="7992"/>
                      </a:cubicBezTo>
                      <a:cubicBezTo>
                        <a:pt x="762" y="7996"/>
                        <a:pt x="765" y="7998"/>
                        <a:pt x="767" y="8001"/>
                      </a:cubicBezTo>
                      <a:cubicBezTo>
                        <a:pt x="769" y="8005"/>
                        <a:pt x="770" y="8006"/>
                        <a:pt x="772" y="8008"/>
                      </a:cubicBezTo>
                      <a:cubicBezTo>
                        <a:pt x="782" y="8021"/>
                        <a:pt x="792" y="8033"/>
                        <a:pt x="802" y="8045"/>
                      </a:cubicBezTo>
                      <a:cubicBezTo>
                        <a:pt x="823" y="8104"/>
                        <a:pt x="847" y="8161"/>
                        <a:pt x="873" y="8219"/>
                      </a:cubicBezTo>
                      <a:cubicBezTo>
                        <a:pt x="960" y="8408"/>
                        <a:pt x="1091" y="8580"/>
                        <a:pt x="1227" y="8738"/>
                      </a:cubicBezTo>
                      <a:cubicBezTo>
                        <a:pt x="1285" y="8806"/>
                        <a:pt x="1343" y="8876"/>
                        <a:pt x="1405" y="8941"/>
                      </a:cubicBezTo>
                      <a:cubicBezTo>
                        <a:pt x="1525" y="9065"/>
                        <a:pt x="1652" y="9182"/>
                        <a:pt x="1773" y="9304"/>
                      </a:cubicBezTo>
                      <a:cubicBezTo>
                        <a:pt x="1911" y="9445"/>
                        <a:pt x="2033" y="9599"/>
                        <a:pt x="2166" y="9743"/>
                      </a:cubicBezTo>
                      <a:cubicBezTo>
                        <a:pt x="2232" y="9817"/>
                        <a:pt x="2302" y="9893"/>
                        <a:pt x="2379" y="9954"/>
                      </a:cubicBezTo>
                      <a:cubicBezTo>
                        <a:pt x="2445" y="10006"/>
                        <a:pt x="2515" y="10034"/>
                        <a:pt x="2594" y="10056"/>
                      </a:cubicBezTo>
                      <a:lnTo>
                        <a:pt x="2594" y="10056"/>
                      </a:lnTo>
                      <a:cubicBezTo>
                        <a:pt x="2644" y="10071"/>
                        <a:pt x="2693" y="10087"/>
                        <a:pt x="2742" y="10105"/>
                      </a:cubicBezTo>
                      <a:cubicBezTo>
                        <a:pt x="2754" y="10112"/>
                        <a:pt x="2767" y="10118"/>
                        <a:pt x="2780" y="10124"/>
                      </a:cubicBezTo>
                      <a:cubicBezTo>
                        <a:pt x="2781" y="10126"/>
                        <a:pt x="2782" y="10126"/>
                        <a:pt x="2783" y="10127"/>
                      </a:cubicBezTo>
                      <a:cubicBezTo>
                        <a:pt x="2815" y="10148"/>
                        <a:pt x="2851" y="10158"/>
                        <a:pt x="2887" y="10158"/>
                      </a:cubicBezTo>
                      <a:cubicBezTo>
                        <a:pt x="2931" y="10158"/>
                        <a:pt x="2974" y="10143"/>
                        <a:pt x="3009" y="10113"/>
                      </a:cubicBezTo>
                      <a:cubicBezTo>
                        <a:pt x="3051" y="10078"/>
                        <a:pt x="3073" y="10023"/>
                        <a:pt x="3072" y="9968"/>
                      </a:cubicBezTo>
                      <a:lnTo>
                        <a:pt x="3072" y="9968"/>
                      </a:lnTo>
                      <a:cubicBezTo>
                        <a:pt x="3214" y="10058"/>
                        <a:pt x="3367" y="10128"/>
                        <a:pt x="3522" y="10190"/>
                      </a:cubicBezTo>
                      <a:cubicBezTo>
                        <a:pt x="3709" y="10264"/>
                        <a:pt x="3913" y="10303"/>
                        <a:pt x="4109" y="10341"/>
                      </a:cubicBezTo>
                      <a:cubicBezTo>
                        <a:pt x="4180" y="10355"/>
                        <a:pt x="4252" y="10365"/>
                        <a:pt x="4326" y="10375"/>
                      </a:cubicBezTo>
                      <a:lnTo>
                        <a:pt x="4334" y="10375"/>
                      </a:lnTo>
                      <a:cubicBezTo>
                        <a:pt x="4338" y="10376"/>
                        <a:pt x="4343" y="10377"/>
                        <a:pt x="4349" y="10377"/>
                      </a:cubicBezTo>
                      <a:lnTo>
                        <a:pt x="4349" y="10377"/>
                      </a:lnTo>
                      <a:cubicBezTo>
                        <a:pt x="4348" y="10377"/>
                        <a:pt x="4348" y="10377"/>
                        <a:pt x="4348" y="10377"/>
                      </a:cubicBezTo>
                      <a:lnTo>
                        <a:pt x="4348" y="10377"/>
                      </a:lnTo>
                      <a:cubicBezTo>
                        <a:pt x="4356" y="10379"/>
                        <a:pt x="4363" y="10380"/>
                        <a:pt x="4370" y="10381"/>
                      </a:cubicBezTo>
                      <a:cubicBezTo>
                        <a:pt x="4372" y="10381"/>
                        <a:pt x="4375" y="10381"/>
                        <a:pt x="4377" y="10382"/>
                      </a:cubicBezTo>
                      <a:lnTo>
                        <a:pt x="4385" y="10382"/>
                      </a:lnTo>
                      <a:cubicBezTo>
                        <a:pt x="4479" y="10397"/>
                        <a:pt x="4571" y="10412"/>
                        <a:pt x="4665" y="10427"/>
                      </a:cubicBezTo>
                      <a:cubicBezTo>
                        <a:pt x="4761" y="10443"/>
                        <a:pt x="4857" y="10462"/>
                        <a:pt x="4954" y="10470"/>
                      </a:cubicBezTo>
                      <a:cubicBezTo>
                        <a:pt x="5044" y="10478"/>
                        <a:pt x="5132" y="10480"/>
                        <a:pt x="5221" y="10480"/>
                      </a:cubicBezTo>
                      <a:cubicBezTo>
                        <a:pt x="5327" y="10480"/>
                        <a:pt x="5434" y="10477"/>
                        <a:pt x="5539" y="10475"/>
                      </a:cubicBezTo>
                      <a:cubicBezTo>
                        <a:pt x="5733" y="10471"/>
                        <a:pt x="5926" y="10452"/>
                        <a:pt x="6118" y="10422"/>
                      </a:cubicBezTo>
                      <a:cubicBezTo>
                        <a:pt x="6218" y="10407"/>
                        <a:pt x="6315" y="10388"/>
                        <a:pt x="6412" y="10360"/>
                      </a:cubicBezTo>
                      <a:cubicBezTo>
                        <a:pt x="6513" y="10332"/>
                        <a:pt x="6611" y="10297"/>
                        <a:pt x="6711" y="10264"/>
                      </a:cubicBezTo>
                      <a:cubicBezTo>
                        <a:pt x="6811" y="10231"/>
                        <a:pt x="6912" y="10198"/>
                        <a:pt x="7010" y="10157"/>
                      </a:cubicBezTo>
                      <a:cubicBezTo>
                        <a:pt x="7110" y="10117"/>
                        <a:pt x="7206" y="10070"/>
                        <a:pt x="7302" y="10021"/>
                      </a:cubicBezTo>
                      <a:cubicBezTo>
                        <a:pt x="7396" y="9973"/>
                        <a:pt x="7486" y="9913"/>
                        <a:pt x="7575" y="9856"/>
                      </a:cubicBezTo>
                      <a:cubicBezTo>
                        <a:pt x="7660" y="9801"/>
                        <a:pt x="7746" y="9749"/>
                        <a:pt x="7833" y="9698"/>
                      </a:cubicBezTo>
                      <a:cubicBezTo>
                        <a:pt x="8003" y="9602"/>
                        <a:pt x="8171" y="9504"/>
                        <a:pt x="8329" y="9387"/>
                      </a:cubicBezTo>
                      <a:cubicBezTo>
                        <a:pt x="8495" y="9263"/>
                        <a:pt x="8657" y="9134"/>
                        <a:pt x="8814" y="8998"/>
                      </a:cubicBezTo>
                      <a:cubicBezTo>
                        <a:pt x="8888" y="8936"/>
                        <a:pt x="8960" y="8869"/>
                        <a:pt x="9033" y="8804"/>
                      </a:cubicBezTo>
                      <a:cubicBezTo>
                        <a:pt x="9137" y="8713"/>
                        <a:pt x="9238" y="8620"/>
                        <a:pt x="9318" y="8507"/>
                      </a:cubicBezTo>
                      <a:cubicBezTo>
                        <a:pt x="9376" y="8424"/>
                        <a:pt x="9432" y="8340"/>
                        <a:pt x="9481" y="8253"/>
                      </a:cubicBezTo>
                      <a:cubicBezTo>
                        <a:pt x="9534" y="8161"/>
                        <a:pt x="9577" y="8065"/>
                        <a:pt x="9622" y="7969"/>
                      </a:cubicBezTo>
                      <a:cubicBezTo>
                        <a:pt x="9682" y="7840"/>
                        <a:pt x="9736" y="7709"/>
                        <a:pt x="9791" y="7578"/>
                      </a:cubicBezTo>
                      <a:cubicBezTo>
                        <a:pt x="9813" y="7562"/>
                        <a:pt x="9832" y="7540"/>
                        <a:pt x="9846" y="7515"/>
                      </a:cubicBezTo>
                      <a:cubicBezTo>
                        <a:pt x="9859" y="7490"/>
                        <a:pt x="9868" y="7465"/>
                        <a:pt x="9875" y="7438"/>
                      </a:cubicBezTo>
                      <a:cubicBezTo>
                        <a:pt x="9891" y="7386"/>
                        <a:pt x="9905" y="7333"/>
                        <a:pt x="9919" y="7281"/>
                      </a:cubicBezTo>
                      <a:cubicBezTo>
                        <a:pt x="9922" y="7274"/>
                        <a:pt x="9925" y="7267"/>
                        <a:pt x="9927" y="7260"/>
                      </a:cubicBezTo>
                      <a:cubicBezTo>
                        <a:pt x="9964" y="7175"/>
                        <a:pt x="10004" y="7089"/>
                        <a:pt x="10037" y="7001"/>
                      </a:cubicBezTo>
                      <a:cubicBezTo>
                        <a:pt x="10106" y="6818"/>
                        <a:pt x="10176" y="6636"/>
                        <a:pt x="10225" y="6446"/>
                      </a:cubicBezTo>
                      <a:cubicBezTo>
                        <a:pt x="10249" y="6351"/>
                        <a:pt x="10276" y="6257"/>
                        <a:pt x="10296" y="6161"/>
                      </a:cubicBezTo>
                      <a:cubicBezTo>
                        <a:pt x="10324" y="6017"/>
                        <a:pt x="10353" y="5874"/>
                        <a:pt x="10372" y="5728"/>
                      </a:cubicBezTo>
                      <a:cubicBezTo>
                        <a:pt x="10407" y="5462"/>
                        <a:pt x="10404" y="5187"/>
                        <a:pt x="10378" y="4920"/>
                      </a:cubicBezTo>
                      <a:cubicBezTo>
                        <a:pt x="10365" y="4796"/>
                        <a:pt x="10344" y="4673"/>
                        <a:pt x="10309" y="4553"/>
                      </a:cubicBezTo>
                      <a:cubicBezTo>
                        <a:pt x="10292" y="4494"/>
                        <a:pt x="10274" y="4439"/>
                        <a:pt x="10251" y="4383"/>
                      </a:cubicBezTo>
                      <a:cubicBezTo>
                        <a:pt x="10237" y="4352"/>
                        <a:pt x="10221" y="4326"/>
                        <a:pt x="10200" y="4303"/>
                      </a:cubicBezTo>
                      <a:cubicBezTo>
                        <a:pt x="10186" y="4137"/>
                        <a:pt x="10158" y="3972"/>
                        <a:pt x="10124" y="3809"/>
                      </a:cubicBezTo>
                      <a:cubicBezTo>
                        <a:pt x="10070" y="3558"/>
                        <a:pt x="9970" y="3318"/>
                        <a:pt x="9843" y="3095"/>
                      </a:cubicBezTo>
                      <a:cubicBezTo>
                        <a:pt x="9790" y="3003"/>
                        <a:pt x="9739" y="2912"/>
                        <a:pt x="9686" y="2820"/>
                      </a:cubicBezTo>
                      <a:cubicBezTo>
                        <a:pt x="9588" y="2649"/>
                        <a:pt x="9481" y="2481"/>
                        <a:pt x="9372" y="2317"/>
                      </a:cubicBezTo>
                      <a:cubicBezTo>
                        <a:pt x="9254" y="2142"/>
                        <a:pt x="9136" y="1971"/>
                        <a:pt x="9011" y="1801"/>
                      </a:cubicBezTo>
                      <a:cubicBezTo>
                        <a:pt x="8780" y="1490"/>
                        <a:pt x="8497" y="1216"/>
                        <a:pt x="8197" y="971"/>
                      </a:cubicBezTo>
                      <a:cubicBezTo>
                        <a:pt x="8115" y="903"/>
                        <a:pt x="8032" y="834"/>
                        <a:pt x="7946" y="769"/>
                      </a:cubicBezTo>
                      <a:cubicBezTo>
                        <a:pt x="7861" y="705"/>
                        <a:pt x="7775" y="645"/>
                        <a:pt x="7687" y="586"/>
                      </a:cubicBezTo>
                      <a:cubicBezTo>
                        <a:pt x="7650" y="560"/>
                        <a:pt x="7607" y="538"/>
                        <a:pt x="7567" y="515"/>
                      </a:cubicBezTo>
                      <a:cubicBezTo>
                        <a:pt x="7528" y="492"/>
                        <a:pt x="7490" y="469"/>
                        <a:pt x="7449" y="450"/>
                      </a:cubicBezTo>
                      <a:cubicBezTo>
                        <a:pt x="7356" y="401"/>
                        <a:pt x="7261" y="354"/>
                        <a:pt x="7165" y="308"/>
                      </a:cubicBezTo>
                      <a:cubicBezTo>
                        <a:pt x="6988" y="223"/>
                        <a:pt x="6803" y="155"/>
                        <a:pt x="6615" y="102"/>
                      </a:cubicBezTo>
                      <a:cubicBezTo>
                        <a:pt x="6426" y="48"/>
                        <a:pt x="6227" y="21"/>
                        <a:pt x="6032" y="6"/>
                      </a:cubicBezTo>
                      <a:cubicBezTo>
                        <a:pt x="5986" y="3"/>
                        <a:pt x="5941" y="1"/>
                        <a:pt x="5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a:off x="3501125" y="419200"/>
                  <a:ext cx="258700" cy="148225"/>
                </a:xfrm>
                <a:custGeom>
                  <a:avLst/>
                  <a:gdLst/>
                  <a:ahLst/>
                  <a:cxnLst/>
                  <a:rect l="l" t="t" r="r" b="b"/>
                  <a:pathLst>
                    <a:path w="10348" h="5929" extrusionOk="0">
                      <a:moveTo>
                        <a:pt x="9069" y="2567"/>
                      </a:moveTo>
                      <a:lnTo>
                        <a:pt x="9069" y="2567"/>
                      </a:lnTo>
                      <a:cubicBezTo>
                        <a:pt x="9068" y="2568"/>
                        <a:pt x="9068" y="2568"/>
                        <a:pt x="9067" y="2569"/>
                      </a:cubicBezTo>
                      <a:cubicBezTo>
                        <a:pt x="9068" y="2568"/>
                        <a:pt x="9068" y="2568"/>
                        <a:pt x="9069" y="2567"/>
                      </a:cubicBezTo>
                      <a:close/>
                      <a:moveTo>
                        <a:pt x="10162" y="0"/>
                      </a:moveTo>
                      <a:cubicBezTo>
                        <a:pt x="10157" y="0"/>
                        <a:pt x="10152" y="1"/>
                        <a:pt x="10147" y="1"/>
                      </a:cubicBezTo>
                      <a:cubicBezTo>
                        <a:pt x="10122" y="2"/>
                        <a:pt x="10120" y="2"/>
                        <a:pt x="10097" y="9"/>
                      </a:cubicBezTo>
                      <a:cubicBezTo>
                        <a:pt x="10007" y="37"/>
                        <a:pt x="9956" y="134"/>
                        <a:pt x="9974" y="222"/>
                      </a:cubicBezTo>
                      <a:cubicBezTo>
                        <a:pt x="9973" y="246"/>
                        <a:pt x="9970" y="270"/>
                        <a:pt x="9967" y="294"/>
                      </a:cubicBezTo>
                      <a:cubicBezTo>
                        <a:pt x="9943" y="438"/>
                        <a:pt x="9903" y="579"/>
                        <a:pt x="9871" y="722"/>
                      </a:cubicBezTo>
                      <a:cubicBezTo>
                        <a:pt x="9841" y="853"/>
                        <a:pt x="9814" y="983"/>
                        <a:pt x="9779" y="1114"/>
                      </a:cubicBezTo>
                      <a:cubicBezTo>
                        <a:pt x="9757" y="1191"/>
                        <a:pt x="9730" y="1267"/>
                        <a:pt x="9699" y="1342"/>
                      </a:cubicBezTo>
                      <a:cubicBezTo>
                        <a:pt x="9654" y="1440"/>
                        <a:pt x="9601" y="1531"/>
                        <a:pt x="9554" y="1628"/>
                      </a:cubicBezTo>
                      <a:cubicBezTo>
                        <a:pt x="9504" y="1731"/>
                        <a:pt x="9470" y="1841"/>
                        <a:pt x="9428" y="1948"/>
                      </a:cubicBezTo>
                      <a:cubicBezTo>
                        <a:pt x="9364" y="2093"/>
                        <a:pt x="9281" y="2226"/>
                        <a:pt x="9205" y="2365"/>
                      </a:cubicBezTo>
                      <a:cubicBezTo>
                        <a:pt x="9164" y="2434"/>
                        <a:pt x="9119" y="2500"/>
                        <a:pt x="9071" y="2564"/>
                      </a:cubicBezTo>
                      <a:lnTo>
                        <a:pt x="9071" y="2564"/>
                      </a:lnTo>
                      <a:cubicBezTo>
                        <a:pt x="9069" y="2567"/>
                        <a:pt x="9067" y="2569"/>
                        <a:pt x="9065" y="2572"/>
                      </a:cubicBezTo>
                      <a:cubicBezTo>
                        <a:pt x="9064" y="2574"/>
                        <a:pt x="9063" y="2576"/>
                        <a:pt x="9060" y="2577"/>
                      </a:cubicBezTo>
                      <a:cubicBezTo>
                        <a:pt x="9061" y="2576"/>
                        <a:pt x="9063" y="2575"/>
                        <a:pt x="9063" y="2574"/>
                      </a:cubicBezTo>
                      <a:lnTo>
                        <a:pt x="9063" y="2574"/>
                      </a:lnTo>
                      <a:cubicBezTo>
                        <a:pt x="8950" y="2718"/>
                        <a:pt x="8837" y="2861"/>
                        <a:pt x="8718" y="2999"/>
                      </a:cubicBezTo>
                      <a:cubicBezTo>
                        <a:pt x="8604" y="3133"/>
                        <a:pt x="8475" y="3257"/>
                        <a:pt x="8351" y="3382"/>
                      </a:cubicBezTo>
                      <a:lnTo>
                        <a:pt x="8351" y="3382"/>
                      </a:lnTo>
                      <a:cubicBezTo>
                        <a:pt x="8247" y="3479"/>
                        <a:pt x="8142" y="3571"/>
                        <a:pt x="8031" y="3658"/>
                      </a:cubicBezTo>
                      <a:cubicBezTo>
                        <a:pt x="7877" y="3763"/>
                        <a:pt x="7718" y="3860"/>
                        <a:pt x="7557" y="3953"/>
                      </a:cubicBezTo>
                      <a:cubicBezTo>
                        <a:pt x="7283" y="4094"/>
                        <a:pt x="7001" y="4215"/>
                        <a:pt x="6718" y="4334"/>
                      </a:cubicBezTo>
                      <a:cubicBezTo>
                        <a:pt x="6465" y="4432"/>
                        <a:pt x="6208" y="4521"/>
                        <a:pt x="5945" y="4594"/>
                      </a:cubicBezTo>
                      <a:cubicBezTo>
                        <a:pt x="5527" y="4693"/>
                        <a:pt x="5104" y="4763"/>
                        <a:pt x="4676" y="4817"/>
                      </a:cubicBezTo>
                      <a:cubicBezTo>
                        <a:pt x="4550" y="4831"/>
                        <a:pt x="4426" y="4846"/>
                        <a:pt x="4299" y="4857"/>
                      </a:cubicBezTo>
                      <a:cubicBezTo>
                        <a:pt x="4180" y="4868"/>
                        <a:pt x="4061" y="4868"/>
                        <a:pt x="3941" y="4868"/>
                      </a:cubicBezTo>
                      <a:cubicBezTo>
                        <a:pt x="3818" y="4864"/>
                        <a:pt x="3696" y="4858"/>
                        <a:pt x="3575" y="4845"/>
                      </a:cubicBezTo>
                      <a:lnTo>
                        <a:pt x="3575" y="4845"/>
                      </a:lnTo>
                      <a:cubicBezTo>
                        <a:pt x="3576" y="4845"/>
                        <a:pt x="3578" y="4846"/>
                        <a:pt x="3580" y="4846"/>
                      </a:cubicBezTo>
                      <a:cubicBezTo>
                        <a:pt x="3575" y="4845"/>
                        <a:pt x="3571" y="4845"/>
                        <a:pt x="3567" y="4844"/>
                      </a:cubicBezTo>
                      <a:lnTo>
                        <a:pt x="3567" y="4844"/>
                      </a:lnTo>
                      <a:cubicBezTo>
                        <a:pt x="3570" y="4844"/>
                        <a:pt x="3572" y="4845"/>
                        <a:pt x="3575" y="4845"/>
                      </a:cubicBezTo>
                      <a:lnTo>
                        <a:pt x="3575" y="4845"/>
                      </a:lnTo>
                      <a:cubicBezTo>
                        <a:pt x="3572" y="4844"/>
                        <a:pt x="3568" y="4844"/>
                        <a:pt x="3565" y="4844"/>
                      </a:cubicBezTo>
                      <a:lnTo>
                        <a:pt x="3565" y="4844"/>
                      </a:lnTo>
                      <a:cubicBezTo>
                        <a:pt x="3565" y="4844"/>
                        <a:pt x="3566" y="4844"/>
                        <a:pt x="3567" y="4844"/>
                      </a:cubicBezTo>
                      <a:lnTo>
                        <a:pt x="3567" y="4844"/>
                      </a:lnTo>
                      <a:cubicBezTo>
                        <a:pt x="3566" y="4844"/>
                        <a:pt x="3565" y="4844"/>
                        <a:pt x="3564" y="4844"/>
                      </a:cubicBezTo>
                      <a:cubicBezTo>
                        <a:pt x="3564" y="4844"/>
                        <a:pt x="3564" y="4844"/>
                        <a:pt x="3565" y="4844"/>
                      </a:cubicBezTo>
                      <a:lnTo>
                        <a:pt x="3565" y="4844"/>
                      </a:lnTo>
                      <a:cubicBezTo>
                        <a:pt x="3428" y="4823"/>
                        <a:pt x="3290" y="4805"/>
                        <a:pt x="3152" y="4788"/>
                      </a:cubicBezTo>
                      <a:cubicBezTo>
                        <a:pt x="3120" y="4783"/>
                        <a:pt x="3089" y="4775"/>
                        <a:pt x="3058" y="4769"/>
                      </a:cubicBezTo>
                      <a:cubicBezTo>
                        <a:pt x="2706" y="4644"/>
                        <a:pt x="2359" y="4501"/>
                        <a:pt x="2020" y="4344"/>
                      </a:cubicBezTo>
                      <a:cubicBezTo>
                        <a:pt x="1893" y="4283"/>
                        <a:pt x="1769" y="4218"/>
                        <a:pt x="1648" y="4147"/>
                      </a:cubicBezTo>
                      <a:cubicBezTo>
                        <a:pt x="1519" y="4071"/>
                        <a:pt x="1386" y="4002"/>
                        <a:pt x="1258" y="3927"/>
                      </a:cubicBezTo>
                      <a:cubicBezTo>
                        <a:pt x="1154" y="3857"/>
                        <a:pt x="1058" y="3778"/>
                        <a:pt x="962" y="3698"/>
                      </a:cubicBezTo>
                      <a:cubicBezTo>
                        <a:pt x="858" y="3604"/>
                        <a:pt x="755" y="3510"/>
                        <a:pt x="659" y="3409"/>
                      </a:cubicBezTo>
                      <a:cubicBezTo>
                        <a:pt x="591" y="3331"/>
                        <a:pt x="525" y="3249"/>
                        <a:pt x="462" y="3167"/>
                      </a:cubicBezTo>
                      <a:cubicBezTo>
                        <a:pt x="429" y="3124"/>
                        <a:pt x="395" y="3083"/>
                        <a:pt x="363" y="3039"/>
                      </a:cubicBezTo>
                      <a:cubicBezTo>
                        <a:pt x="329" y="2986"/>
                        <a:pt x="269" y="2958"/>
                        <a:pt x="208" y="2958"/>
                      </a:cubicBezTo>
                      <a:cubicBezTo>
                        <a:pt x="175" y="2958"/>
                        <a:pt x="141" y="2967"/>
                        <a:pt x="113" y="2984"/>
                      </a:cubicBezTo>
                      <a:cubicBezTo>
                        <a:pt x="24" y="3038"/>
                        <a:pt x="0" y="3151"/>
                        <a:pt x="53" y="3239"/>
                      </a:cubicBezTo>
                      <a:cubicBezTo>
                        <a:pt x="74" y="3275"/>
                        <a:pt x="103" y="3307"/>
                        <a:pt x="130" y="3340"/>
                      </a:cubicBezTo>
                      <a:cubicBezTo>
                        <a:pt x="181" y="3408"/>
                        <a:pt x="233" y="3474"/>
                        <a:pt x="285" y="3540"/>
                      </a:cubicBezTo>
                      <a:cubicBezTo>
                        <a:pt x="362" y="3636"/>
                        <a:pt x="449" y="3723"/>
                        <a:pt x="538" y="3808"/>
                      </a:cubicBezTo>
                      <a:cubicBezTo>
                        <a:pt x="483" y="3881"/>
                        <a:pt x="502" y="3968"/>
                        <a:pt x="544" y="4040"/>
                      </a:cubicBezTo>
                      <a:cubicBezTo>
                        <a:pt x="607" y="4151"/>
                        <a:pt x="699" y="4249"/>
                        <a:pt x="791" y="4337"/>
                      </a:cubicBezTo>
                      <a:cubicBezTo>
                        <a:pt x="883" y="4428"/>
                        <a:pt x="990" y="4504"/>
                        <a:pt x="1095" y="4577"/>
                      </a:cubicBezTo>
                      <a:cubicBezTo>
                        <a:pt x="1215" y="4661"/>
                        <a:pt x="1336" y="4741"/>
                        <a:pt x="1463" y="4814"/>
                      </a:cubicBezTo>
                      <a:cubicBezTo>
                        <a:pt x="1727" y="4967"/>
                        <a:pt x="2008" y="5087"/>
                        <a:pt x="2285" y="5214"/>
                      </a:cubicBezTo>
                      <a:cubicBezTo>
                        <a:pt x="2385" y="5259"/>
                        <a:pt x="2489" y="5295"/>
                        <a:pt x="2592" y="5337"/>
                      </a:cubicBezTo>
                      <a:cubicBezTo>
                        <a:pt x="2666" y="5366"/>
                        <a:pt x="2739" y="5395"/>
                        <a:pt x="2816" y="5421"/>
                      </a:cubicBezTo>
                      <a:cubicBezTo>
                        <a:pt x="2874" y="5441"/>
                        <a:pt x="2933" y="5460"/>
                        <a:pt x="2993" y="5480"/>
                      </a:cubicBezTo>
                      <a:cubicBezTo>
                        <a:pt x="2984" y="5513"/>
                        <a:pt x="2984" y="5548"/>
                        <a:pt x="2998" y="5582"/>
                      </a:cubicBezTo>
                      <a:cubicBezTo>
                        <a:pt x="3014" y="5625"/>
                        <a:pt x="3032" y="5667"/>
                        <a:pt x="3066" y="5697"/>
                      </a:cubicBezTo>
                      <a:cubicBezTo>
                        <a:pt x="3104" y="5730"/>
                        <a:pt x="3148" y="5747"/>
                        <a:pt x="3194" y="5761"/>
                      </a:cubicBezTo>
                      <a:lnTo>
                        <a:pt x="3194" y="5761"/>
                      </a:lnTo>
                      <a:cubicBezTo>
                        <a:pt x="3193" y="5760"/>
                        <a:pt x="3191" y="5760"/>
                        <a:pt x="3190" y="5760"/>
                      </a:cubicBezTo>
                      <a:lnTo>
                        <a:pt x="3190" y="5760"/>
                      </a:lnTo>
                      <a:cubicBezTo>
                        <a:pt x="3247" y="5777"/>
                        <a:pt x="3304" y="5799"/>
                        <a:pt x="3362" y="5816"/>
                      </a:cubicBezTo>
                      <a:cubicBezTo>
                        <a:pt x="3424" y="5834"/>
                        <a:pt x="3487" y="5849"/>
                        <a:pt x="3551" y="5863"/>
                      </a:cubicBezTo>
                      <a:cubicBezTo>
                        <a:pt x="3696" y="5893"/>
                        <a:pt x="3845" y="5908"/>
                        <a:pt x="3993" y="5920"/>
                      </a:cubicBezTo>
                      <a:cubicBezTo>
                        <a:pt x="4087" y="5925"/>
                        <a:pt x="4182" y="5929"/>
                        <a:pt x="4277" y="5929"/>
                      </a:cubicBezTo>
                      <a:cubicBezTo>
                        <a:pt x="4481" y="5929"/>
                        <a:pt x="4683" y="5915"/>
                        <a:pt x="4884" y="5897"/>
                      </a:cubicBezTo>
                      <a:cubicBezTo>
                        <a:pt x="5048" y="5882"/>
                        <a:pt x="5209" y="5860"/>
                        <a:pt x="5371" y="5833"/>
                      </a:cubicBezTo>
                      <a:cubicBezTo>
                        <a:pt x="5407" y="5827"/>
                        <a:pt x="5442" y="5821"/>
                        <a:pt x="5478" y="5815"/>
                      </a:cubicBezTo>
                      <a:cubicBezTo>
                        <a:pt x="5732" y="5800"/>
                        <a:pt x="5981" y="5759"/>
                        <a:pt x="6230" y="5714"/>
                      </a:cubicBezTo>
                      <a:cubicBezTo>
                        <a:pt x="6328" y="5696"/>
                        <a:pt x="6427" y="5673"/>
                        <a:pt x="6526" y="5651"/>
                      </a:cubicBezTo>
                      <a:cubicBezTo>
                        <a:pt x="6673" y="5621"/>
                        <a:pt x="6820" y="5590"/>
                        <a:pt x="6967" y="5558"/>
                      </a:cubicBezTo>
                      <a:cubicBezTo>
                        <a:pt x="7040" y="5544"/>
                        <a:pt x="7096" y="5489"/>
                        <a:pt x="7113" y="5420"/>
                      </a:cubicBezTo>
                      <a:cubicBezTo>
                        <a:pt x="7175" y="5402"/>
                        <a:pt x="7235" y="5382"/>
                        <a:pt x="7296" y="5362"/>
                      </a:cubicBezTo>
                      <a:cubicBezTo>
                        <a:pt x="7371" y="5337"/>
                        <a:pt x="7444" y="5311"/>
                        <a:pt x="7519" y="5286"/>
                      </a:cubicBezTo>
                      <a:cubicBezTo>
                        <a:pt x="7614" y="5253"/>
                        <a:pt x="7712" y="5226"/>
                        <a:pt x="7802" y="5182"/>
                      </a:cubicBezTo>
                      <a:cubicBezTo>
                        <a:pt x="7885" y="5142"/>
                        <a:pt x="7926" y="5044"/>
                        <a:pt x="7897" y="4958"/>
                      </a:cubicBezTo>
                      <a:cubicBezTo>
                        <a:pt x="7894" y="4947"/>
                        <a:pt x="7888" y="4936"/>
                        <a:pt x="7884" y="4927"/>
                      </a:cubicBezTo>
                      <a:cubicBezTo>
                        <a:pt x="8096" y="4752"/>
                        <a:pt x="8310" y="4578"/>
                        <a:pt x="8527" y="4409"/>
                      </a:cubicBezTo>
                      <a:cubicBezTo>
                        <a:pt x="8557" y="4390"/>
                        <a:pt x="8588" y="4371"/>
                        <a:pt x="8617" y="4351"/>
                      </a:cubicBezTo>
                      <a:cubicBezTo>
                        <a:pt x="8682" y="4302"/>
                        <a:pt x="8746" y="4253"/>
                        <a:pt x="8809" y="4202"/>
                      </a:cubicBezTo>
                      <a:cubicBezTo>
                        <a:pt x="8841" y="4177"/>
                        <a:pt x="8868" y="4152"/>
                        <a:pt x="8893" y="4120"/>
                      </a:cubicBezTo>
                      <a:cubicBezTo>
                        <a:pt x="8922" y="4082"/>
                        <a:pt x="8925" y="4035"/>
                        <a:pt x="8924" y="3990"/>
                      </a:cubicBezTo>
                      <a:cubicBezTo>
                        <a:pt x="8924" y="3955"/>
                        <a:pt x="8912" y="3923"/>
                        <a:pt x="8893" y="3897"/>
                      </a:cubicBezTo>
                      <a:cubicBezTo>
                        <a:pt x="8978" y="3820"/>
                        <a:pt x="9057" y="3738"/>
                        <a:pt x="9132" y="3655"/>
                      </a:cubicBezTo>
                      <a:cubicBezTo>
                        <a:pt x="9173" y="3609"/>
                        <a:pt x="9215" y="3564"/>
                        <a:pt x="9250" y="3516"/>
                      </a:cubicBezTo>
                      <a:cubicBezTo>
                        <a:pt x="9289" y="3465"/>
                        <a:pt x="9319" y="3412"/>
                        <a:pt x="9346" y="3355"/>
                      </a:cubicBezTo>
                      <a:cubicBezTo>
                        <a:pt x="9369" y="3311"/>
                        <a:pt x="9371" y="3261"/>
                        <a:pt x="9358" y="3215"/>
                      </a:cubicBezTo>
                      <a:cubicBezTo>
                        <a:pt x="9375" y="3187"/>
                        <a:pt x="9392" y="3158"/>
                        <a:pt x="9408" y="3130"/>
                      </a:cubicBezTo>
                      <a:cubicBezTo>
                        <a:pt x="9510" y="2954"/>
                        <a:pt x="9610" y="2776"/>
                        <a:pt x="9704" y="2596"/>
                      </a:cubicBezTo>
                      <a:cubicBezTo>
                        <a:pt x="9770" y="2470"/>
                        <a:pt x="9833" y="2342"/>
                        <a:pt x="9904" y="2217"/>
                      </a:cubicBezTo>
                      <a:cubicBezTo>
                        <a:pt x="9921" y="2191"/>
                        <a:pt x="9938" y="2163"/>
                        <a:pt x="9957" y="2137"/>
                      </a:cubicBezTo>
                      <a:cubicBezTo>
                        <a:pt x="10021" y="2054"/>
                        <a:pt x="10080" y="1962"/>
                        <a:pt x="10118" y="1865"/>
                      </a:cubicBezTo>
                      <a:cubicBezTo>
                        <a:pt x="10153" y="1771"/>
                        <a:pt x="10097" y="1661"/>
                        <a:pt x="10005" y="1628"/>
                      </a:cubicBezTo>
                      <a:cubicBezTo>
                        <a:pt x="9993" y="1625"/>
                        <a:pt x="9983" y="1626"/>
                        <a:pt x="9972" y="1624"/>
                      </a:cubicBezTo>
                      <a:cubicBezTo>
                        <a:pt x="9993" y="1584"/>
                        <a:pt x="10014" y="1544"/>
                        <a:pt x="10033" y="1503"/>
                      </a:cubicBezTo>
                      <a:cubicBezTo>
                        <a:pt x="10093" y="1372"/>
                        <a:pt x="10134" y="1233"/>
                        <a:pt x="10167" y="1093"/>
                      </a:cubicBezTo>
                      <a:cubicBezTo>
                        <a:pt x="10199" y="955"/>
                        <a:pt x="10228" y="814"/>
                        <a:pt x="10261" y="676"/>
                      </a:cubicBezTo>
                      <a:cubicBezTo>
                        <a:pt x="10277" y="609"/>
                        <a:pt x="10293" y="542"/>
                        <a:pt x="10308" y="475"/>
                      </a:cubicBezTo>
                      <a:cubicBezTo>
                        <a:pt x="10323" y="407"/>
                        <a:pt x="10334" y="340"/>
                        <a:pt x="10342" y="271"/>
                      </a:cubicBezTo>
                      <a:cubicBezTo>
                        <a:pt x="10348" y="207"/>
                        <a:pt x="10344" y="138"/>
                        <a:pt x="10309" y="83"/>
                      </a:cubicBezTo>
                      <a:cubicBezTo>
                        <a:pt x="10278" y="35"/>
                        <a:pt x="10219" y="0"/>
                        <a:pt x="10162"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3722725" y="444850"/>
                  <a:ext cx="9400" cy="9300"/>
                </a:xfrm>
                <a:custGeom>
                  <a:avLst/>
                  <a:gdLst/>
                  <a:ahLst/>
                  <a:cxnLst/>
                  <a:rect l="l" t="t" r="r" b="b"/>
                  <a:pathLst>
                    <a:path w="376" h="372" extrusionOk="0">
                      <a:moveTo>
                        <a:pt x="184" y="1"/>
                      </a:moveTo>
                      <a:cubicBezTo>
                        <a:pt x="83" y="1"/>
                        <a:pt x="1" y="92"/>
                        <a:pt x="3" y="191"/>
                      </a:cubicBezTo>
                      <a:cubicBezTo>
                        <a:pt x="6" y="292"/>
                        <a:pt x="92" y="371"/>
                        <a:pt x="193" y="371"/>
                      </a:cubicBezTo>
                      <a:cubicBezTo>
                        <a:pt x="293" y="371"/>
                        <a:pt x="376" y="280"/>
                        <a:pt x="373" y="180"/>
                      </a:cubicBezTo>
                      <a:cubicBezTo>
                        <a:pt x="370" y="79"/>
                        <a:pt x="284"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a:off x="3728700" y="431775"/>
                  <a:ext cx="9425" cy="9275"/>
                </a:xfrm>
                <a:custGeom>
                  <a:avLst/>
                  <a:gdLst/>
                  <a:ahLst/>
                  <a:cxnLst/>
                  <a:rect l="l" t="t" r="r" b="b"/>
                  <a:pathLst>
                    <a:path w="377" h="371" extrusionOk="0">
                      <a:moveTo>
                        <a:pt x="184" y="0"/>
                      </a:moveTo>
                      <a:cubicBezTo>
                        <a:pt x="83" y="0"/>
                        <a:pt x="1" y="92"/>
                        <a:pt x="4" y="191"/>
                      </a:cubicBezTo>
                      <a:cubicBezTo>
                        <a:pt x="6" y="293"/>
                        <a:pt x="92" y="371"/>
                        <a:pt x="194" y="371"/>
                      </a:cubicBezTo>
                      <a:cubicBezTo>
                        <a:pt x="295" y="371"/>
                        <a:pt x="377" y="279"/>
                        <a:pt x="373" y="181"/>
                      </a:cubicBezTo>
                      <a:cubicBezTo>
                        <a:pt x="371" y="78"/>
                        <a:pt x="284"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2"/>
                <p:cNvSpPr/>
                <p:nvPr/>
              </p:nvSpPr>
              <p:spPr>
                <a:xfrm>
                  <a:off x="3714575" y="431800"/>
                  <a:ext cx="9400" cy="9275"/>
                </a:xfrm>
                <a:custGeom>
                  <a:avLst/>
                  <a:gdLst/>
                  <a:ahLst/>
                  <a:cxnLst/>
                  <a:rect l="l" t="t" r="r" b="b"/>
                  <a:pathLst>
                    <a:path w="376" h="371" extrusionOk="0">
                      <a:moveTo>
                        <a:pt x="184" y="0"/>
                      </a:moveTo>
                      <a:cubicBezTo>
                        <a:pt x="83" y="0"/>
                        <a:pt x="1" y="92"/>
                        <a:pt x="3" y="190"/>
                      </a:cubicBezTo>
                      <a:cubicBezTo>
                        <a:pt x="7" y="293"/>
                        <a:pt x="92" y="371"/>
                        <a:pt x="193" y="371"/>
                      </a:cubicBezTo>
                      <a:cubicBezTo>
                        <a:pt x="294" y="371"/>
                        <a:pt x="376" y="279"/>
                        <a:pt x="374" y="181"/>
                      </a:cubicBezTo>
                      <a:cubicBezTo>
                        <a:pt x="370" y="78"/>
                        <a:pt x="284"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3529075" y="487150"/>
                  <a:ext cx="9400" cy="9250"/>
                </a:xfrm>
                <a:custGeom>
                  <a:avLst/>
                  <a:gdLst/>
                  <a:ahLst/>
                  <a:cxnLst/>
                  <a:rect l="l" t="t" r="r" b="b"/>
                  <a:pathLst>
                    <a:path w="376" h="370" extrusionOk="0">
                      <a:moveTo>
                        <a:pt x="184" y="0"/>
                      </a:moveTo>
                      <a:cubicBezTo>
                        <a:pt x="83" y="0"/>
                        <a:pt x="1" y="90"/>
                        <a:pt x="3" y="190"/>
                      </a:cubicBezTo>
                      <a:cubicBezTo>
                        <a:pt x="7" y="292"/>
                        <a:pt x="92" y="369"/>
                        <a:pt x="194" y="369"/>
                      </a:cubicBezTo>
                      <a:cubicBezTo>
                        <a:pt x="294" y="369"/>
                        <a:pt x="376" y="279"/>
                        <a:pt x="374" y="180"/>
                      </a:cubicBezTo>
                      <a:cubicBezTo>
                        <a:pt x="370" y="78"/>
                        <a:pt x="284"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3519325" y="480100"/>
                  <a:ext cx="9400" cy="9275"/>
                </a:xfrm>
                <a:custGeom>
                  <a:avLst/>
                  <a:gdLst/>
                  <a:ahLst/>
                  <a:cxnLst/>
                  <a:rect l="l" t="t" r="r" b="b"/>
                  <a:pathLst>
                    <a:path w="376" h="371" extrusionOk="0">
                      <a:moveTo>
                        <a:pt x="183" y="1"/>
                      </a:moveTo>
                      <a:cubicBezTo>
                        <a:pt x="83" y="1"/>
                        <a:pt x="1" y="91"/>
                        <a:pt x="3" y="191"/>
                      </a:cubicBezTo>
                      <a:cubicBezTo>
                        <a:pt x="7" y="292"/>
                        <a:pt x="92" y="370"/>
                        <a:pt x="193" y="370"/>
                      </a:cubicBezTo>
                      <a:cubicBezTo>
                        <a:pt x="294" y="370"/>
                        <a:pt x="376" y="280"/>
                        <a:pt x="374" y="180"/>
                      </a:cubicBezTo>
                      <a:cubicBezTo>
                        <a:pt x="370" y="78"/>
                        <a:pt x="284" y="1"/>
                        <a:pt x="183" y="1"/>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3611250" y="376100"/>
                  <a:ext cx="9425" cy="9275"/>
                </a:xfrm>
                <a:custGeom>
                  <a:avLst/>
                  <a:gdLst/>
                  <a:ahLst/>
                  <a:cxnLst/>
                  <a:rect l="l" t="t" r="r" b="b"/>
                  <a:pathLst>
                    <a:path w="377" h="371" extrusionOk="0">
                      <a:moveTo>
                        <a:pt x="183" y="1"/>
                      </a:moveTo>
                      <a:cubicBezTo>
                        <a:pt x="82" y="1"/>
                        <a:pt x="0" y="91"/>
                        <a:pt x="2" y="191"/>
                      </a:cubicBezTo>
                      <a:cubicBezTo>
                        <a:pt x="6" y="292"/>
                        <a:pt x="92" y="370"/>
                        <a:pt x="193" y="370"/>
                      </a:cubicBezTo>
                      <a:cubicBezTo>
                        <a:pt x="293" y="370"/>
                        <a:pt x="376" y="280"/>
                        <a:pt x="373" y="180"/>
                      </a:cubicBezTo>
                      <a:cubicBezTo>
                        <a:pt x="369" y="79"/>
                        <a:pt x="284" y="1"/>
                        <a:pt x="183" y="1"/>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3640625" y="507075"/>
                  <a:ext cx="9375" cy="9275"/>
                </a:xfrm>
                <a:custGeom>
                  <a:avLst/>
                  <a:gdLst/>
                  <a:ahLst/>
                  <a:cxnLst/>
                  <a:rect l="l" t="t" r="r" b="b"/>
                  <a:pathLst>
                    <a:path w="375" h="371" extrusionOk="0">
                      <a:moveTo>
                        <a:pt x="192" y="0"/>
                      </a:moveTo>
                      <a:cubicBezTo>
                        <a:pt x="91" y="0"/>
                        <a:pt x="5" y="78"/>
                        <a:pt x="3" y="181"/>
                      </a:cubicBezTo>
                      <a:cubicBezTo>
                        <a:pt x="1" y="280"/>
                        <a:pt x="83" y="371"/>
                        <a:pt x="184" y="371"/>
                      </a:cubicBezTo>
                      <a:cubicBezTo>
                        <a:pt x="284" y="371"/>
                        <a:pt x="371" y="292"/>
                        <a:pt x="373" y="190"/>
                      </a:cubicBezTo>
                      <a:cubicBezTo>
                        <a:pt x="375" y="90"/>
                        <a:pt x="292" y="0"/>
                        <a:pt x="192"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3627025" y="509175"/>
                  <a:ext cx="9375" cy="9300"/>
                </a:xfrm>
                <a:custGeom>
                  <a:avLst/>
                  <a:gdLst/>
                  <a:ahLst/>
                  <a:cxnLst/>
                  <a:rect l="l" t="t" r="r" b="b"/>
                  <a:pathLst>
                    <a:path w="375" h="372" extrusionOk="0">
                      <a:moveTo>
                        <a:pt x="191" y="1"/>
                      </a:moveTo>
                      <a:cubicBezTo>
                        <a:pt x="91" y="1"/>
                        <a:pt x="5" y="78"/>
                        <a:pt x="3" y="181"/>
                      </a:cubicBezTo>
                      <a:cubicBezTo>
                        <a:pt x="0" y="281"/>
                        <a:pt x="83" y="371"/>
                        <a:pt x="183" y="371"/>
                      </a:cubicBezTo>
                      <a:cubicBezTo>
                        <a:pt x="284" y="371"/>
                        <a:pt x="370" y="292"/>
                        <a:pt x="372" y="190"/>
                      </a:cubicBezTo>
                      <a:cubicBezTo>
                        <a:pt x="374" y="91"/>
                        <a:pt x="292"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3506475" y="308000"/>
                  <a:ext cx="159200" cy="85975"/>
                </a:xfrm>
                <a:custGeom>
                  <a:avLst/>
                  <a:gdLst/>
                  <a:ahLst/>
                  <a:cxnLst/>
                  <a:rect l="l" t="t" r="r" b="b"/>
                  <a:pathLst>
                    <a:path w="6368" h="3439" extrusionOk="0">
                      <a:moveTo>
                        <a:pt x="5176" y="1705"/>
                      </a:moveTo>
                      <a:cubicBezTo>
                        <a:pt x="5173" y="1707"/>
                        <a:pt x="5170" y="1710"/>
                        <a:pt x="5167" y="1712"/>
                      </a:cubicBezTo>
                      <a:lnTo>
                        <a:pt x="5167" y="1712"/>
                      </a:lnTo>
                      <a:cubicBezTo>
                        <a:pt x="5170" y="1710"/>
                        <a:pt x="5173" y="1707"/>
                        <a:pt x="5176" y="1705"/>
                      </a:cubicBezTo>
                      <a:close/>
                      <a:moveTo>
                        <a:pt x="3464" y="2833"/>
                      </a:moveTo>
                      <a:cubicBezTo>
                        <a:pt x="3461" y="2834"/>
                        <a:pt x="3458" y="2836"/>
                        <a:pt x="3456" y="2837"/>
                      </a:cubicBezTo>
                      <a:lnTo>
                        <a:pt x="3456" y="2837"/>
                      </a:lnTo>
                      <a:cubicBezTo>
                        <a:pt x="3458" y="2836"/>
                        <a:pt x="3461" y="2834"/>
                        <a:pt x="3464" y="2833"/>
                      </a:cubicBezTo>
                      <a:close/>
                      <a:moveTo>
                        <a:pt x="5495" y="0"/>
                      </a:moveTo>
                      <a:cubicBezTo>
                        <a:pt x="5432" y="0"/>
                        <a:pt x="5368" y="5"/>
                        <a:pt x="5305" y="10"/>
                      </a:cubicBezTo>
                      <a:cubicBezTo>
                        <a:pt x="5259" y="14"/>
                        <a:pt x="5213" y="20"/>
                        <a:pt x="5168" y="27"/>
                      </a:cubicBezTo>
                      <a:cubicBezTo>
                        <a:pt x="5070" y="41"/>
                        <a:pt x="4974" y="57"/>
                        <a:pt x="4877" y="72"/>
                      </a:cubicBezTo>
                      <a:cubicBezTo>
                        <a:pt x="4686" y="102"/>
                        <a:pt x="4494" y="120"/>
                        <a:pt x="4303" y="147"/>
                      </a:cubicBezTo>
                      <a:cubicBezTo>
                        <a:pt x="4198" y="162"/>
                        <a:pt x="4092" y="179"/>
                        <a:pt x="3986" y="199"/>
                      </a:cubicBezTo>
                      <a:cubicBezTo>
                        <a:pt x="3980" y="200"/>
                        <a:pt x="3974" y="201"/>
                        <a:pt x="3967" y="202"/>
                      </a:cubicBezTo>
                      <a:cubicBezTo>
                        <a:pt x="3932" y="164"/>
                        <a:pt x="3882" y="145"/>
                        <a:pt x="3829" y="145"/>
                      </a:cubicBezTo>
                      <a:cubicBezTo>
                        <a:pt x="3807" y="145"/>
                        <a:pt x="3784" y="148"/>
                        <a:pt x="3762" y="155"/>
                      </a:cubicBezTo>
                      <a:cubicBezTo>
                        <a:pt x="3693" y="179"/>
                        <a:pt x="3623" y="202"/>
                        <a:pt x="3553" y="224"/>
                      </a:cubicBezTo>
                      <a:lnTo>
                        <a:pt x="3553" y="224"/>
                      </a:lnTo>
                      <a:cubicBezTo>
                        <a:pt x="3555" y="223"/>
                        <a:pt x="3557" y="223"/>
                        <a:pt x="3559" y="222"/>
                      </a:cubicBezTo>
                      <a:lnTo>
                        <a:pt x="3559" y="222"/>
                      </a:lnTo>
                      <a:cubicBezTo>
                        <a:pt x="3556" y="223"/>
                        <a:pt x="3553" y="224"/>
                        <a:pt x="3549" y="225"/>
                      </a:cubicBezTo>
                      <a:lnTo>
                        <a:pt x="3549" y="225"/>
                      </a:lnTo>
                      <a:cubicBezTo>
                        <a:pt x="3545" y="227"/>
                        <a:pt x="3540" y="228"/>
                        <a:pt x="3536" y="230"/>
                      </a:cubicBezTo>
                      <a:cubicBezTo>
                        <a:pt x="3539" y="229"/>
                        <a:pt x="3542" y="228"/>
                        <a:pt x="3545" y="227"/>
                      </a:cubicBezTo>
                      <a:lnTo>
                        <a:pt x="3545" y="227"/>
                      </a:lnTo>
                      <a:cubicBezTo>
                        <a:pt x="3544" y="227"/>
                        <a:pt x="3544" y="227"/>
                        <a:pt x="3544" y="227"/>
                      </a:cubicBezTo>
                      <a:cubicBezTo>
                        <a:pt x="3531" y="231"/>
                        <a:pt x="3520" y="235"/>
                        <a:pt x="3507" y="239"/>
                      </a:cubicBezTo>
                      <a:cubicBezTo>
                        <a:pt x="3496" y="242"/>
                        <a:pt x="3484" y="246"/>
                        <a:pt x="3473" y="250"/>
                      </a:cubicBezTo>
                      <a:cubicBezTo>
                        <a:pt x="3449" y="254"/>
                        <a:pt x="3426" y="262"/>
                        <a:pt x="3403" y="273"/>
                      </a:cubicBezTo>
                      <a:cubicBezTo>
                        <a:pt x="3386" y="278"/>
                        <a:pt x="3369" y="282"/>
                        <a:pt x="3352" y="289"/>
                      </a:cubicBezTo>
                      <a:cubicBezTo>
                        <a:pt x="3342" y="293"/>
                        <a:pt x="3331" y="296"/>
                        <a:pt x="3321" y="299"/>
                      </a:cubicBezTo>
                      <a:cubicBezTo>
                        <a:pt x="3311" y="303"/>
                        <a:pt x="3299" y="306"/>
                        <a:pt x="3289" y="310"/>
                      </a:cubicBezTo>
                      <a:cubicBezTo>
                        <a:pt x="3192" y="342"/>
                        <a:pt x="3097" y="379"/>
                        <a:pt x="3001" y="415"/>
                      </a:cubicBezTo>
                      <a:cubicBezTo>
                        <a:pt x="2915" y="446"/>
                        <a:pt x="2834" y="484"/>
                        <a:pt x="2752" y="519"/>
                      </a:cubicBezTo>
                      <a:cubicBezTo>
                        <a:pt x="2663" y="558"/>
                        <a:pt x="2575" y="596"/>
                        <a:pt x="2490" y="639"/>
                      </a:cubicBezTo>
                      <a:cubicBezTo>
                        <a:pt x="2428" y="671"/>
                        <a:pt x="2367" y="702"/>
                        <a:pt x="2306" y="734"/>
                      </a:cubicBezTo>
                      <a:cubicBezTo>
                        <a:pt x="2271" y="752"/>
                        <a:pt x="2236" y="767"/>
                        <a:pt x="2201" y="788"/>
                      </a:cubicBezTo>
                      <a:cubicBezTo>
                        <a:pt x="2153" y="817"/>
                        <a:pt x="2104" y="846"/>
                        <a:pt x="2055" y="876"/>
                      </a:cubicBezTo>
                      <a:cubicBezTo>
                        <a:pt x="2008" y="904"/>
                        <a:pt x="1959" y="931"/>
                        <a:pt x="1914" y="962"/>
                      </a:cubicBezTo>
                      <a:cubicBezTo>
                        <a:pt x="1838" y="1015"/>
                        <a:pt x="1756" y="1064"/>
                        <a:pt x="1684" y="1123"/>
                      </a:cubicBezTo>
                      <a:cubicBezTo>
                        <a:pt x="1602" y="1187"/>
                        <a:pt x="1521" y="1249"/>
                        <a:pt x="1445" y="1318"/>
                      </a:cubicBezTo>
                      <a:cubicBezTo>
                        <a:pt x="1361" y="1394"/>
                        <a:pt x="1281" y="1470"/>
                        <a:pt x="1202" y="1550"/>
                      </a:cubicBezTo>
                      <a:cubicBezTo>
                        <a:pt x="1066" y="1686"/>
                        <a:pt x="939" y="1833"/>
                        <a:pt x="822" y="1986"/>
                      </a:cubicBezTo>
                      <a:cubicBezTo>
                        <a:pt x="786" y="2034"/>
                        <a:pt x="744" y="2081"/>
                        <a:pt x="736" y="2142"/>
                      </a:cubicBezTo>
                      <a:cubicBezTo>
                        <a:pt x="731" y="2166"/>
                        <a:pt x="733" y="2190"/>
                        <a:pt x="738" y="2212"/>
                      </a:cubicBezTo>
                      <a:cubicBezTo>
                        <a:pt x="649" y="2303"/>
                        <a:pt x="561" y="2393"/>
                        <a:pt x="478" y="2489"/>
                      </a:cubicBezTo>
                      <a:cubicBezTo>
                        <a:pt x="395" y="2584"/>
                        <a:pt x="311" y="2689"/>
                        <a:pt x="256" y="2804"/>
                      </a:cubicBezTo>
                      <a:cubicBezTo>
                        <a:pt x="221" y="2878"/>
                        <a:pt x="197" y="2972"/>
                        <a:pt x="226" y="3050"/>
                      </a:cubicBezTo>
                      <a:lnTo>
                        <a:pt x="221" y="3050"/>
                      </a:lnTo>
                      <a:cubicBezTo>
                        <a:pt x="218" y="3049"/>
                        <a:pt x="216" y="3049"/>
                        <a:pt x="213" y="3049"/>
                      </a:cubicBezTo>
                      <a:cubicBezTo>
                        <a:pt x="181" y="3049"/>
                        <a:pt x="148" y="3056"/>
                        <a:pt x="118" y="3072"/>
                      </a:cubicBezTo>
                      <a:cubicBezTo>
                        <a:pt x="29" y="3124"/>
                        <a:pt x="0" y="3236"/>
                        <a:pt x="48" y="3325"/>
                      </a:cubicBezTo>
                      <a:cubicBezTo>
                        <a:pt x="63" y="3354"/>
                        <a:pt x="88" y="3380"/>
                        <a:pt x="117" y="3396"/>
                      </a:cubicBezTo>
                      <a:cubicBezTo>
                        <a:pt x="150" y="3414"/>
                        <a:pt x="181" y="3419"/>
                        <a:pt x="214" y="3419"/>
                      </a:cubicBezTo>
                      <a:cubicBezTo>
                        <a:pt x="231" y="3419"/>
                        <a:pt x="247" y="3418"/>
                        <a:pt x="264" y="3417"/>
                      </a:cubicBezTo>
                      <a:cubicBezTo>
                        <a:pt x="293" y="3417"/>
                        <a:pt x="323" y="3419"/>
                        <a:pt x="352" y="3421"/>
                      </a:cubicBezTo>
                      <a:cubicBezTo>
                        <a:pt x="351" y="3421"/>
                        <a:pt x="350" y="3421"/>
                        <a:pt x="349" y="3421"/>
                      </a:cubicBezTo>
                      <a:lnTo>
                        <a:pt x="349" y="3421"/>
                      </a:lnTo>
                      <a:cubicBezTo>
                        <a:pt x="445" y="3429"/>
                        <a:pt x="540" y="3435"/>
                        <a:pt x="637" y="3438"/>
                      </a:cubicBezTo>
                      <a:lnTo>
                        <a:pt x="684" y="3438"/>
                      </a:lnTo>
                      <a:cubicBezTo>
                        <a:pt x="771" y="3438"/>
                        <a:pt x="857" y="3433"/>
                        <a:pt x="943" y="3427"/>
                      </a:cubicBezTo>
                      <a:cubicBezTo>
                        <a:pt x="1138" y="3413"/>
                        <a:pt x="1332" y="3396"/>
                        <a:pt x="1527" y="3373"/>
                      </a:cubicBezTo>
                      <a:cubicBezTo>
                        <a:pt x="1733" y="3349"/>
                        <a:pt x="1936" y="3321"/>
                        <a:pt x="2139" y="3279"/>
                      </a:cubicBezTo>
                      <a:cubicBezTo>
                        <a:pt x="2326" y="3240"/>
                        <a:pt x="2513" y="3192"/>
                        <a:pt x="2695" y="3136"/>
                      </a:cubicBezTo>
                      <a:cubicBezTo>
                        <a:pt x="2773" y="3112"/>
                        <a:pt x="2850" y="3087"/>
                        <a:pt x="2926" y="3063"/>
                      </a:cubicBezTo>
                      <a:lnTo>
                        <a:pt x="2926" y="3063"/>
                      </a:lnTo>
                      <a:cubicBezTo>
                        <a:pt x="2918" y="3066"/>
                        <a:pt x="2912" y="3068"/>
                        <a:pt x="2904" y="3070"/>
                      </a:cubicBezTo>
                      <a:cubicBezTo>
                        <a:pt x="3000" y="3039"/>
                        <a:pt x="3093" y="3001"/>
                        <a:pt x="3186" y="2963"/>
                      </a:cubicBezTo>
                      <a:cubicBezTo>
                        <a:pt x="3229" y="2944"/>
                        <a:pt x="3271" y="2924"/>
                        <a:pt x="3313" y="2905"/>
                      </a:cubicBezTo>
                      <a:cubicBezTo>
                        <a:pt x="3318" y="2903"/>
                        <a:pt x="3323" y="2901"/>
                        <a:pt x="3328" y="2899"/>
                      </a:cubicBezTo>
                      <a:cubicBezTo>
                        <a:pt x="3347" y="2893"/>
                        <a:pt x="3366" y="2884"/>
                        <a:pt x="3383" y="2873"/>
                      </a:cubicBezTo>
                      <a:cubicBezTo>
                        <a:pt x="3404" y="2863"/>
                        <a:pt x="3426" y="2854"/>
                        <a:pt x="3446" y="2843"/>
                      </a:cubicBezTo>
                      <a:cubicBezTo>
                        <a:pt x="3448" y="2841"/>
                        <a:pt x="3450" y="2840"/>
                        <a:pt x="3452" y="2839"/>
                      </a:cubicBezTo>
                      <a:cubicBezTo>
                        <a:pt x="3453" y="2838"/>
                        <a:pt x="3455" y="2838"/>
                        <a:pt x="3456" y="2837"/>
                      </a:cubicBezTo>
                      <a:lnTo>
                        <a:pt x="3456" y="2837"/>
                      </a:lnTo>
                      <a:cubicBezTo>
                        <a:pt x="3455" y="2837"/>
                        <a:pt x="3454" y="2838"/>
                        <a:pt x="3454" y="2838"/>
                      </a:cubicBezTo>
                      <a:lnTo>
                        <a:pt x="3457" y="2836"/>
                      </a:lnTo>
                      <a:cubicBezTo>
                        <a:pt x="3763" y="2688"/>
                        <a:pt x="4060" y="2517"/>
                        <a:pt x="4347" y="2333"/>
                      </a:cubicBezTo>
                      <a:cubicBezTo>
                        <a:pt x="4492" y="2240"/>
                        <a:pt x="4634" y="2140"/>
                        <a:pt x="4774" y="2041"/>
                      </a:cubicBezTo>
                      <a:cubicBezTo>
                        <a:pt x="4911" y="1944"/>
                        <a:pt x="5035" y="1829"/>
                        <a:pt x="5159" y="1719"/>
                      </a:cubicBezTo>
                      <a:lnTo>
                        <a:pt x="5159" y="1719"/>
                      </a:lnTo>
                      <a:cubicBezTo>
                        <a:pt x="5237" y="1654"/>
                        <a:pt x="5314" y="1590"/>
                        <a:pt x="5392" y="1526"/>
                      </a:cubicBezTo>
                      <a:cubicBezTo>
                        <a:pt x="5467" y="1464"/>
                        <a:pt x="5537" y="1394"/>
                        <a:pt x="5607" y="1324"/>
                      </a:cubicBezTo>
                      <a:cubicBezTo>
                        <a:pt x="5746" y="1186"/>
                        <a:pt x="5879" y="1039"/>
                        <a:pt x="6010" y="893"/>
                      </a:cubicBezTo>
                      <a:cubicBezTo>
                        <a:pt x="6074" y="823"/>
                        <a:pt x="6135" y="750"/>
                        <a:pt x="6195" y="678"/>
                      </a:cubicBezTo>
                      <a:cubicBezTo>
                        <a:pt x="6220" y="648"/>
                        <a:pt x="6244" y="618"/>
                        <a:pt x="6268" y="589"/>
                      </a:cubicBezTo>
                      <a:cubicBezTo>
                        <a:pt x="6291" y="559"/>
                        <a:pt x="6316" y="529"/>
                        <a:pt x="6331" y="494"/>
                      </a:cubicBezTo>
                      <a:cubicBezTo>
                        <a:pt x="6367" y="407"/>
                        <a:pt x="6334" y="318"/>
                        <a:pt x="6270" y="255"/>
                      </a:cubicBezTo>
                      <a:cubicBezTo>
                        <a:pt x="6251" y="237"/>
                        <a:pt x="6229" y="221"/>
                        <a:pt x="6206" y="208"/>
                      </a:cubicBezTo>
                      <a:cubicBezTo>
                        <a:pt x="6205" y="189"/>
                        <a:pt x="6200" y="169"/>
                        <a:pt x="6193" y="150"/>
                      </a:cubicBezTo>
                      <a:cubicBezTo>
                        <a:pt x="6166" y="82"/>
                        <a:pt x="6097" y="34"/>
                        <a:pt x="6024" y="34"/>
                      </a:cubicBezTo>
                      <a:cubicBezTo>
                        <a:pt x="6022" y="34"/>
                        <a:pt x="6019" y="34"/>
                        <a:pt x="6017" y="34"/>
                      </a:cubicBezTo>
                      <a:cubicBezTo>
                        <a:pt x="5976" y="34"/>
                        <a:pt x="5944" y="43"/>
                        <a:pt x="5907" y="60"/>
                      </a:cubicBezTo>
                      <a:cubicBezTo>
                        <a:pt x="5896" y="65"/>
                        <a:pt x="5886" y="71"/>
                        <a:pt x="5874" y="76"/>
                      </a:cubicBezTo>
                      <a:cubicBezTo>
                        <a:pt x="5806" y="50"/>
                        <a:pt x="5737" y="28"/>
                        <a:pt x="5664" y="14"/>
                      </a:cubicBezTo>
                      <a:cubicBezTo>
                        <a:pt x="5609" y="4"/>
                        <a:pt x="5552" y="0"/>
                        <a:pt x="549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3489325" y="302500"/>
                  <a:ext cx="271800" cy="271050"/>
                </a:xfrm>
                <a:custGeom>
                  <a:avLst/>
                  <a:gdLst/>
                  <a:ahLst/>
                  <a:cxnLst/>
                  <a:rect l="l" t="t" r="r" b="b"/>
                  <a:pathLst>
                    <a:path w="10872" h="10842" extrusionOk="0">
                      <a:moveTo>
                        <a:pt x="3878" y="649"/>
                      </a:moveTo>
                      <a:cubicBezTo>
                        <a:pt x="3875" y="650"/>
                        <a:pt x="3873" y="651"/>
                        <a:pt x="3870" y="652"/>
                      </a:cubicBezTo>
                      <a:cubicBezTo>
                        <a:pt x="3873" y="651"/>
                        <a:pt x="3875" y="650"/>
                        <a:pt x="3878" y="649"/>
                      </a:cubicBezTo>
                      <a:close/>
                      <a:moveTo>
                        <a:pt x="5200" y="371"/>
                      </a:moveTo>
                      <a:cubicBezTo>
                        <a:pt x="5246" y="371"/>
                        <a:pt x="5291" y="372"/>
                        <a:pt x="5337" y="374"/>
                      </a:cubicBezTo>
                      <a:cubicBezTo>
                        <a:pt x="5591" y="397"/>
                        <a:pt x="5843" y="420"/>
                        <a:pt x="6096" y="443"/>
                      </a:cubicBezTo>
                      <a:cubicBezTo>
                        <a:pt x="6229" y="455"/>
                        <a:pt x="6361" y="470"/>
                        <a:pt x="6494" y="486"/>
                      </a:cubicBezTo>
                      <a:cubicBezTo>
                        <a:pt x="6609" y="500"/>
                        <a:pt x="6723" y="522"/>
                        <a:pt x="6836" y="543"/>
                      </a:cubicBezTo>
                      <a:cubicBezTo>
                        <a:pt x="6923" y="566"/>
                        <a:pt x="7007" y="590"/>
                        <a:pt x="7092" y="617"/>
                      </a:cubicBezTo>
                      <a:cubicBezTo>
                        <a:pt x="7166" y="640"/>
                        <a:pt x="7240" y="666"/>
                        <a:pt x="7314" y="691"/>
                      </a:cubicBezTo>
                      <a:cubicBezTo>
                        <a:pt x="7506" y="762"/>
                        <a:pt x="7695" y="836"/>
                        <a:pt x="7878" y="927"/>
                      </a:cubicBezTo>
                      <a:cubicBezTo>
                        <a:pt x="7953" y="965"/>
                        <a:pt x="8027" y="1008"/>
                        <a:pt x="8098" y="1055"/>
                      </a:cubicBezTo>
                      <a:cubicBezTo>
                        <a:pt x="8189" y="1117"/>
                        <a:pt x="8272" y="1188"/>
                        <a:pt x="8354" y="1260"/>
                      </a:cubicBezTo>
                      <a:cubicBezTo>
                        <a:pt x="8513" y="1403"/>
                        <a:pt x="8675" y="1544"/>
                        <a:pt x="8827" y="1696"/>
                      </a:cubicBezTo>
                      <a:cubicBezTo>
                        <a:pt x="8981" y="1848"/>
                        <a:pt x="9138" y="1998"/>
                        <a:pt x="9284" y="2158"/>
                      </a:cubicBezTo>
                      <a:cubicBezTo>
                        <a:pt x="9402" y="2300"/>
                        <a:pt x="9516" y="2446"/>
                        <a:pt x="9623" y="2596"/>
                      </a:cubicBezTo>
                      <a:cubicBezTo>
                        <a:pt x="9731" y="2765"/>
                        <a:pt x="9841" y="2933"/>
                        <a:pt x="9937" y="3111"/>
                      </a:cubicBezTo>
                      <a:cubicBezTo>
                        <a:pt x="10044" y="3344"/>
                        <a:pt x="10139" y="3584"/>
                        <a:pt x="10227" y="3826"/>
                      </a:cubicBezTo>
                      <a:cubicBezTo>
                        <a:pt x="10246" y="3886"/>
                        <a:pt x="10263" y="3944"/>
                        <a:pt x="10277" y="4004"/>
                      </a:cubicBezTo>
                      <a:cubicBezTo>
                        <a:pt x="10290" y="4064"/>
                        <a:pt x="10303" y="4124"/>
                        <a:pt x="10317" y="4184"/>
                      </a:cubicBezTo>
                      <a:cubicBezTo>
                        <a:pt x="10345" y="4313"/>
                        <a:pt x="10380" y="4443"/>
                        <a:pt x="10409" y="4573"/>
                      </a:cubicBezTo>
                      <a:cubicBezTo>
                        <a:pt x="10442" y="4756"/>
                        <a:pt x="10464" y="4938"/>
                        <a:pt x="10479" y="5124"/>
                      </a:cubicBezTo>
                      <a:cubicBezTo>
                        <a:pt x="10486" y="5268"/>
                        <a:pt x="10490" y="5411"/>
                        <a:pt x="10485" y="5555"/>
                      </a:cubicBezTo>
                      <a:cubicBezTo>
                        <a:pt x="10476" y="5639"/>
                        <a:pt x="10464" y="5721"/>
                        <a:pt x="10450" y="5805"/>
                      </a:cubicBezTo>
                      <a:cubicBezTo>
                        <a:pt x="10420" y="5951"/>
                        <a:pt x="10382" y="6097"/>
                        <a:pt x="10353" y="6244"/>
                      </a:cubicBezTo>
                      <a:cubicBezTo>
                        <a:pt x="10322" y="6411"/>
                        <a:pt x="10294" y="6578"/>
                        <a:pt x="10261" y="6743"/>
                      </a:cubicBezTo>
                      <a:cubicBezTo>
                        <a:pt x="10218" y="6939"/>
                        <a:pt x="10165" y="7130"/>
                        <a:pt x="10106" y="7321"/>
                      </a:cubicBezTo>
                      <a:cubicBezTo>
                        <a:pt x="10058" y="7456"/>
                        <a:pt x="9999" y="7583"/>
                        <a:pt x="9935" y="7711"/>
                      </a:cubicBezTo>
                      <a:cubicBezTo>
                        <a:pt x="9849" y="7880"/>
                        <a:pt x="9764" y="8050"/>
                        <a:pt x="9664" y="8213"/>
                      </a:cubicBezTo>
                      <a:cubicBezTo>
                        <a:pt x="9591" y="8312"/>
                        <a:pt x="9513" y="8406"/>
                        <a:pt x="9432" y="8499"/>
                      </a:cubicBezTo>
                      <a:lnTo>
                        <a:pt x="9433" y="8499"/>
                      </a:lnTo>
                      <a:cubicBezTo>
                        <a:pt x="9393" y="8544"/>
                        <a:pt x="9353" y="8590"/>
                        <a:pt x="9313" y="8636"/>
                      </a:cubicBezTo>
                      <a:cubicBezTo>
                        <a:pt x="9207" y="8751"/>
                        <a:pt x="9091" y="8854"/>
                        <a:pt x="8981" y="8966"/>
                      </a:cubicBezTo>
                      <a:cubicBezTo>
                        <a:pt x="8874" y="9077"/>
                        <a:pt x="8776" y="9202"/>
                        <a:pt x="8662" y="9308"/>
                      </a:cubicBezTo>
                      <a:cubicBezTo>
                        <a:pt x="8572" y="9385"/>
                        <a:pt x="8476" y="9455"/>
                        <a:pt x="8378" y="9521"/>
                      </a:cubicBezTo>
                      <a:lnTo>
                        <a:pt x="8380" y="9521"/>
                      </a:lnTo>
                      <a:cubicBezTo>
                        <a:pt x="8273" y="9592"/>
                        <a:pt x="8162" y="9655"/>
                        <a:pt x="8056" y="9723"/>
                      </a:cubicBezTo>
                      <a:cubicBezTo>
                        <a:pt x="7945" y="9796"/>
                        <a:pt x="7836" y="9872"/>
                        <a:pt x="7720" y="9935"/>
                      </a:cubicBezTo>
                      <a:cubicBezTo>
                        <a:pt x="7489" y="10048"/>
                        <a:pt x="7245" y="10132"/>
                        <a:pt x="7003" y="10217"/>
                      </a:cubicBezTo>
                      <a:cubicBezTo>
                        <a:pt x="6877" y="10260"/>
                        <a:pt x="6747" y="10289"/>
                        <a:pt x="6616" y="10318"/>
                      </a:cubicBezTo>
                      <a:lnTo>
                        <a:pt x="6613" y="10318"/>
                      </a:lnTo>
                      <a:cubicBezTo>
                        <a:pt x="6608" y="10320"/>
                        <a:pt x="6603" y="10321"/>
                        <a:pt x="6599" y="10322"/>
                      </a:cubicBezTo>
                      <a:lnTo>
                        <a:pt x="6599" y="10322"/>
                      </a:lnTo>
                      <a:cubicBezTo>
                        <a:pt x="6599" y="10321"/>
                        <a:pt x="6599" y="10321"/>
                        <a:pt x="6599" y="10321"/>
                      </a:cubicBezTo>
                      <a:lnTo>
                        <a:pt x="6599" y="10321"/>
                      </a:lnTo>
                      <a:cubicBezTo>
                        <a:pt x="6501" y="10341"/>
                        <a:pt x="6403" y="10360"/>
                        <a:pt x="6304" y="10380"/>
                      </a:cubicBezTo>
                      <a:cubicBezTo>
                        <a:pt x="6206" y="10398"/>
                        <a:pt x="6106" y="10411"/>
                        <a:pt x="6006" y="10419"/>
                      </a:cubicBezTo>
                      <a:cubicBezTo>
                        <a:pt x="5883" y="10427"/>
                        <a:pt x="5761" y="10436"/>
                        <a:pt x="5639" y="10446"/>
                      </a:cubicBezTo>
                      <a:lnTo>
                        <a:pt x="5651" y="10446"/>
                      </a:lnTo>
                      <a:cubicBezTo>
                        <a:pt x="5447" y="10459"/>
                        <a:pt x="5243" y="10470"/>
                        <a:pt x="5039" y="10470"/>
                      </a:cubicBezTo>
                      <a:cubicBezTo>
                        <a:pt x="4951" y="10470"/>
                        <a:pt x="4864" y="10468"/>
                        <a:pt x="4777" y="10463"/>
                      </a:cubicBezTo>
                      <a:cubicBezTo>
                        <a:pt x="4613" y="10451"/>
                        <a:pt x="4454" y="10432"/>
                        <a:pt x="4293" y="10403"/>
                      </a:cubicBezTo>
                      <a:cubicBezTo>
                        <a:pt x="4001" y="10337"/>
                        <a:pt x="3714" y="10262"/>
                        <a:pt x="3431" y="10165"/>
                      </a:cubicBezTo>
                      <a:cubicBezTo>
                        <a:pt x="3299" y="10117"/>
                        <a:pt x="3169" y="10061"/>
                        <a:pt x="3041" y="10002"/>
                      </a:cubicBezTo>
                      <a:cubicBezTo>
                        <a:pt x="2997" y="9982"/>
                        <a:pt x="2956" y="9958"/>
                        <a:pt x="2915" y="9934"/>
                      </a:cubicBezTo>
                      <a:cubicBezTo>
                        <a:pt x="2892" y="9923"/>
                        <a:pt x="2870" y="9914"/>
                        <a:pt x="2849" y="9903"/>
                      </a:cubicBezTo>
                      <a:cubicBezTo>
                        <a:pt x="2829" y="9894"/>
                        <a:pt x="2809" y="9885"/>
                        <a:pt x="2791" y="9871"/>
                      </a:cubicBezTo>
                      <a:cubicBezTo>
                        <a:pt x="2788" y="9867"/>
                        <a:pt x="2783" y="9864"/>
                        <a:pt x="2781" y="9860"/>
                      </a:cubicBezTo>
                      <a:cubicBezTo>
                        <a:pt x="2774" y="9856"/>
                        <a:pt x="2766" y="9852"/>
                        <a:pt x="2759" y="9848"/>
                      </a:cubicBezTo>
                      <a:cubicBezTo>
                        <a:pt x="2754" y="9847"/>
                        <a:pt x="2749" y="9844"/>
                        <a:pt x="2745" y="9842"/>
                      </a:cubicBezTo>
                      <a:cubicBezTo>
                        <a:pt x="2715" y="9827"/>
                        <a:pt x="2685" y="9812"/>
                        <a:pt x="2655" y="9799"/>
                      </a:cubicBezTo>
                      <a:cubicBezTo>
                        <a:pt x="2639" y="9790"/>
                        <a:pt x="2622" y="9782"/>
                        <a:pt x="2606" y="9772"/>
                      </a:cubicBezTo>
                      <a:cubicBezTo>
                        <a:pt x="2578" y="9753"/>
                        <a:pt x="2549" y="9732"/>
                        <a:pt x="2522" y="9713"/>
                      </a:cubicBezTo>
                      <a:cubicBezTo>
                        <a:pt x="2452" y="9654"/>
                        <a:pt x="2386" y="9592"/>
                        <a:pt x="2313" y="9535"/>
                      </a:cubicBezTo>
                      <a:cubicBezTo>
                        <a:pt x="2238" y="9475"/>
                        <a:pt x="2161" y="9417"/>
                        <a:pt x="2086" y="9357"/>
                      </a:cubicBezTo>
                      <a:lnTo>
                        <a:pt x="2086" y="9357"/>
                      </a:lnTo>
                      <a:lnTo>
                        <a:pt x="2087" y="9360"/>
                      </a:lnTo>
                      <a:cubicBezTo>
                        <a:pt x="2025" y="9308"/>
                        <a:pt x="1966" y="9256"/>
                        <a:pt x="1908" y="9200"/>
                      </a:cubicBezTo>
                      <a:cubicBezTo>
                        <a:pt x="1733" y="9014"/>
                        <a:pt x="1561" y="8822"/>
                        <a:pt x="1403" y="8621"/>
                      </a:cubicBezTo>
                      <a:cubicBezTo>
                        <a:pt x="1155" y="8270"/>
                        <a:pt x="925" y="7906"/>
                        <a:pt x="713" y="7534"/>
                      </a:cubicBezTo>
                      <a:cubicBezTo>
                        <a:pt x="683" y="7475"/>
                        <a:pt x="651" y="7417"/>
                        <a:pt x="628" y="7355"/>
                      </a:cubicBezTo>
                      <a:cubicBezTo>
                        <a:pt x="628" y="7356"/>
                        <a:pt x="628" y="7356"/>
                        <a:pt x="628" y="7357"/>
                      </a:cubicBezTo>
                      <a:cubicBezTo>
                        <a:pt x="618" y="7334"/>
                        <a:pt x="609" y="7309"/>
                        <a:pt x="600" y="7284"/>
                      </a:cubicBezTo>
                      <a:lnTo>
                        <a:pt x="600" y="7284"/>
                      </a:lnTo>
                      <a:cubicBezTo>
                        <a:pt x="600" y="7284"/>
                        <a:pt x="600" y="7285"/>
                        <a:pt x="601" y="7285"/>
                      </a:cubicBezTo>
                      <a:cubicBezTo>
                        <a:pt x="555" y="7156"/>
                        <a:pt x="514" y="7027"/>
                        <a:pt x="479" y="6895"/>
                      </a:cubicBezTo>
                      <a:cubicBezTo>
                        <a:pt x="431" y="6675"/>
                        <a:pt x="408" y="6450"/>
                        <a:pt x="383" y="6225"/>
                      </a:cubicBezTo>
                      <a:cubicBezTo>
                        <a:pt x="372" y="6068"/>
                        <a:pt x="371" y="5910"/>
                        <a:pt x="376" y="5752"/>
                      </a:cubicBezTo>
                      <a:lnTo>
                        <a:pt x="376" y="5752"/>
                      </a:lnTo>
                      <a:cubicBezTo>
                        <a:pt x="375" y="5760"/>
                        <a:pt x="375" y="5768"/>
                        <a:pt x="374" y="5776"/>
                      </a:cubicBezTo>
                      <a:cubicBezTo>
                        <a:pt x="382" y="5603"/>
                        <a:pt x="386" y="5430"/>
                        <a:pt x="398" y="5257"/>
                      </a:cubicBezTo>
                      <a:cubicBezTo>
                        <a:pt x="412" y="5086"/>
                        <a:pt x="434" y="4918"/>
                        <a:pt x="459" y="4750"/>
                      </a:cubicBezTo>
                      <a:lnTo>
                        <a:pt x="459" y="4749"/>
                      </a:lnTo>
                      <a:cubicBezTo>
                        <a:pt x="459" y="4745"/>
                        <a:pt x="460" y="4739"/>
                        <a:pt x="461" y="4733"/>
                      </a:cubicBezTo>
                      <a:cubicBezTo>
                        <a:pt x="482" y="4618"/>
                        <a:pt x="504" y="4503"/>
                        <a:pt x="535" y="4389"/>
                      </a:cubicBezTo>
                      <a:cubicBezTo>
                        <a:pt x="563" y="4280"/>
                        <a:pt x="594" y="4173"/>
                        <a:pt x="626" y="4065"/>
                      </a:cubicBezTo>
                      <a:cubicBezTo>
                        <a:pt x="709" y="3808"/>
                        <a:pt x="800" y="3553"/>
                        <a:pt x="907" y="3305"/>
                      </a:cubicBezTo>
                      <a:cubicBezTo>
                        <a:pt x="941" y="3232"/>
                        <a:pt x="979" y="3162"/>
                        <a:pt x="1020" y="3093"/>
                      </a:cubicBezTo>
                      <a:cubicBezTo>
                        <a:pt x="1080" y="3000"/>
                        <a:pt x="1141" y="2905"/>
                        <a:pt x="1196" y="2808"/>
                      </a:cubicBezTo>
                      <a:cubicBezTo>
                        <a:pt x="1252" y="2707"/>
                        <a:pt x="1305" y="2605"/>
                        <a:pt x="1361" y="2507"/>
                      </a:cubicBezTo>
                      <a:cubicBezTo>
                        <a:pt x="1376" y="2483"/>
                        <a:pt x="1391" y="2459"/>
                        <a:pt x="1408" y="2437"/>
                      </a:cubicBezTo>
                      <a:cubicBezTo>
                        <a:pt x="1439" y="2400"/>
                        <a:pt x="1473" y="2367"/>
                        <a:pt x="1508" y="2333"/>
                      </a:cubicBezTo>
                      <a:lnTo>
                        <a:pt x="1508" y="2333"/>
                      </a:lnTo>
                      <a:cubicBezTo>
                        <a:pt x="1506" y="2335"/>
                        <a:pt x="1505" y="2336"/>
                        <a:pt x="1503" y="2338"/>
                      </a:cubicBezTo>
                      <a:cubicBezTo>
                        <a:pt x="1508" y="2333"/>
                        <a:pt x="1513" y="2328"/>
                        <a:pt x="1518" y="2323"/>
                      </a:cubicBezTo>
                      <a:lnTo>
                        <a:pt x="1518" y="2323"/>
                      </a:lnTo>
                      <a:cubicBezTo>
                        <a:pt x="1515" y="2327"/>
                        <a:pt x="1511" y="2330"/>
                        <a:pt x="1508" y="2333"/>
                      </a:cubicBezTo>
                      <a:lnTo>
                        <a:pt x="1508" y="2333"/>
                      </a:lnTo>
                      <a:cubicBezTo>
                        <a:pt x="1512" y="2330"/>
                        <a:pt x="1515" y="2326"/>
                        <a:pt x="1519" y="2323"/>
                      </a:cubicBezTo>
                      <a:lnTo>
                        <a:pt x="1519" y="2323"/>
                      </a:lnTo>
                      <a:cubicBezTo>
                        <a:pt x="1519" y="2323"/>
                        <a:pt x="1518" y="2323"/>
                        <a:pt x="1518" y="2323"/>
                      </a:cubicBezTo>
                      <a:lnTo>
                        <a:pt x="1518" y="2323"/>
                      </a:lnTo>
                      <a:cubicBezTo>
                        <a:pt x="1519" y="2323"/>
                        <a:pt x="1519" y="2322"/>
                        <a:pt x="1520" y="2322"/>
                      </a:cubicBezTo>
                      <a:lnTo>
                        <a:pt x="1520" y="2322"/>
                      </a:lnTo>
                      <a:cubicBezTo>
                        <a:pt x="1520" y="2322"/>
                        <a:pt x="1519" y="2322"/>
                        <a:pt x="1519" y="2323"/>
                      </a:cubicBezTo>
                      <a:lnTo>
                        <a:pt x="1519" y="2323"/>
                      </a:lnTo>
                      <a:cubicBezTo>
                        <a:pt x="1566" y="2279"/>
                        <a:pt x="1615" y="2236"/>
                        <a:pt x="1663" y="2191"/>
                      </a:cubicBezTo>
                      <a:cubicBezTo>
                        <a:pt x="1727" y="2127"/>
                        <a:pt x="1783" y="2055"/>
                        <a:pt x="1841" y="1984"/>
                      </a:cubicBezTo>
                      <a:cubicBezTo>
                        <a:pt x="1866" y="1953"/>
                        <a:pt x="1894" y="1924"/>
                        <a:pt x="1921" y="1896"/>
                      </a:cubicBezTo>
                      <a:cubicBezTo>
                        <a:pt x="1967" y="1853"/>
                        <a:pt x="2014" y="1812"/>
                        <a:pt x="2063" y="1775"/>
                      </a:cubicBezTo>
                      <a:cubicBezTo>
                        <a:pt x="2098" y="1746"/>
                        <a:pt x="2134" y="1719"/>
                        <a:pt x="2167" y="1688"/>
                      </a:cubicBezTo>
                      <a:cubicBezTo>
                        <a:pt x="2187" y="1670"/>
                        <a:pt x="2201" y="1649"/>
                        <a:pt x="2213" y="1626"/>
                      </a:cubicBezTo>
                      <a:cubicBezTo>
                        <a:pt x="2381" y="1498"/>
                        <a:pt x="2549" y="1371"/>
                        <a:pt x="2722" y="1249"/>
                      </a:cubicBezTo>
                      <a:cubicBezTo>
                        <a:pt x="2813" y="1187"/>
                        <a:pt x="2905" y="1125"/>
                        <a:pt x="2998" y="1069"/>
                      </a:cubicBezTo>
                      <a:cubicBezTo>
                        <a:pt x="3100" y="1009"/>
                        <a:pt x="3203" y="954"/>
                        <a:pt x="3308" y="898"/>
                      </a:cubicBezTo>
                      <a:lnTo>
                        <a:pt x="3308" y="898"/>
                      </a:lnTo>
                      <a:cubicBezTo>
                        <a:pt x="3303" y="900"/>
                        <a:pt x="3298" y="903"/>
                        <a:pt x="3292" y="905"/>
                      </a:cubicBezTo>
                      <a:lnTo>
                        <a:pt x="3292" y="905"/>
                      </a:lnTo>
                      <a:cubicBezTo>
                        <a:pt x="3387" y="860"/>
                        <a:pt x="3482" y="814"/>
                        <a:pt x="3578" y="771"/>
                      </a:cubicBezTo>
                      <a:cubicBezTo>
                        <a:pt x="3682" y="726"/>
                        <a:pt x="3786" y="685"/>
                        <a:pt x="3893" y="644"/>
                      </a:cubicBezTo>
                      <a:lnTo>
                        <a:pt x="3893" y="644"/>
                      </a:lnTo>
                      <a:cubicBezTo>
                        <a:pt x="3890" y="645"/>
                        <a:pt x="3888" y="646"/>
                        <a:pt x="3886" y="646"/>
                      </a:cubicBezTo>
                      <a:lnTo>
                        <a:pt x="3885" y="646"/>
                      </a:lnTo>
                      <a:cubicBezTo>
                        <a:pt x="3889" y="645"/>
                        <a:pt x="3894" y="643"/>
                        <a:pt x="3897" y="642"/>
                      </a:cubicBezTo>
                      <a:lnTo>
                        <a:pt x="3898" y="642"/>
                      </a:lnTo>
                      <a:cubicBezTo>
                        <a:pt x="3957" y="621"/>
                        <a:pt x="4015" y="601"/>
                        <a:pt x="4074" y="581"/>
                      </a:cubicBezTo>
                      <a:cubicBezTo>
                        <a:pt x="4103" y="573"/>
                        <a:pt x="4134" y="563"/>
                        <a:pt x="4162" y="554"/>
                      </a:cubicBezTo>
                      <a:cubicBezTo>
                        <a:pt x="4217" y="537"/>
                        <a:pt x="4270" y="519"/>
                        <a:pt x="4326" y="505"/>
                      </a:cubicBezTo>
                      <a:cubicBezTo>
                        <a:pt x="4439" y="475"/>
                        <a:pt x="4554" y="447"/>
                        <a:pt x="4669" y="423"/>
                      </a:cubicBezTo>
                      <a:cubicBezTo>
                        <a:pt x="4735" y="413"/>
                        <a:pt x="4801" y="403"/>
                        <a:pt x="4867" y="393"/>
                      </a:cubicBezTo>
                      <a:cubicBezTo>
                        <a:pt x="4932" y="382"/>
                        <a:pt x="4998" y="381"/>
                        <a:pt x="5064" y="374"/>
                      </a:cubicBezTo>
                      <a:cubicBezTo>
                        <a:pt x="5109" y="372"/>
                        <a:pt x="5155" y="371"/>
                        <a:pt x="5200" y="371"/>
                      </a:cubicBezTo>
                      <a:close/>
                      <a:moveTo>
                        <a:pt x="5922" y="10794"/>
                      </a:moveTo>
                      <a:cubicBezTo>
                        <a:pt x="5918" y="10794"/>
                        <a:pt x="5915" y="10795"/>
                        <a:pt x="5911" y="10795"/>
                      </a:cubicBezTo>
                      <a:cubicBezTo>
                        <a:pt x="5915" y="10795"/>
                        <a:pt x="5918" y="10794"/>
                        <a:pt x="5922" y="10794"/>
                      </a:cubicBezTo>
                      <a:close/>
                      <a:moveTo>
                        <a:pt x="5182" y="0"/>
                      </a:moveTo>
                      <a:cubicBezTo>
                        <a:pt x="5124" y="0"/>
                        <a:pt x="5066" y="3"/>
                        <a:pt x="5007" y="8"/>
                      </a:cubicBezTo>
                      <a:cubicBezTo>
                        <a:pt x="4902" y="19"/>
                        <a:pt x="4798" y="29"/>
                        <a:pt x="4694" y="45"/>
                      </a:cubicBezTo>
                      <a:cubicBezTo>
                        <a:pt x="4576" y="63"/>
                        <a:pt x="4457" y="87"/>
                        <a:pt x="4341" y="118"/>
                      </a:cubicBezTo>
                      <a:cubicBezTo>
                        <a:pt x="4217" y="151"/>
                        <a:pt x="4092" y="183"/>
                        <a:pt x="3969" y="226"/>
                      </a:cubicBezTo>
                      <a:cubicBezTo>
                        <a:pt x="3960" y="229"/>
                        <a:pt x="3950" y="232"/>
                        <a:pt x="3941" y="236"/>
                      </a:cubicBezTo>
                      <a:cubicBezTo>
                        <a:pt x="3919" y="243"/>
                        <a:pt x="3896" y="251"/>
                        <a:pt x="3873" y="259"/>
                      </a:cubicBezTo>
                      <a:cubicBezTo>
                        <a:pt x="3835" y="272"/>
                        <a:pt x="3797" y="285"/>
                        <a:pt x="3758" y="299"/>
                      </a:cubicBezTo>
                      <a:lnTo>
                        <a:pt x="3759" y="299"/>
                      </a:lnTo>
                      <a:cubicBezTo>
                        <a:pt x="3412" y="421"/>
                        <a:pt x="3083" y="588"/>
                        <a:pt x="2769" y="777"/>
                      </a:cubicBezTo>
                      <a:cubicBezTo>
                        <a:pt x="2615" y="867"/>
                        <a:pt x="2470" y="971"/>
                        <a:pt x="2326" y="1076"/>
                      </a:cubicBezTo>
                      <a:cubicBezTo>
                        <a:pt x="2164" y="1196"/>
                        <a:pt x="2001" y="1316"/>
                        <a:pt x="1842" y="1440"/>
                      </a:cubicBezTo>
                      <a:cubicBezTo>
                        <a:pt x="1814" y="1462"/>
                        <a:pt x="1798" y="1491"/>
                        <a:pt x="1785" y="1523"/>
                      </a:cubicBezTo>
                      <a:cubicBezTo>
                        <a:pt x="1766" y="1539"/>
                        <a:pt x="1746" y="1554"/>
                        <a:pt x="1728" y="1571"/>
                      </a:cubicBezTo>
                      <a:cubicBezTo>
                        <a:pt x="1682" y="1613"/>
                        <a:pt x="1638" y="1654"/>
                        <a:pt x="1598" y="1700"/>
                      </a:cubicBezTo>
                      <a:cubicBezTo>
                        <a:pt x="1558" y="1745"/>
                        <a:pt x="1520" y="1793"/>
                        <a:pt x="1481" y="1840"/>
                      </a:cubicBezTo>
                      <a:cubicBezTo>
                        <a:pt x="1458" y="1868"/>
                        <a:pt x="1434" y="1895"/>
                        <a:pt x="1409" y="1921"/>
                      </a:cubicBezTo>
                      <a:cubicBezTo>
                        <a:pt x="1287" y="2036"/>
                        <a:pt x="1152" y="2142"/>
                        <a:pt x="1063" y="2286"/>
                      </a:cubicBezTo>
                      <a:cubicBezTo>
                        <a:pt x="1013" y="2365"/>
                        <a:pt x="971" y="2447"/>
                        <a:pt x="926" y="2527"/>
                      </a:cubicBezTo>
                      <a:cubicBezTo>
                        <a:pt x="884" y="2607"/>
                        <a:pt x="838" y="2685"/>
                        <a:pt x="793" y="2761"/>
                      </a:cubicBezTo>
                      <a:cubicBezTo>
                        <a:pt x="795" y="2757"/>
                        <a:pt x="797" y="2755"/>
                        <a:pt x="799" y="2752"/>
                      </a:cubicBezTo>
                      <a:lnTo>
                        <a:pt x="799" y="2752"/>
                      </a:lnTo>
                      <a:cubicBezTo>
                        <a:pt x="795" y="2758"/>
                        <a:pt x="792" y="2764"/>
                        <a:pt x="787" y="2771"/>
                      </a:cubicBezTo>
                      <a:cubicBezTo>
                        <a:pt x="739" y="2848"/>
                        <a:pt x="690" y="2922"/>
                        <a:pt x="645" y="3002"/>
                      </a:cubicBezTo>
                      <a:cubicBezTo>
                        <a:pt x="597" y="3089"/>
                        <a:pt x="558" y="3179"/>
                        <a:pt x="521" y="3271"/>
                      </a:cubicBezTo>
                      <a:cubicBezTo>
                        <a:pt x="450" y="3442"/>
                        <a:pt x="387" y="3615"/>
                        <a:pt x="326" y="3790"/>
                      </a:cubicBezTo>
                      <a:cubicBezTo>
                        <a:pt x="261" y="3981"/>
                        <a:pt x="208" y="4174"/>
                        <a:pt x="157" y="4370"/>
                      </a:cubicBezTo>
                      <a:cubicBezTo>
                        <a:pt x="107" y="4559"/>
                        <a:pt x="83" y="4757"/>
                        <a:pt x="57" y="4952"/>
                      </a:cubicBezTo>
                      <a:cubicBezTo>
                        <a:pt x="31" y="5146"/>
                        <a:pt x="21" y="5341"/>
                        <a:pt x="14" y="5538"/>
                      </a:cubicBezTo>
                      <a:cubicBezTo>
                        <a:pt x="11" y="5639"/>
                        <a:pt x="7" y="5741"/>
                        <a:pt x="4" y="5843"/>
                      </a:cubicBezTo>
                      <a:cubicBezTo>
                        <a:pt x="0" y="5940"/>
                        <a:pt x="5" y="6038"/>
                        <a:pt x="8" y="6134"/>
                      </a:cubicBezTo>
                      <a:cubicBezTo>
                        <a:pt x="15" y="6332"/>
                        <a:pt x="47" y="6530"/>
                        <a:pt x="73" y="6725"/>
                      </a:cubicBezTo>
                      <a:cubicBezTo>
                        <a:pt x="101" y="6924"/>
                        <a:pt x="150" y="7117"/>
                        <a:pt x="217" y="7307"/>
                      </a:cubicBezTo>
                      <a:cubicBezTo>
                        <a:pt x="228" y="7338"/>
                        <a:pt x="238" y="7369"/>
                        <a:pt x="250" y="7400"/>
                      </a:cubicBezTo>
                      <a:cubicBezTo>
                        <a:pt x="250" y="7400"/>
                        <a:pt x="250" y="7401"/>
                        <a:pt x="251" y="7402"/>
                      </a:cubicBezTo>
                      <a:cubicBezTo>
                        <a:pt x="251" y="7402"/>
                        <a:pt x="251" y="7403"/>
                        <a:pt x="251" y="7404"/>
                      </a:cubicBezTo>
                      <a:cubicBezTo>
                        <a:pt x="252" y="7405"/>
                        <a:pt x="252" y="7407"/>
                        <a:pt x="252" y="7407"/>
                      </a:cubicBezTo>
                      <a:cubicBezTo>
                        <a:pt x="252" y="7407"/>
                        <a:pt x="252" y="7407"/>
                        <a:pt x="252" y="7408"/>
                      </a:cubicBezTo>
                      <a:cubicBezTo>
                        <a:pt x="253" y="7411"/>
                        <a:pt x="255" y="7416"/>
                        <a:pt x="256" y="7419"/>
                      </a:cubicBezTo>
                      <a:cubicBezTo>
                        <a:pt x="292" y="7511"/>
                        <a:pt x="331" y="7599"/>
                        <a:pt x="375" y="7687"/>
                      </a:cubicBezTo>
                      <a:cubicBezTo>
                        <a:pt x="418" y="7769"/>
                        <a:pt x="469" y="7849"/>
                        <a:pt x="516" y="7929"/>
                      </a:cubicBezTo>
                      <a:cubicBezTo>
                        <a:pt x="618" y="8100"/>
                        <a:pt x="721" y="8269"/>
                        <a:pt x="832" y="8435"/>
                      </a:cubicBezTo>
                      <a:cubicBezTo>
                        <a:pt x="946" y="8607"/>
                        <a:pt x="1060" y="8780"/>
                        <a:pt x="1187" y="8945"/>
                      </a:cubicBezTo>
                      <a:cubicBezTo>
                        <a:pt x="1247" y="9020"/>
                        <a:pt x="1313" y="9091"/>
                        <a:pt x="1377" y="9163"/>
                      </a:cubicBezTo>
                      <a:cubicBezTo>
                        <a:pt x="1439" y="9233"/>
                        <a:pt x="1499" y="9305"/>
                        <a:pt x="1564" y="9373"/>
                      </a:cubicBezTo>
                      <a:cubicBezTo>
                        <a:pt x="1648" y="9461"/>
                        <a:pt x="1733" y="9546"/>
                        <a:pt x="1827" y="9624"/>
                      </a:cubicBezTo>
                      <a:cubicBezTo>
                        <a:pt x="1912" y="9694"/>
                        <a:pt x="1999" y="9758"/>
                        <a:pt x="2085" y="9825"/>
                      </a:cubicBezTo>
                      <a:cubicBezTo>
                        <a:pt x="2163" y="9890"/>
                        <a:pt x="2238" y="9961"/>
                        <a:pt x="2320" y="10023"/>
                      </a:cubicBezTo>
                      <a:cubicBezTo>
                        <a:pt x="2321" y="10024"/>
                        <a:pt x="2323" y="10026"/>
                        <a:pt x="2325" y="10027"/>
                      </a:cubicBezTo>
                      <a:cubicBezTo>
                        <a:pt x="2380" y="10070"/>
                        <a:pt x="2437" y="10104"/>
                        <a:pt x="2500" y="10134"/>
                      </a:cubicBezTo>
                      <a:cubicBezTo>
                        <a:pt x="2520" y="10144"/>
                        <a:pt x="2542" y="10153"/>
                        <a:pt x="2564" y="10164"/>
                      </a:cubicBezTo>
                      <a:cubicBezTo>
                        <a:pt x="2574" y="10169"/>
                        <a:pt x="2584" y="10176"/>
                        <a:pt x="2596" y="10181"/>
                      </a:cubicBezTo>
                      <a:cubicBezTo>
                        <a:pt x="2667" y="10218"/>
                        <a:pt x="2734" y="10263"/>
                        <a:pt x="2804" y="10301"/>
                      </a:cubicBezTo>
                      <a:cubicBezTo>
                        <a:pt x="2892" y="10349"/>
                        <a:pt x="2988" y="10382"/>
                        <a:pt x="3081" y="10423"/>
                      </a:cubicBezTo>
                      <a:cubicBezTo>
                        <a:pt x="3250" y="10499"/>
                        <a:pt x="3428" y="10557"/>
                        <a:pt x="3607" y="10611"/>
                      </a:cubicBezTo>
                      <a:cubicBezTo>
                        <a:pt x="3798" y="10668"/>
                        <a:pt x="3993" y="10715"/>
                        <a:pt x="4189" y="10758"/>
                      </a:cubicBezTo>
                      <a:cubicBezTo>
                        <a:pt x="4383" y="10803"/>
                        <a:pt x="4584" y="10822"/>
                        <a:pt x="4783" y="10834"/>
                      </a:cubicBezTo>
                      <a:cubicBezTo>
                        <a:pt x="4870" y="10839"/>
                        <a:pt x="4957" y="10842"/>
                        <a:pt x="5044" y="10842"/>
                      </a:cubicBezTo>
                      <a:cubicBezTo>
                        <a:pt x="5341" y="10842"/>
                        <a:pt x="5639" y="10814"/>
                        <a:pt x="5935" y="10792"/>
                      </a:cubicBezTo>
                      <a:lnTo>
                        <a:pt x="5935" y="10792"/>
                      </a:lnTo>
                      <a:cubicBezTo>
                        <a:pt x="5931" y="10793"/>
                        <a:pt x="5926" y="10794"/>
                        <a:pt x="5922" y="10794"/>
                      </a:cubicBezTo>
                      <a:lnTo>
                        <a:pt x="5922" y="10794"/>
                      </a:lnTo>
                      <a:cubicBezTo>
                        <a:pt x="6020" y="10788"/>
                        <a:pt x="6119" y="10781"/>
                        <a:pt x="6218" y="10770"/>
                      </a:cubicBezTo>
                      <a:cubicBezTo>
                        <a:pt x="6311" y="10757"/>
                        <a:pt x="6401" y="10738"/>
                        <a:pt x="6493" y="10718"/>
                      </a:cubicBezTo>
                      <a:cubicBezTo>
                        <a:pt x="6684" y="10680"/>
                        <a:pt x="6877" y="10647"/>
                        <a:pt x="7062" y="10587"/>
                      </a:cubicBezTo>
                      <a:cubicBezTo>
                        <a:pt x="7152" y="10558"/>
                        <a:pt x="7240" y="10524"/>
                        <a:pt x="7329" y="10493"/>
                      </a:cubicBezTo>
                      <a:cubicBezTo>
                        <a:pt x="7409" y="10463"/>
                        <a:pt x="7490" y="10436"/>
                        <a:pt x="7570" y="10405"/>
                      </a:cubicBezTo>
                      <a:cubicBezTo>
                        <a:pt x="7734" y="10342"/>
                        <a:pt x="7894" y="10269"/>
                        <a:pt x="8041" y="10175"/>
                      </a:cubicBezTo>
                      <a:cubicBezTo>
                        <a:pt x="8182" y="10086"/>
                        <a:pt x="8318" y="9992"/>
                        <a:pt x="8461" y="9906"/>
                      </a:cubicBezTo>
                      <a:cubicBezTo>
                        <a:pt x="8607" y="9818"/>
                        <a:pt x="8749" y="9718"/>
                        <a:pt x="8880" y="9608"/>
                      </a:cubicBezTo>
                      <a:cubicBezTo>
                        <a:pt x="9015" y="9496"/>
                        <a:pt x="9122" y="9353"/>
                        <a:pt x="9243" y="9228"/>
                      </a:cubicBezTo>
                      <a:cubicBezTo>
                        <a:pt x="9365" y="9102"/>
                        <a:pt x="9498" y="8988"/>
                        <a:pt x="9612" y="8854"/>
                      </a:cubicBezTo>
                      <a:cubicBezTo>
                        <a:pt x="9628" y="8835"/>
                        <a:pt x="9645" y="8815"/>
                        <a:pt x="9663" y="8796"/>
                      </a:cubicBezTo>
                      <a:cubicBezTo>
                        <a:pt x="9792" y="8651"/>
                        <a:pt x="9918" y="8505"/>
                        <a:pt x="10022" y="8340"/>
                      </a:cubicBezTo>
                      <a:cubicBezTo>
                        <a:pt x="10073" y="8257"/>
                        <a:pt x="10114" y="8169"/>
                        <a:pt x="10159" y="8082"/>
                      </a:cubicBezTo>
                      <a:cubicBezTo>
                        <a:pt x="10205" y="7995"/>
                        <a:pt x="10249" y="7907"/>
                        <a:pt x="10295" y="7818"/>
                      </a:cubicBezTo>
                      <a:cubicBezTo>
                        <a:pt x="10337" y="7731"/>
                        <a:pt x="10377" y="7643"/>
                        <a:pt x="10415" y="7554"/>
                      </a:cubicBezTo>
                      <a:cubicBezTo>
                        <a:pt x="10455" y="7459"/>
                        <a:pt x="10482" y="7359"/>
                        <a:pt x="10510" y="7260"/>
                      </a:cubicBezTo>
                      <a:cubicBezTo>
                        <a:pt x="10536" y="7168"/>
                        <a:pt x="10562" y="7076"/>
                        <a:pt x="10586" y="6982"/>
                      </a:cubicBezTo>
                      <a:cubicBezTo>
                        <a:pt x="10611" y="6883"/>
                        <a:pt x="10630" y="6781"/>
                        <a:pt x="10649" y="6680"/>
                      </a:cubicBezTo>
                      <a:cubicBezTo>
                        <a:pt x="10674" y="6556"/>
                        <a:pt x="10695" y="6431"/>
                        <a:pt x="10718" y="6306"/>
                      </a:cubicBezTo>
                      <a:lnTo>
                        <a:pt x="10718" y="6306"/>
                      </a:lnTo>
                      <a:cubicBezTo>
                        <a:pt x="10760" y="6112"/>
                        <a:pt x="10807" y="5920"/>
                        <a:pt x="10838" y="5725"/>
                      </a:cubicBezTo>
                      <a:cubicBezTo>
                        <a:pt x="10871" y="5522"/>
                        <a:pt x="10860" y="5317"/>
                        <a:pt x="10847" y="5114"/>
                      </a:cubicBezTo>
                      <a:cubicBezTo>
                        <a:pt x="10836" y="4914"/>
                        <a:pt x="10811" y="4715"/>
                        <a:pt x="10775" y="4518"/>
                      </a:cubicBezTo>
                      <a:cubicBezTo>
                        <a:pt x="10756" y="4416"/>
                        <a:pt x="10728" y="4317"/>
                        <a:pt x="10703" y="4216"/>
                      </a:cubicBezTo>
                      <a:cubicBezTo>
                        <a:pt x="10681" y="4126"/>
                        <a:pt x="10663" y="4034"/>
                        <a:pt x="10641" y="3943"/>
                      </a:cubicBezTo>
                      <a:cubicBezTo>
                        <a:pt x="10617" y="3841"/>
                        <a:pt x="10590" y="3744"/>
                        <a:pt x="10556" y="3646"/>
                      </a:cubicBezTo>
                      <a:cubicBezTo>
                        <a:pt x="10522" y="3557"/>
                        <a:pt x="10487" y="3467"/>
                        <a:pt x="10453" y="3378"/>
                      </a:cubicBezTo>
                      <a:cubicBezTo>
                        <a:pt x="10414" y="3279"/>
                        <a:pt x="10373" y="3180"/>
                        <a:pt x="10332" y="3083"/>
                      </a:cubicBezTo>
                      <a:cubicBezTo>
                        <a:pt x="10294" y="2995"/>
                        <a:pt x="10253" y="2905"/>
                        <a:pt x="10202" y="2824"/>
                      </a:cubicBezTo>
                      <a:cubicBezTo>
                        <a:pt x="10094" y="2649"/>
                        <a:pt x="9988" y="2471"/>
                        <a:pt x="9870" y="2304"/>
                      </a:cubicBezTo>
                      <a:cubicBezTo>
                        <a:pt x="9815" y="2229"/>
                        <a:pt x="9755" y="2157"/>
                        <a:pt x="9698" y="2084"/>
                      </a:cubicBezTo>
                      <a:cubicBezTo>
                        <a:pt x="9639" y="2007"/>
                        <a:pt x="9578" y="1932"/>
                        <a:pt x="9513" y="1861"/>
                      </a:cubicBezTo>
                      <a:cubicBezTo>
                        <a:pt x="9446" y="1788"/>
                        <a:pt x="9376" y="1721"/>
                        <a:pt x="9307" y="1653"/>
                      </a:cubicBezTo>
                      <a:cubicBezTo>
                        <a:pt x="9234" y="1579"/>
                        <a:pt x="9162" y="1506"/>
                        <a:pt x="9089" y="1433"/>
                      </a:cubicBezTo>
                      <a:cubicBezTo>
                        <a:pt x="8947" y="1292"/>
                        <a:pt x="8795" y="1161"/>
                        <a:pt x="8647" y="1026"/>
                      </a:cubicBezTo>
                      <a:cubicBezTo>
                        <a:pt x="8547" y="936"/>
                        <a:pt x="8445" y="848"/>
                        <a:pt x="8335" y="769"/>
                      </a:cubicBezTo>
                      <a:cubicBezTo>
                        <a:pt x="8179" y="658"/>
                        <a:pt x="8007" y="577"/>
                        <a:pt x="7833" y="498"/>
                      </a:cubicBezTo>
                      <a:cubicBezTo>
                        <a:pt x="7649" y="413"/>
                        <a:pt x="7457" y="350"/>
                        <a:pt x="7266" y="284"/>
                      </a:cubicBezTo>
                      <a:cubicBezTo>
                        <a:pt x="7087" y="222"/>
                        <a:pt x="6903" y="172"/>
                        <a:pt x="6715" y="144"/>
                      </a:cubicBezTo>
                      <a:cubicBezTo>
                        <a:pt x="6510" y="114"/>
                        <a:pt x="6304" y="91"/>
                        <a:pt x="6098" y="71"/>
                      </a:cubicBezTo>
                      <a:cubicBezTo>
                        <a:pt x="5910" y="54"/>
                        <a:pt x="5722" y="38"/>
                        <a:pt x="5535" y="20"/>
                      </a:cubicBezTo>
                      <a:cubicBezTo>
                        <a:pt x="5417" y="10"/>
                        <a:pt x="5299" y="0"/>
                        <a:pt x="51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8" name="Google Shape;938;p32"/>
            <p:cNvGrpSpPr/>
            <p:nvPr/>
          </p:nvGrpSpPr>
          <p:grpSpPr>
            <a:xfrm flipH="1">
              <a:off x="8424010" y="648824"/>
              <a:ext cx="393729" cy="173497"/>
              <a:chOff x="3659575" y="587325"/>
              <a:chExt cx="181250" cy="79400"/>
            </a:xfrm>
          </p:grpSpPr>
          <p:sp>
            <p:nvSpPr>
              <p:cNvPr id="939" name="Google Shape;939;p3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32"/>
            <p:cNvGrpSpPr/>
            <p:nvPr/>
          </p:nvGrpSpPr>
          <p:grpSpPr>
            <a:xfrm>
              <a:off x="7812569" y="284392"/>
              <a:ext cx="611440" cy="211851"/>
              <a:chOff x="1579263" y="684775"/>
              <a:chExt cx="290650" cy="101925"/>
            </a:xfrm>
          </p:grpSpPr>
          <p:sp>
            <p:nvSpPr>
              <p:cNvPr id="945" name="Google Shape;945;p32"/>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2"/>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2"/>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535255"/>
            <a:ext cx="3511241" cy="1071121"/>
          </a:xfrm>
        </p:spPr>
        <p:txBody>
          <a:bodyPr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628650" y="1735405"/>
            <a:ext cx="3511241" cy="2858691"/>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3844"/>
          </a:xfrm>
        </p:spPr>
        <p:txBody>
          <a:bodyPr/>
          <a:lstStyle/>
          <a:p>
            <a:fld id="{9EFD9D74-47D9-4702-A33C-335B63B48DBF}" type="datetimeFigureOut">
              <a:rPr lang="zh-CN" altLang="en-US" smtClean="0"/>
              <a:t>2023/10/20</a:t>
            </a:fld>
            <a:endParaRPr lang="zh-CN" altLang="en-US" dirty="0"/>
          </a:p>
        </p:txBody>
      </p:sp>
      <p:sp>
        <p:nvSpPr>
          <p:cNvPr id="6" name="页脚占位符 5"/>
          <p:cNvSpPr>
            <a:spLocks noGrp="1"/>
          </p:cNvSpPr>
          <p:nvPr>
            <p:ph type="ftr" sz="quarter" idx="11"/>
          </p:nvPr>
        </p:nvSpPr>
        <p:spPr>
          <a:xfrm>
            <a:off x="3028950" y="4767263"/>
            <a:ext cx="3086100" cy="273844"/>
          </a:xfrm>
        </p:spPr>
        <p:txBody>
          <a:bodyPr/>
          <a:lstStyle/>
          <a:p>
            <a:endParaRPr lang="zh-CN" altLang="en-US" dirty="0"/>
          </a:p>
        </p:txBody>
      </p:sp>
      <p:sp>
        <p:nvSpPr>
          <p:cNvPr id="7" name="灯片编号占位符 6"/>
          <p:cNvSpPr>
            <a:spLocks noGrp="1"/>
          </p:cNvSpPr>
          <p:nvPr>
            <p:ph type="sldNum" sz="quarter" idx="12"/>
          </p:nvPr>
        </p:nvSpPr>
        <p:spPr>
          <a:xfrm>
            <a:off x="6457950" y="4767263"/>
            <a:ext cx="2057400" cy="273844"/>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68590756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273844"/>
            <a:ext cx="681676" cy="4358879"/>
          </a:xfrm>
        </p:spPr>
        <p:txBody>
          <a:bodyPr vert="eaVert">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0" y="273844"/>
            <a:ext cx="7084832" cy="435887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2023/10/20</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5197231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2023/10/20</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628650" y="413658"/>
            <a:ext cx="7886700" cy="416922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98932355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8CDD7D3-72B2-4DDF-8B0A-17E2F950B026}"/>
              </a:ext>
            </a:extLst>
          </p:cNvPr>
          <p:cNvSpPr/>
          <p:nvPr userDrawn="1"/>
        </p:nvSpPr>
        <p:spPr>
          <a:xfrm>
            <a:off x="7321972" y="4869656"/>
            <a:ext cx="1148071" cy="184666"/>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600" b="0" i="0" dirty="0">
                <a:solidFill>
                  <a:srgbClr val="000000"/>
                </a:solidFill>
                <a:effectLst/>
                <a:latin typeface="+mn-lt"/>
              </a:rPr>
              <a:t>FeistyForwarders_0968120672</a:t>
            </a:r>
            <a:endParaRPr lang="vi-VN" sz="600" dirty="0">
              <a:solidFill>
                <a:srgbClr val="000000"/>
              </a:solidFill>
              <a:latin typeface="+mn-lt"/>
            </a:endParaRPr>
          </a:p>
        </p:txBody>
      </p:sp>
    </p:spTree>
    <p:extLst>
      <p:ext uri="{BB962C8B-B14F-4D97-AF65-F5344CB8AC3E}">
        <p14:creationId xmlns:p14="http://schemas.microsoft.com/office/powerpoint/2010/main" val="2108340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0"/>
            <a:ext cx="6858000" cy="1241822"/>
          </a:xfrm>
        </p:spPr>
        <p:txBody>
          <a:bodyPr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a:normAutofit/>
          </a:bodyPr>
          <a:lstStyle>
            <a:lvl1pPr marL="0" indent="0" algn="ctr">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3"/>
            <a:ext cx="2057400" cy="273844"/>
          </a:xfrm>
        </p:spPr>
        <p:txBody>
          <a:bodyPr/>
          <a:lstStyle/>
          <a:p>
            <a:fld id="{D997B5FA-0921-464F-AAE1-844C04324D75}" type="datetimeFigureOut">
              <a:rPr lang="zh-CN" altLang="en-US" smtClean="0"/>
              <a:pPr/>
              <a:t>2023/10/20</a:t>
            </a:fld>
            <a:endParaRPr lang="zh-CN" altLang="en-US" dirty="0"/>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2835154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a:lstStyle>
            <a:lvl1pPr>
              <a:defRPr sz="1800"/>
            </a:lvl1pPr>
            <a:lvl2pPr>
              <a:defRPr sz="1500"/>
            </a:lvl2pPr>
            <a:lvl3pPr>
              <a:defRPr sz="1350"/>
            </a:lvl3pPr>
            <a:lvl4pPr>
              <a:defRPr sz="1350"/>
            </a:lvl4pPr>
            <a:lvl5pPr>
              <a:defRPr sz="13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a:lstStyle/>
          <a:p>
            <a:fld id="{760FBDFE-C587-4B4C-A407-44438C67B59E}" type="datetimeFigureOut">
              <a:rPr lang="zh-CN" altLang="en-US" smtClean="0"/>
              <a:pPr/>
              <a:t>2023/10/20</a:t>
            </a:fld>
            <a:endParaRPr lang="zh-CN" altLang="en-US" dirty="0"/>
          </a:p>
        </p:txBody>
      </p:sp>
      <p:sp>
        <p:nvSpPr>
          <p:cNvPr id="5" name="页脚占位符 4"/>
          <p:cNvSpPr>
            <a:spLocks noGrp="1"/>
          </p:cNvSpPr>
          <p:nvPr>
            <p:ph type="ftr" sz="quarter" idx="11"/>
          </p:nvPr>
        </p:nvSpPr>
        <p:spPr>
          <a:xfrm>
            <a:off x="3028950" y="4767263"/>
            <a:ext cx="3086100" cy="273844"/>
          </a:xfrm>
        </p:spPr>
        <p:txBody>
          <a:bodyPr/>
          <a:lstStyle/>
          <a:p>
            <a:endParaRPr lang="zh-CN" altLang="en-US" dirty="0"/>
          </a:p>
        </p:txBody>
      </p:sp>
      <p:sp>
        <p:nvSpPr>
          <p:cNvPr id="6" name="灯片编号占位符 5"/>
          <p:cNvSpPr>
            <a:spLocks noGrp="1"/>
          </p:cNvSpPr>
          <p:nvPr>
            <p:ph type="sldNum" sz="quarter" idx="12"/>
          </p:nvPr>
        </p:nvSpPr>
        <p:spPr>
          <a:xfrm>
            <a:off x="6457950" y="4767263"/>
            <a:ext cx="2057400" cy="273844"/>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384424325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20DD7636-5BE1-44BC-BB5F-15739D9E18E1}" type="datetimeFigureOut">
              <a:rPr lang="zh-CN" altLang="en-US" smtClean="0"/>
              <a:pPr/>
              <a:t>2023/10/20</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E87C0E1D-24C4-406F-9615-DBDA8D2D1F93}" type="slidenum">
              <a:rPr lang="zh-CN" altLang="en-US" smtClean="0"/>
              <a:pPr/>
              <a:t>‹#›</a:t>
            </a:fld>
            <a:endParaRPr lang="zh-CN" altLang="en-US"/>
          </a:p>
        </p:txBody>
      </p:sp>
      <p:sp>
        <p:nvSpPr>
          <p:cNvPr id="5" name="标题 4"/>
          <p:cNvSpPr>
            <a:spLocks noGrp="1"/>
          </p:cNvSpPr>
          <p:nvPr>
            <p:ph type="title" hasCustomPrompt="1"/>
          </p:nvPr>
        </p:nvSpPr>
        <p:spPr>
          <a:xfrm>
            <a:off x="628650" y="1640583"/>
            <a:ext cx="7886700" cy="1862336"/>
          </a:xfrm>
        </p:spPr>
        <p:txBody>
          <a:bodyPr>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974771991"/>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3"/>
            <a:ext cx="2057400" cy="273844"/>
          </a:xfrm>
        </p:spPr>
        <p:txBody>
          <a:bodyPr/>
          <a:lstStyle/>
          <a:p>
            <a:fld id="{760FBDFE-C587-4B4C-A407-44438C67B59E}" type="datetimeFigureOut">
              <a:rPr lang="zh-CN" altLang="en-US" smtClean="0"/>
              <a:pPr/>
              <a:t>2023/10/20</a:t>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2774457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07"/>
            <a:ext cx="3868340" cy="26805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308721"/>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0" y="1961707"/>
            <a:ext cx="3887391" cy="26805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3"/>
            <a:ext cx="2057400" cy="273844"/>
          </a:xfrm>
        </p:spPr>
        <p:txBody>
          <a:bodyPr/>
          <a:lstStyle/>
          <a:p>
            <a:fld id="{760FBDFE-C587-4B4C-A407-44438C67B59E}" type="datetimeFigureOut">
              <a:rPr lang="zh-CN" altLang="en-US" smtClean="0"/>
              <a:pPr/>
              <a:t>2023/10/20</a:t>
            </a:fld>
            <a:endParaRPr lang="zh-CN" altLang="en-US"/>
          </a:p>
        </p:txBody>
      </p:sp>
      <p:sp>
        <p:nvSpPr>
          <p:cNvPr id="8" name="页脚占位符 7"/>
          <p:cNvSpPr>
            <a:spLocks noGrp="1"/>
          </p:cNvSpPr>
          <p:nvPr>
            <p:ph type="ftr" sz="quarter" idx="11"/>
          </p:nvPr>
        </p:nvSpPr>
        <p:spPr>
          <a:xfrm>
            <a:off x="3028950" y="4767263"/>
            <a:ext cx="3086100" cy="273844"/>
          </a:xfr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306851590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0"/>
            <a:ext cx="4286250" cy="1036838"/>
          </a:xfrm>
        </p:spPr>
        <p:txBody>
          <a:bodyPr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3"/>
            <a:ext cx="2057400" cy="273844"/>
          </a:xfrm>
        </p:spPr>
        <p:txBody>
          <a:bodyPr/>
          <a:lstStyle/>
          <a:p>
            <a:fld id="{20DD7636-5BE1-44BC-BB5F-15739D9E18E1}" type="datetimeFigureOut">
              <a:rPr lang="zh-CN" altLang="en-US" smtClean="0"/>
              <a:pPr/>
              <a:t>2023/10/20</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E87C0E1D-24C4-406F-9615-DBDA8D2D1F93}" type="slidenum">
              <a:rPr lang="zh-CN" altLang="en-US" smtClean="0"/>
              <a:pPr/>
              <a:t>‹#›</a:t>
            </a:fld>
            <a:endParaRPr lang="zh-CN" altLang="en-US"/>
          </a:p>
        </p:txBody>
      </p:sp>
      <p:sp>
        <p:nvSpPr>
          <p:cNvPr id="37" name="内容占位符 36"/>
          <p:cNvSpPr>
            <a:spLocks noGrp="1"/>
          </p:cNvSpPr>
          <p:nvPr>
            <p:ph sz="quarter" idx="13" hasCustomPrompt="1"/>
          </p:nvPr>
        </p:nvSpPr>
        <p:spPr>
          <a:xfrm>
            <a:off x="2428875" y="2799901"/>
            <a:ext cx="4286250" cy="889453"/>
          </a:xfrm>
        </p:spPr>
        <p:txBody>
          <a:bodyPr>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038228461"/>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2023/10/20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82021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760FBDFE-C587-4B4C-A407-44438C67B59E}" type="datetimeFigureOut">
              <a:rPr lang="zh-CN" altLang="en-US" smtClean="0"/>
              <a:pPr/>
              <a:t>2023/10/20</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2949320539"/>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535255"/>
            <a:ext cx="3511241" cy="1071121"/>
          </a:xfrm>
        </p:spPr>
        <p:txBody>
          <a:bodyPr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628650" y="1735405"/>
            <a:ext cx="3511241" cy="2858691"/>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3844"/>
          </a:xfrm>
        </p:spPr>
        <p:txBody>
          <a:bodyPr/>
          <a:lstStyle/>
          <a:p>
            <a:fld id="{9EFD9D74-47D9-4702-A33C-335B63B48DBF}" type="datetimeFigureOut">
              <a:rPr lang="zh-CN" altLang="en-US" smtClean="0"/>
              <a:pPr/>
              <a:t>2023/10/20</a:t>
            </a:fld>
            <a:endParaRPr lang="zh-CN" altLang="en-US" dirty="0"/>
          </a:p>
        </p:txBody>
      </p:sp>
      <p:sp>
        <p:nvSpPr>
          <p:cNvPr id="6" name="页脚占位符 5"/>
          <p:cNvSpPr>
            <a:spLocks noGrp="1"/>
          </p:cNvSpPr>
          <p:nvPr>
            <p:ph type="ftr" sz="quarter" idx="11"/>
          </p:nvPr>
        </p:nvSpPr>
        <p:spPr>
          <a:xfrm>
            <a:off x="3028950" y="4767263"/>
            <a:ext cx="3086100" cy="273844"/>
          </a:xfrm>
        </p:spPr>
        <p:txBody>
          <a:bodyPr/>
          <a:lstStyle/>
          <a:p>
            <a:endParaRPr lang="zh-CN" altLang="en-US" dirty="0"/>
          </a:p>
        </p:txBody>
      </p:sp>
      <p:sp>
        <p:nvSpPr>
          <p:cNvPr id="7" name="灯片编号占位符 6"/>
          <p:cNvSpPr>
            <a:spLocks noGrp="1"/>
          </p:cNvSpPr>
          <p:nvPr>
            <p:ph type="sldNum" sz="quarter" idx="12"/>
          </p:nvPr>
        </p:nvSpPr>
        <p:spPr>
          <a:xfrm>
            <a:off x="6457950" y="4767263"/>
            <a:ext cx="2057400" cy="273844"/>
          </a:xfrm>
        </p:spPr>
        <p:txBody>
          <a:bodyPr/>
          <a:lstStyle/>
          <a:p>
            <a:fld id="{FABC47A4-756D-490B-A52F-7D9E2C9FC05F}" type="slidenum">
              <a:rPr lang="zh-CN" altLang="en-US" smtClean="0"/>
              <a:pPr/>
              <a:t>‹#›</a:t>
            </a:fld>
            <a:endParaRPr lang="zh-CN" altLang="en-US"/>
          </a:p>
        </p:txBody>
      </p:sp>
    </p:spTree>
    <p:extLst>
      <p:ext uri="{BB962C8B-B14F-4D97-AF65-F5344CB8AC3E}">
        <p14:creationId xmlns:p14="http://schemas.microsoft.com/office/powerpoint/2010/main" val="1340436939"/>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273844"/>
            <a:ext cx="681676" cy="4358879"/>
          </a:xfrm>
        </p:spPr>
        <p:txBody>
          <a:bodyPr vert="eaVert">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0" y="273844"/>
            <a:ext cx="7084832" cy="435887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a:lstStyle/>
          <a:p>
            <a:fld id="{760FBDFE-C587-4B4C-A407-44438C67B59E}" type="datetimeFigureOut">
              <a:rPr lang="zh-CN" altLang="en-US" smtClean="0"/>
              <a:pPr/>
              <a:t>2023/10/20</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216971503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760FBDFE-C587-4B4C-A407-44438C67B59E}" type="datetimeFigureOut">
              <a:rPr lang="zh-CN" altLang="en-US" smtClean="0"/>
              <a:pPr/>
              <a:t>2023/10/20</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nvPr>
        </p:nvSpPr>
        <p:spPr>
          <a:xfrm>
            <a:off x="628650" y="413658"/>
            <a:ext cx="7886700" cy="416922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139064398"/>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620808"/>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8CDD7D3-72B2-4DDF-8B0A-17E2F950B026}"/>
              </a:ext>
            </a:extLst>
          </p:cNvPr>
          <p:cNvSpPr/>
          <p:nvPr userDrawn="1"/>
        </p:nvSpPr>
        <p:spPr>
          <a:xfrm>
            <a:off x="7321972" y="4869656"/>
            <a:ext cx="1148071" cy="184666"/>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600" dirty="0">
                <a:latin typeface="Calibri"/>
              </a:rPr>
              <a:t>FeistyForwarders_0968120672</a:t>
            </a:r>
          </a:p>
        </p:txBody>
      </p:sp>
    </p:spTree>
    <p:extLst>
      <p:ext uri="{BB962C8B-B14F-4D97-AF65-F5344CB8AC3E}">
        <p14:creationId xmlns:p14="http://schemas.microsoft.com/office/powerpoint/2010/main" val="285012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0"/>
            <a:ext cx="6858000" cy="1241822"/>
          </a:xfrm>
        </p:spPr>
        <p:txBody>
          <a:bodyPr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a:normAutofit/>
          </a:bodyPr>
          <a:lstStyle>
            <a:lvl1pPr marL="0" indent="0" algn="ctr">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3"/>
            <a:ext cx="2057400" cy="273844"/>
          </a:xfrm>
        </p:spPr>
        <p:txBody>
          <a:bodyPr/>
          <a:lstStyle/>
          <a:p>
            <a:fld id="{D997B5FA-0921-464F-AAE1-844C04324D75}" type="datetimeFigureOut">
              <a:rPr lang="zh-CN" altLang="en-US" smtClean="0"/>
              <a:t>2023/10/20</a:t>
            </a:fld>
            <a:endParaRPr lang="zh-CN" altLang="en-US" dirty="0"/>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63077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a:lstStyle>
            <a:lvl1pPr>
              <a:defRPr sz="1800"/>
            </a:lvl1pPr>
            <a:lvl2pPr>
              <a:defRPr sz="1500"/>
            </a:lvl2pPr>
            <a:lvl3pPr>
              <a:defRPr sz="1350"/>
            </a:lvl3pPr>
            <a:lvl4pPr>
              <a:defRPr sz="1350"/>
            </a:lvl4pPr>
            <a:lvl5pPr>
              <a:defRPr sz="13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2023/10/20</a:t>
            </a:fld>
            <a:endParaRPr lang="zh-CN" altLang="en-US" dirty="0"/>
          </a:p>
        </p:txBody>
      </p:sp>
      <p:sp>
        <p:nvSpPr>
          <p:cNvPr id="5" name="页脚占位符 4"/>
          <p:cNvSpPr>
            <a:spLocks noGrp="1"/>
          </p:cNvSpPr>
          <p:nvPr>
            <p:ph type="ftr" sz="quarter" idx="11"/>
          </p:nvPr>
        </p:nvSpPr>
        <p:spPr>
          <a:xfrm>
            <a:off x="3028950" y="4767263"/>
            <a:ext cx="3086100" cy="273844"/>
          </a:xfrm>
        </p:spPr>
        <p:txBody>
          <a:bodyPr/>
          <a:lstStyle/>
          <a:p>
            <a:endParaRPr lang="zh-CN" altLang="en-US" dirty="0"/>
          </a:p>
        </p:txBody>
      </p:sp>
      <p:sp>
        <p:nvSpPr>
          <p:cNvPr id="6" name="灯片编号占位符 5"/>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7582592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20DD7636-5BE1-44BC-BB5F-15739D9E18E1}" type="datetimeFigureOut">
              <a:rPr lang="zh-CN" altLang="en-US" smtClean="0"/>
              <a:t>2023/10/20</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628650" y="1640583"/>
            <a:ext cx="7886700" cy="1862336"/>
          </a:xfrm>
        </p:spPr>
        <p:txBody>
          <a:bodyPr>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358156043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2023/10/20</a:t>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21991899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07"/>
            <a:ext cx="3868340" cy="26805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308721"/>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0" y="1961707"/>
            <a:ext cx="3887391" cy="26805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2023/10/20</a:t>
            </a:fld>
            <a:endParaRPr lang="zh-CN" altLang="en-US"/>
          </a:p>
        </p:txBody>
      </p:sp>
      <p:sp>
        <p:nvSpPr>
          <p:cNvPr id="8" name="页脚占位符 7"/>
          <p:cNvSpPr>
            <a:spLocks noGrp="1"/>
          </p:cNvSpPr>
          <p:nvPr>
            <p:ph type="ftr" sz="quarter" idx="11"/>
          </p:nvPr>
        </p:nvSpPr>
        <p:spPr>
          <a:xfrm>
            <a:off x="3028950" y="4767263"/>
            <a:ext cx="3086100" cy="273844"/>
          </a:xfr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21663248"/>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0"/>
            <a:ext cx="4286250" cy="1036838"/>
          </a:xfrm>
        </p:spPr>
        <p:txBody>
          <a:bodyPr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3"/>
            <a:ext cx="2057400" cy="273844"/>
          </a:xfrm>
        </p:spPr>
        <p:txBody>
          <a:bodyPr/>
          <a:lstStyle/>
          <a:p>
            <a:fld id="{20DD7636-5BE1-44BC-BB5F-15739D9E18E1}" type="datetimeFigureOut">
              <a:rPr lang="zh-CN" altLang="en-US" smtClean="0"/>
              <a:t>2023/10/20</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2428875" y="2799901"/>
            <a:ext cx="4286250" cy="889453"/>
          </a:xfrm>
        </p:spPr>
        <p:txBody>
          <a:bodyPr>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34150943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2023/10/20</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8304627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1.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75488"/>
            <a:ext cx="7704000" cy="4572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3000"/>
              <a:buFont typeface="Pompiere"/>
              <a:buNone/>
              <a:defRPr sz="3000" b="1">
                <a:latin typeface="Pompiere"/>
                <a:ea typeface="Pompiere"/>
                <a:cs typeface="Pompiere"/>
                <a:sym typeface="Pompiere"/>
              </a:defRPr>
            </a:lvl1pPr>
            <a:lvl2pPr lvl="1" rtl="0">
              <a:lnSpc>
                <a:spcPct val="100000"/>
              </a:lnSpc>
              <a:spcBef>
                <a:spcPts val="0"/>
              </a:spcBef>
              <a:spcAft>
                <a:spcPts val="0"/>
              </a:spcAft>
              <a:buSzPts val="3000"/>
              <a:buFont typeface="Pompiere"/>
              <a:buNone/>
              <a:defRPr sz="3000" b="1">
                <a:latin typeface="Pompiere"/>
                <a:ea typeface="Pompiere"/>
                <a:cs typeface="Pompiere"/>
                <a:sym typeface="Pompiere"/>
              </a:defRPr>
            </a:lvl2pPr>
            <a:lvl3pPr lvl="2" rtl="0">
              <a:lnSpc>
                <a:spcPct val="100000"/>
              </a:lnSpc>
              <a:spcBef>
                <a:spcPts val="0"/>
              </a:spcBef>
              <a:spcAft>
                <a:spcPts val="0"/>
              </a:spcAft>
              <a:buSzPts val="3000"/>
              <a:buFont typeface="Pompiere"/>
              <a:buNone/>
              <a:defRPr sz="3000" b="1">
                <a:latin typeface="Pompiere"/>
                <a:ea typeface="Pompiere"/>
                <a:cs typeface="Pompiere"/>
                <a:sym typeface="Pompiere"/>
              </a:defRPr>
            </a:lvl3pPr>
            <a:lvl4pPr lvl="3" rtl="0">
              <a:lnSpc>
                <a:spcPct val="100000"/>
              </a:lnSpc>
              <a:spcBef>
                <a:spcPts val="0"/>
              </a:spcBef>
              <a:spcAft>
                <a:spcPts val="0"/>
              </a:spcAft>
              <a:buSzPts val="3000"/>
              <a:buFont typeface="Pompiere"/>
              <a:buNone/>
              <a:defRPr sz="3000" b="1">
                <a:latin typeface="Pompiere"/>
                <a:ea typeface="Pompiere"/>
                <a:cs typeface="Pompiere"/>
                <a:sym typeface="Pompiere"/>
              </a:defRPr>
            </a:lvl4pPr>
            <a:lvl5pPr lvl="4" rtl="0">
              <a:lnSpc>
                <a:spcPct val="100000"/>
              </a:lnSpc>
              <a:spcBef>
                <a:spcPts val="0"/>
              </a:spcBef>
              <a:spcAft>
                <a:spcPts val="0"/>
              </a:spcAft>
              <a:buSzPts val="3000"/>
              <a:buFont typeface="Pompiere"/>
              <a:buNone/>
              <a:defRPr sz="3000" b="1">
                <a:latin typeface="Pompiere"/>
                <a:ea typeface="Pompiere"/>
                <a:cs typeface="Pompiere"/>
                <a:sym typeface="Pompiere"/>
              </a:defRPr>
            </a:lvl5pPr>
            <a:lvl6pPr lvl="5" rtl="0">
              <a:lnSpc>
                <a:spcPct val="100000"/>
              </a:lnSpc>
              <a:spcBef>
                <a:spcPts val="0"/>
              </a:spcBef>
              <a:spcAft>
                <a:spcPts val="0"/>
              </a:spcAft>
              <a:buSzPts val="3000"/>
              <a:buFont typeface="Pompiere"/>
              <a:buNone/>
              <a:defRPr sz="3000" b="1">
                <a:latin typeface="Pompiere"/>
                <a:ea typeface="Pompiere"/>
                <a:cs typeface="Pompiere"/>
                <a:sym typeface="Pompiere"/>
              </a:defRPr>
            </a:lvl6pPr>
            <a:lvl7pPr lvl="6" rtl="0">
              <a:lnSpc>
                <a:spcPct val="100000"/>
              </a:lnSpc>
              <a:spcBef>
                <a:spcPts val="0"/>
              </a:spcBef>
              <a:spcAft>
                <a:spcPts val="0"/>
              </a:spcAft>
              <a:buSzPts val="3000"/>
              <a:buFont typeface="Pompiere"/>
              <a:buNone/>
              <a:defRPr sz="3000" b="1">
                <a:latin typeface="Pompiere"/>
                <a:ea typeface="Pompiere"/>
                <a:cs typeface="Pompiere"/>
                <a:sym typeface="Pompiere"/>
              </a:defRPr>
            </a:lvl7pPr>
            <a:lvl8pPr lvl="7" rtl="0">
              <a:lnSpc>
                <a:spcPct val="100000"/>
              </a:lnSpc>
              <a:spcBef>
                <a:spcPts val="0"/>
              </a:spcBef>
              <a:spcAft>
                <a:spcPts val="0"/>
              </a:spcAft>
              <a:buSzPts val="3000"/>
              <a:buFont typeface="Pompiere"/>
              <a:buNone/>
              <a:defRPr sz="3000" b="1">
                <a:latin typeface="Pompiere"/>
                <a:ea typeface="Pompiere"/>
                <a:cs typeface="Pompiere"/>
                <a:sym typeface="Pompiere"/>
              </a:defRPr>
            </a:lvl8pPr>
            <a:lvl9pPr lvl="8" rtl="0">
              <a:lnSpc>
                <a:spcPct val="100000"/>
              </a:lnSpc>
              <a:spcBef>
                <a:spcPts val="0"/>
              </a:spcBef>
              <a:spcAft>
                <a:spcPts val="0"/>
              </a:spcAft>
              <a:buSzPts val="3000"/>
              <a:buFont typeface="Pompiere"/>
              <a:buNone/>
              <a:defRPr sz="3000" b="1">
                <a:latin typeface="Pompiere"/>
                <a:ea typeface="Pompiere"/>
                <a:cs typeface="Pompiere"/>
                <a:sym typeface="Pompiere"/>
              </a:defRPr>
            </a:lvl9pPr>
          </a:lstStyle>
          <a:p>
            <a:endParaRPr/>
          </a:p>
        </p:txBody>
      </p:sp>
      <p:sp>
        <p:nvSpPr>
          <p:cNvPr id="7" name="Google Shape;7;p1"/>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Sulphur Point"/>
              <a:buChar char="●"/>
              <a:defRPr>
                <a:latin typeface="Sulphur Point"/>
                <a:ea typeface="Sulphur Point"/>
                <a:cs typeface="Sulphur Point"/>
                <a:sym typeface="Sulphur Point"/>
              </a:defRPr>
            </a:lvl1pPr>
            <a:lvl2pPr marL="914400" lvl="1" indent="-317500">
              <a:lnSpc>
                <a:spcPct val="100000"/>
              </a:lnSpc>
              <a:spcBef>
                <a:spcPts val="1600"/>
              </a:spcBef>
              <a:spcAft>
                <a:spcPts val="0"/>
              </a:spcAft>
              <a:buSzPts val="1400"/>
              <a:buFont typeface="Sulphur Point"/>
              <a:buChar char="○"/>
              <a:defRPr>
                <a:latin typeface="Sulphur Point"/>
                <a:ea typeface="Sulphur Point"/>
                <a:cs typeface="Sulphur Point"/>
                <a:sym typeface="Sulphur Point"/>
              </a:defRPr>
            </a:lvl2pPr>
            <a:lvl3pPr marL="1371600" lvl="2" indent="-317500">
              <a:lnSpc>
                <a:spcPct val="100000"/>
              </a:lnSpc>
              <a:spcBef>
                <a:spcPts val="1600"/>
              </a:spcBef>
              <a:spcAft>
                <a:spcPts val="0"/>
              </a:spcAft>
              <a:buSzPts val="1400"/>
              <a:buFont typeface="Sulphur Point"/>
              <a:buChar char="■"/>
              <a:defRPr>
                <a:latin typeface="Sulphur Point"/>
                <a:ea typeface="Sulphur Point"/>
                <a:cs typeface="Sulphur Point"/>
                <a:sym typeface="Sulphur Point"/>
              </a:defRPr>
            </a:lvl3pPr>
            <a:lvl4pPr marL="1828800" lvl="3" indent="-317500">
              <a:lnSpc>
                <a:spcPct val="100000"/>
              </a:lnSpc>
              <a:spcBef>
                <a:spcPts val="1600"/>
              </a:spcBef>
              <a:spcAft>
                <a:spcPts val="0"/>
              </a:spcAft>
              <a:buSzPts val="1400"/>
              <a:buFont typeface="Sulphur Point"/>
              <a:buChar char="●"/>
              <a:defRPr>
                <a:latin typeface="Sulphur Point"/>
                <a:ea typeface="Sulphur Point"/>
                <a:cs typeface="Sulphur Point"/>
                <a:sym typeface="Sulphur Point"/>
              </a:defRPr>
            </a:lvl4pPr>
            <a:lvl5pPr marL="2286000" lvl="4" indent="-317500">
              <a:lnSpc>
                <a:spcPct val="100000"/>
              </a:lnSpc>
              <a:spcBef>
                <a:spcPts val="1600"/>
              </a:spcBef>
              <a:spcAft>
                <a:spcPts val="0"/>
              </a:spcAft>
              <a:buSzPts val="1400"/>
              <a:buFont typeface="Sulphur Point"/>
              <a:buChar char="○"/>
              <a:defRPr>
                <a:latin typeface="Sulphur Point"/>
                <a:ea typeface="Sulphur Point"/>
                <a:cs typeface="Sulphur Point"/>
                <a:sym typeface="Sulphur Point"/>
              </a:defRPr>
            </a:lvl5pPr>
            <a:lvl6pPr marL="2743200" lvl="5" indent="-317500">
              <a:lnSpc>
                <a:spcPct val="100000"/>
              </a:lnSpc>
              <a:spcBef>
                <a:spcPts val="1600"/>
              </a:spcBef>
              <a:spcAft>
                <a:spcPts val="0"/>
              </a:spcAft>
              <a:buSzPts val="1400"/>
              <a:buFont typeface="Sulphur Point"/>
              <a:buChar char="■"/>
              <a:defRPr>
                <a:latin typeface="Sulphur Point"/>
                <a:ea typeface="Sulphur Point"/>
                <a:cs typeface="Sulphur Point"/>
                <a:sym typeface="Sulphur Point"/>
              </a:defRPr>
            </a:lvl6pPr>
            <a:lvl7pPr marL="3200400" lvl="6" indent="-317500">
              <a:lnSpc>
                <a:spcPct val="100000"/>
              </a:lnSpc>
              <a:spcBef>
                <a:spcPts val="1600"/>
              </a:spcBef>
              <a:spcAft>
                <a:spcPts val="0"/>
              </a:spcAft>
              <a:buSzPts val="1400"/>
              <a:buFont typeface="Sulphur Point"/>
              <a:buChar char="●"/>
              <a:defRPr>
                <a:latin typeface="Sulphur Point"/>
                <a:ea typeface="Sulphur Point"/>
                <a:cs typeface="Sulphur Point"/>
                <a:sym typeface="Sulphur Point"/>
              </a:defRPr>
            </a:lvl7pPr>
            <a:lvl8pPr marL="3657600" lvl="7" indent="-317500">
              <a:lnSpc>
                <a:spcPct val="100000"/>
              </a:lnSpc>
              <a:spcBef>
                <a:spcPts val="1600"/>
              </a:spcBef>
              <a:spcAft>
                <a:spcPts val="0"/>
              </a:spcAft>
              <a:buSzPts val="1400"/>
              <a:buFont typeface="Sulphur Point"/>
              <a:buChar char="○"/>
              <a:defRPr>
                <a:latin typeface="Sulphur Point"/>
                <a:ea typeface="Sulphur Point"/>
                <a:cs typeface="Sulphur Point"/>
                <a:sym typeface="Sulphur Point"/>
              </a:defRPr>
            </a:lvl8pPr>
            <a:lvl9pPr marL="4114800" lvl="8" indent="-317500">
              <a:lnSpc>
                <a:spcPct val="100000"/>
              </a:lnSpc>
              <a:spcBef>
                <a:spcPts val="1600"/>
              </a:spcBef>
              <a:spcAft>
                <a:spcPts val="1600"/>
              </a:spcAft>
              <a:buSzPts val="1400"/>
              <a:buFont typeface="Sulphur Point"/>
              <a:buChar char="■"/>
              <a:defRPr>
                <a:latin typeface="Sulphur Point"/>
                <a:ea typeface="Sulphur Point"/>
                <a:cs typeface="Sulphur Point"/>
                <a:sym typeface="Sulphur Point"/>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8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3" name="矩形: 圆角 1"/>
          <p:cNvSpPr/>
          <p:nvPr userDrawn="1"/>
        </p:nvSpPr>
        <p:spPr>
          <a:xfrm>
            <a:off x="265176" y="203264"/>
            <a:ext cx="8613648" cy="4736592"/>
          </a:xfrm>
          <a:prstGeom prst="roundRect">
            <a:avLst>
              <a:gd name="adj" fmla="val 6906"/>
            </a:avLst>
          </a:prstGeom>
          <a:noFill/>
          <a:ln w="41275">
            <a:solidFill>
              <a:srgbClr val="008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2" name="文本框 11"/>
          <p:cNvSpPr txBox="1"/>
          <p:nvPr userDrawn="1"/>
        </p:nvSpPr>
        <p:spPr>
          <a:xfrm>
            <a:off x="2973229" y="1764506"/>
            <a:ext cx="3547586" cy="900246"/>
          </a:xfrm>
          <a:prstGeom prst="rect">
            <a:avLst/>
          </a:prstGeom>
          <a:noFill/>
        </p:spPr>
        <p:txBody>
          <a:bodyPr wrap="square" rtlCol="0" anchor="t">
            <a:spAutoFit/>
          </a:bodyPr>
          <a:lstStyle/>
          <a:p>
            <a:r>
              <a:rPr lang="zh-CN" altLang="en-US" sz="1050"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sz="1050"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sz="1050"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sz="1050"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sz="1050"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sz="1050"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sz="1050"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27751093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1" r:id="rId11"/>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noFill/>
          <a:ln w="41275">
            <a:solidFill>
              <a:srgbClr val="008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FFFFF"/>
              </a:solidFill>
            </a:endParaRPr>
          </a:p>
        </p:txBody>
      </p:sp>
      <p:sp>
        <p:nvSpPr>
          <p:cNvPr id="12" name="文本框 11"/>
          <p:cNvSpPr txBox="1"/>
          <p:nvPr userDrawn="1"/>
        </p:nvSpPr>
        <p:spPr>
          <a:xfrm>
            <a:off x="2973229" y="1764506"/>
            <a:ext cx="3547586" cy="900246"/>
          </a:xfrm>
          <a:prstGeom prst="rect">
            <a:avLst/>
          </a:prstGeom>
          <a:noFill/>
        </p:spPr>
        <p:txBody>
          <a:bodyPr wrap="square" rtlCol="0" anchor="t">
            <a:spAutoFit/>
          </a:bodyPr>
          <a:lstStyle/>
          <a:p>
            <a:r>
              <a:rPr lang="zh-CN" altLang="en-US" sz="105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05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05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r>
              <a:rPr lang="zh-CN" altLang="en-US" sz="105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r>
              <a:rPr lang="zh-CN" altLang="en-US" sz="105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r>
              <a:rPr lang="zh-CN" altLang="en-US" sz="105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r>
              <a:rPr lang="zh-CN" altLang="en-US" sz="105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8166693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xmlns=""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Picture 11" descr="Icon&#10;&#10;Description automatically generated">
            <a:extLst>
              <a:ext uri="{FF2B5EF4-FFF2-40B4-BE49-F238E27FC236}">
                <a16:creationId xmlns:a16="http://schemas.microsoft.com/office/drawing/2014/main" xmlns="" id="{A98E393C-2D86-452D-A5D8-9785B7807B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8608" y="3481143"/>
            <a:ext cx="279677" cy="251360"/>
          </a:xfrm>
          <a:prstGeom prst="rect">
            <a:avLst/>
          </a:prstGeom>
        </p:spPr>
      </p:pic>
      <p:pic>
        <p:nvPicPr>
          <p:cNvPr id="14" name="Picture 13" descr="Icon&#10;&#10;Description automatically generated">
            <a:extLst>
              <a:ext uri="{FF2B5EF4-FFF2-40B4-BE49-F238E27FC236}">
                <a16:creationId xmlns:a16="http://schemas.microsoft.com/office/drawing/2014/main" xmlns="" id="{24B91A9B-EC7A-458D-8B82-CD2D16877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772" y="4104357"/>
            <a:ext cx="279677" cy="251360"/>
          </a:xfrm>
          <a:prstGeom prst="rect">
            <a:avLst/>
          </a:prstGeom>
        </p:spPr>
      </p:pic>
      <p:pic>
        <p:nvPicPr>
          <p:cNvPr id="15" name="Picture 14" descr="Icon&#10;&#10;Description automatically generated">
            <a:extLst>
              <a:ext uri="{FF2B5EF4-FFF2-40B4-BE49-F238E27FC236}">
                <a16:creationId xmlns:a16="http://schemas.microsoft.com/office/drawing/2014/main" xmlns="" id="{6F6B1E30-66EA-430B-B755-E5CD1C5213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465" y="4892140"/>
            <a:ext cx="279677" cy="251360"/>
          </a:xfrm>
          <a:prstGeom prst="rect">
            <a:avLst/>
          </a:prstGeom>
        </p:spPr>
      </p:pic>
      <p:pic>
        <p:nvPicPr>
          <p:cNvPr id="16" name="Picture 15" descr="Icon&#10;&#10;Description automatically generated">
            <a:extLst>
              <a:ext uri="{FF2B5EF4-FFF2-40B4-BE49-F238E27FC236}">
                <a16:creationId xmlns:a16="http://schemas.microsoft.com/office/drawing/2014/main" xmlns="" id="{1CAD5FCD-D97F-493A-8676-D36358DC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8372" y="4516774"/>
            <a:ext cx="279677" cy="251360"/>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xmlns="" id="{6CA3B211-B3D9-4DDA-B935-889E6CEE84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8060692" y="3516394"/>
            <a:ext cx="610925" cy="490493"/>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xmlns="" id="{EA14C1E0-A5DA-419A-89CB-431CD7044F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31639">
            <a:off x="5307898" y="576678"/>
            <a:ext cx="998490" cy="59203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Background pattern&#10;&#10;Description automatically generated with low confidence">
            <a:extLst>
              <a:ext uri="{FF2B5EF4-FFF2-40B4-BE49-F238E27FC236}">
                <a16:creationId xmlns:a16="http://schemas.microsoft.com/office/drawing/2014/main" xmlns="" id="{FD74A18E-404A-47F6-9DF2-FA6082FC0A9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161008" y="3606823"/>
            <a:ext cx="465964" cy="374108"/>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xmlns="" id="{AEACCEBB-AA2F-4A35-81C1-E4B5B15AA220}"/>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4756504" y="-50910"/>
            <a:ext cx="1308719" cy="130871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xmlns="" id="{133A7501-6F6B-45D8-A39F-E8651621037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2538" y="225231"/>
            <a:ext cx="1275763" cy="75643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xmlns="" id="{7D4CC6A2-BE77-49FF-96DB-2ED77AD106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9509" y="872694"/>
            <a:ext cx="998490" cy="59203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xmlns="" id="{7C7AC68A-31EF-40C5-9617-1528C72379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31639">
            <a:off x="2233106" y="303822"/>
            <a:ext cx="998490" cy="592033"/>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xmlns="" id="{EA78BF6F-0CF6-4F74-8B64-6B69DCD60E12}"/>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字魂59号-创粗黑"/>
            </a:endParaRPr>
          </a:p>
        </p:txBody>
      </p:sp>
      <p:sp>
        <p:nvSpPr>
          <p:cNvPr id="2" name="Rectangle 1"/>
          <p:cNvSpPr/>
          <p:nvPr/>
        </p:nvSpPr>
        <p:spPr>
          <a:xfrm>
            <a:off x="22859" y="427182"/>
            <a:ext cx="8926472" cy="3600986"/>
          </a:xfrm>
          <a:prstGeom prst="rect">
            <a:avLst/>
          </a:prstGeom>
        </p:spPr>
        <p:txBody>
          <a:bodyPr wrap="square">
            <a:spAutoFit/>
          </a:bodyPr>
          <a:lstStyle/>
          <a:p>
            <a:pPr algn="ctr">
              <a:lnSpc>
                <a:spcPct val="120000"/>
              </a:lnSpc>
            </a:pPr>
            <a:r>
              <a:rPr lang="nl-NL" sz="4000" b="1" dirty="0">
                <a:latin typeface="Times New Roman"/>
                <a:ea typeface="Times New Roman"/>
              </a:rPr>
              <a:t>TUẦN 7: HĐTN (Tiết 21)</a:t>
            </a:r>
            <a:endParaRPr lang="en-US" sz="4000" dirty="0">
              <a:latin typeface="Times New Roman"/>
              <a:ea typeface="Times New Roman"/>
            </a:endParaRPr>
          </a:p>
          <a:p>
            <a:pPr algn="ctr">
              <a:lnSpc>
                <a:spcPct val="120000"/>
              </a:lnSpc>
            </a:pPr>
            <a:r>
              <a:rPr lang="vi-VN" sz="4000" b="1" dirty="0">
                <a:solidFill>
                  <a:srgbClr val="365F91"/>
                </a:solidFill>
                <a:latin typeface="Times New Roman"/>
                <a:ea typeface="SimSun"/>
              </a:rPr>
              <a:t>CHỦ ĐỀ 2: NIỀM TỰ HÀO CỦA EM</a:t>
            </a:r>
            <a:endParaRPr lang="en-US" sz="4000" dirty="0">
              <a:latin typeface="Times New Roman"/>
              <a:ea typeface="Times New Roman"/>
            </a:endParaRPr>
          </a:p>
          <a:p>
            <a:pPr algn="ctr">
              <a:lnSpc>
                <a:spcPct val="150000"/>
              </a:lnSpc>
            </a:pPr>
            <a:r>
              <a:rPr lang="en-US" sz="4000" b="1" dirty="0">
                <a:solidFill>
                  <a:srgbClr val="C00000"/>
                </a:solidFill>
                <a:latin typeface="Times New Roman"/>
                <a:ea typeface="DengXian Light"/>
              </a:rPr>
              <a:t> </a:t>
            </a:r>
            <a:r>
              <a:rPr lang="vi-VN" sz="4400" b="1" dirty="0" smtClean="0">
                <a:solidFill>
                  <a:srgbClr val="C00000"/>
                </a:solidFill>
                <a:latin typeface="Times New Roman"/>
                <a:ea typeface="等线 Light"/>
              </a:rPr>
              <a:t>Tiết </a:t>
            </a:r>
            <a:r>
              <a:rPr lang="vi-VN" sz="4400" b="1" dirty="0">
                <a:solidFill>
                  <a:srgbClr val="C00000"/>
                </a:solidFill>
                <a:latin typeface="Times New Roman"/>
                <a:ea typeface="等线 Light"/>
              </a:rPr>
              <a:t>3: Sinh hoạt lớp: Điều chỉnh cảm xúc</a:t>
            </a:r>
            <a:endParaRPr lang="en-US" sz="4400" dirty="0">
              <a:effectLst/>
              <a:latin typeface="Times New Roman"/>
              <a:ea typeface="Times New Roman"/>
            </a:endParaRPr>
          </a:p>
        </p:txBody>
      </p:sp>
    </p:spTree>
    <p:extLst>
      <p:ext uri="{BB962C8B-B14F-4D97-AF65-F5344CB8AC3E}">
        <p14:creationId xmlns:p14="http://schemas.microsoft.com/office/powerpoint/2010/main" val="1244420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alendar&#10;&#10;Description automatically generated with medium confidence">
            <a:extLst>
              <a:ext uri="{FF2B5EF4-FFF2-40B4-BE49-F238E27FC236}">
                <a16:creationId xmlns:a16="http://schemas.microsoft.com/office/drawing/2014/main" xmlns="" id="{7021EE31-63B0-C21C-8C3F-90C35719E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9" name="Rectangle 18">
            <a:extLst>
              <a:ext uri="{FF2B5EF4-FFF2-40B4-BE49-F238E27FC236}">
                <a16:creationId xmlns:a16="http://schemas.microsoft.com/office/drawing/2014/main" xmlns="" id="{8C1FAB9C-950F-40B0-9755-0A11D12A2EC7}"/>
              </a:ext>
            </a:extLst>
          </p:cNvPr>
          <p:cNvSpPr/>
          <p:nvPr/>
        </p:nvSpPr>
        <p:spPr>
          <a:xfrm>
            <a:off x="356992" y="377601"/>
            <a:ext cx="8404964" cy="4545115"/>
          </a:xfrm>
          <a:custGeom>
            <a:avLst/>
            <a:gdLst>
              <a:gd name="connsiteX0" fmla="*/ 0 w 8404964"/>
              <a:gd name="connsiteY0" fmla="*/ 0 h 4545115"/>
              <a:gd name="connsiteX1" fmla="*/ 730585 w 8404964"/>
              <a:gd name="connsiteY1" fmla="*/ 0 h 4545115"/>
              <a:gd name="connsiteX2" fmla="*/ 1209022 w 8404964"/>
              <a:gd name="connsiteY2" fmla="*/ 0 h 4545115"/>
              <a:gd name="connsiteX3" fmla="*/ 1603409 w 8404964"/>
              <a:gd name="connsiteY3" fmla="*/ 0 h 4545115"/>
              <a:gd name="connsiteX4" fmla="*/ 2081845 w 8404964"/>
              <a:gd name="connsiteY4" fmla="*/ 0 h 4545115"/>
              <a:gd name="connsiteX5" fmla="*/ 2896480 w 8404964"/>
              <a:gd name="connsiteY5" fmla="*/ 0 h 4545115"/>
              <a:gd name="connsiteX6" fmla="*/ 3543016 w 8404964"/>
              <a:gd name="connsiteY6" fmla="*/ 0 h 4545115"/>
              <a:gd name="connsiteX7" fmla="*/ 4189551 w 8404964"/>
              <a:gd name="connsiteY7" fmla="*/ 0 h 4545115"/>
              <a:gd name="connsiteX8" fmla="*/ 4583938 w 8404964"/>
              <a:gd name="connsiteY8" fmla="*/ 0 h 4545115"/>
              <a:gd name="connsiteX9" fmla="*/ 5314523 w 8404964"/>
              <a:gd name="connsiteY9" fmla="*/ 0 h 4545115"/>
              <a:gd name="connsiteX10" fmla="*/ 5961059 w 8404964"/>
              <a:gd name="connsiteY10" fmla="*/ 0 h 4545115"/>
              <a:gd name="connsiteX11" fmla="*/ 6439495 w 8404964"/>
              <a:gd name="connsiteY11" fmla="*/ 0 h 4545115"/>
              <a:gd name="connsiteX12" fmla="*/ 6917932 w 8404964"/>
              <a:gd name="connsiteY12" fmla="*/ 0 h 4545115"/>
              <a:gd name="connsiteX13" fmla="*/ 7312319 w 8404964"/>
              <a:gd name="connsiteY13" fmla="*/ 0 h 4545115"/>
              <a:gd name="connsiteX14" fmla="*/ 8404964 w 8404964"/>
              <a:gd name="connsiteY14" fmla="*/ 0 h 4545115"/>
              <a:gd name="connsiteX15" fmla="*/ 8404964 w 8404964"/>
              <a:gd name="connsiteY15" fmla="*/ 603851 h 4545115"/>
              <a:gd name="connsiteX16" fmla="*/ 8404964 w 8404964"/>
              <a:gd name="connsiteY16" fmla="*/ 1344055 h 4545115"/>
              <a:gd name="connsiteX17" fmla="*/ 8404964 w 8404964"/>
              <a:gd name="connsiteY17" fmla="*/ 1902455 h 4545115"/>
              <a:gd name="connsiteX18" fmla="*/ 8404964 w 8404964"/>
              <a:gd name="connsiteY18" fmla="*/ 2415404 h 4545115"/>
              <a:gd name="connsiteX19" fmla="*/ 8404964 w 8404964"/>
              <a:gd name="connsiteY19" fmla="*/ 3019255 h 4545115"/>
              <a:gd name="connsiteX20" fmla="*/ 8404964 w 8404964"/>
              <a:gd name="connsiteY20" fmla="*/ 3668557 h 4545115"/>
              <a:gd name="connsiteX21" fmla="*/ 8404964 w 8404964"/>
              <a:gd name="connsiteY21" fmla="*/ 4545115 h 4545115"/>
              <a:gd name="connsiteX22" fmla="*/ 8010577 w 8404964"/>
              <a:gd name="connsiteY22" fmla="*/ 4545115 h 4545115"/>
              <a:gd name="connsiteX23" fmla="*/ 7364042 w 8404964"/>
              <a:gd name="connsiteY23" fmla="*/ 4545115 h 4545115"/>
              <a:gd name="connsiteX24" fmla="*/ 6717506 w 8404964"/>
              <a:gd name="connsiteY24" fmla="*/ 4545115 h 4545115"/>
              <a:gd name="connsiteX25" fmla="*/ 6323119 w 8404964"/>
              <a:gd name="connsiteY25" fmla="*/ 4545115 h 4545115"/>
              <a:gd name="connsiteX26" fmla="*/ 5592534 w 8404964"/>
              <a:gd name="connsiteY26" fmla="*/ 4545115 h 4545115"/>
              <a:gd name="connsiteX27" fmla="*/ 4777899 w 8404964"/>
              <a:gd name="connsiteY27" fmla="*/ 4545115 h 4545115"/>
              <a:gd name="connsiteX28" fmla="*/ 3963264 w 8404964"/>
              <a:gd name="connsiteY28" fmla="*/ 4545115 h 4545115"/>
              <a:gd name="connsiteX29" fmla="*/ 3400778 w 8404964"/>
              <a:gd name="connsiteY29" fmla="*/ 4545115 h 4545115"/>
              <a:gd name="connsiteX30" fmla="*/ 2922341 w 8404964"/>
              <a:gd name="connsiteY30" fmla="*/ 4545115 h 4545115"/>
              <a:gd name="connsiteX31" fmla="*/ 2191756 w 8404964"/>
              <a:gd name="connsiteY31" fmla="*/ 4545115 h 4545115"/>
              <a:gd name="connsiteX32" fmla="*/ 1461171 w 8404964"/>
              <a:gd name="connsiteY32" fmla="*/ 4545115 h 4545115"/>
              <a:gd name="connsiteX33" fmla="*/ 1066784 w 8404964"/>
              <a:gd name="connsiteY33" fmla="*/ 4545115 h 4545115"/>
              <a:gd name="connsiteX34" fmla="*/ 0 w 8404964"/>
              <a:gd name="connsiteY34" fmla="*/ 4545115 h 4545115"/>
              <a:gd name="connsiteX35" fmla="*/ 0 w 8404964"/>
              <a:gd name="connsiteY35" fmla="*/ 4032166 h 4545115"/>
              <a:gd name="connsiteX36" fmla="*/ 0 w 8404964"/>
              <a:gd name="connsiteY36" fmla="*/ 3337413 h 4545115"/>
              <a:gd name="connsiteX37" fmla="*/ 0 w 8404964"/>
              <a:gd name="connsiteY37" fmla="*/ 2824464 h 4545115"/>
              <a:gd name="connsiteX38" fmla="*/ 0 w 8404964"/>
              <a:gd name="connsiteY38" fmla="*/ 2129711 h 4545115"/>
              <a:gd name="connsiteX39" fmla="*/ 0 w 8404964"/>
              <a:gd name="connsiteY39" fmla="*/ 1389507 h 4545115"/>
              <a:gd name="connsiteX40" fmla="*/ 0 w 8404964"/>
              <a:gd name="connsiteY40" fmla="*/ 649302 h 4545115"/>
              <a:gd name="connsiteX41" fmla="*/ 0 w 8404964"/>
              <a:gd name="connsiteY41" fmla="*/ 0 h 454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04964" h="4545115" fill="none" extrusionOk="0">
                <a:moveTo>
                  <a:pt x="0" y="0"/>
                </a:moveTo>
                <a:cubicBezTo>
                  <a:pt x="204152" y="16591"/>
                  <a:pt x="564973" y="20055"/>
                  <a:pt x="730585" y="0"/>
                </a:cubicBezTo>
                <a:cubicBezTo>
                  <a:pt x="896197" y="-20055"/>
                  <a:pt x="1031265" y="-11132"/>
                  <a:pt x="1209022" y="0"/>
                </a:cubicBezTo>
                <a:cubicBezTo>
                  <a:pt x="1386779" y="11132"/>
                  <a:pt x="1523411" y="-16683"/>
                  <a:pt x="1603409" y="0"/>
                </a:cubicBezTo>
                <a:cubicBezTo>
                  <a:pt x="1683407" y="16683"/>
                  <a:pt x="1942885" y="-13572"/>
                  <a:pt x="2081845" y="0"/>
                </a:cubicBezTo>
                <a:cubicBezTo>
                  <a:pt x="2220805" y="13572"/>
                  <a:pt x="2715030" y="16594"/>
                  <a:pt x="2896480" y="0"/>
                </a:cubicBezTo>
                <a:cubicBezTo>
                  <a:pt x="3077930" y="-16594"/>
                  <a:pt x="3292485" y="-10571"/>
                  <a:pt x="3543016" y="0"/>
                </a:cubicBezTo>
                <a:cubicBezTo>
                  <a:pt x="3793547" y="10571"/>
                  <a:pt x="4004005" y="-23611"/>
                  <a:pt x="4189551" y="0"/>
                </a:cubicBezTo>
                <a:cubicBezTo>
                  <a:pt x="4375097" y="23611"/>
                  <a:pt x="4465873" y="17345"/>
                  <a:pt x="4583938" y="0"/>
                </a:cubicBezTo>
                <a:cubicBezTo>
                  <a:pt x="4702003" y="-17345"/>
                  <a:pt x="5023265" y="-12109"/>
                  <a:pt x="5314523" y="0"/>
                </a:cubicBezTo>
                <a:cubicBezTo>
                  <a:pt x="5605781" y="12109"/>
                  <a:pt x="5767642" y="18529"/>
                  <a:pt x="5961059" y="0"/>
                </a:cubicBezTo>
                <a:cubicBezTo>
                  <a:pt x="6154476" y="-18529"/>
                  <a:pt x="6205987" y="-7622"/>
                  <a:pt x="6439495" y="0"/>
                </a:cubicBezTo>
                <a:cubicBezTo>
                  <a:pt x="6673003" y="7622"/>
                  <a:pt x="6786724" y="15153"/>
                  <a:pt x="6917932" y="0"/>
                </a:cubicBezTo>
                <a:cubicBezTo>
                  <a:pt x="7049140" y="-15153"/>
                  <a:pt x="7118089" y="18986"/>
                  <a:pt x="7312319" y="0"/>
                </a:cubicBezTo>
                <a:cubicBezTo>
                  <a:pt x="7506549" y="-18986"/>
                  <a:pt x="8095183" y="-8960"/>
                  <a:pt x="8404964" y="0"/>
                </a:cubicBezTo>
                <a:cubicBezTo>
                  <a:pt x="8425900" y="165242"/>
                  <a:pt x="8405284" y="448151"/>
                  <a:pt x="8404964" y="603851"/>
                </a:cubicBezTo>
                <a:cubicBezTo>
                  <a:pt x="8404644" y="759551"/>
                  <a:pt x="8407673" y="1102015"/>
                  <a:pt x="8404964" y="1344055"/>
                </a:cubicBezTo>
                <a:cubicBezTo>
                  <a:pt x="8402255" y="1586095"/>
                  <a:pt x="8421601" y="1758661"/>
                  <a:pt x="8404964" y="1902455"/>
                </a:cubicBezTo>
                <a:cubicBezTo>
                  <a:pt x="8388327" y="2046249"/>
                  <a:pt x="8388323" y="2159910"/>
                  <a:pt x="8404964" y="2415404"/>
                </a:cubicBezTo>
                <a:cubicBezTo>
                  <a:pt x="8421605" y="2670898"/>
                  <a:pt x="8402586" y="2727165"/>
                  <a:pt x="8404964" y="3019255"/>
                </a:cubicBezTo>
                <a:cubicBezTo>
                  <a:pt x="8407342" y="3311345"/>
                  <a:pt x="8427115" y="3495371"/>
                  <a:pt x="8404964" y="3668557"/>
                </a:cubicBezTo>
                <a:cubicBezTo>
                  <a:pt x="8382813" y="3841743"/>
                  <a:pt x="8410188" y="4337226"/>
                  <a:pt x="8404964" y="4545115"/>
                </a:cubicBezTo>
                <a:cubicBezTo>
                  <a:pt x="8245712" y="4542169"/>
                  <a:pt x="8202792" y="4561610"/>
                  <a:pt x="8010577" y="4545115"/>
                </a:cubicBezTo>
                <a:cubicBezTo>
                  <a:pt x="7818362" y="4528620"/>
                  <a:pt x="7509562" y="4538994"/>
                  <a:pt x="7364042" y="4545115"/>
                </a:cubicBezTo>
                <a:cubicBezTo>
                  <a:pt x="7218522" y="4551236"/>
                  <a:pt x="7008050" y="4559120"/>
                  <a:pt x="6717506" y="4545115"/>
                </a:cubicBezTo>
                <a:cubicBezTo>
                  <a:pt x="6426962" y="4531110"/>
                  <a:pt x="6417497" y="4561818"/>
                  <a:pt x="6323119" y="4545115"/>
                </a:cubicBezTo>
                <a:cubicBezTo>
                  <a:pt x="6228741" y="4528412"/>
                  <a:pt x="5806614" y="4562674"/>
                  <a:pt x="5592534" y="4545115"/>
                </a:cubicBezTo>
                <a:cubicBezTo>
                  <a:pt x="5378455" y="4527556"/>
                  <a:pt x="4995014" y="4537302"/>
                  <a:pt x="4777899" y="4545115"/>
                </a:cubicBezTo>
                <a:cubicBezTo>
                  <a:pt x="4560785" y="4552928"/>
                  <a:pt x="4213962" y="4531434"/>
                  <a:pt x="3963264" y="4545115"/>
                </a:cubicBezTo>
                <a:cubicBezTo>
                  <a:pt x="3712567" y="4558796"/>
                  <a:pt x="3676432" y="4571886"/>
                  <a:pt x="3400778" y="4545115"/>
                </a:cubicBezTo>
                <a:cubicBezTo>
                  <a:pt x="3125124" y="4518344"/>
                  <a:pt x="3102650" y="4552438"/>
                  <a:pt x="2922341" y="4545115"/>
                </a:cubicBezTo>
                <a:cubicBezTo>
                  <a:pt x="2742032" y="4537792"/>
                  <a:pt x="2549977" y="4522451"/>
                  <a:pt x="2191756" y="4545115"/>
                </a:cubicBezTo>
                <a:cubicBezTo>
                  <a:pt x="1833535" y="4567779"/>
                  <a:pt x="1813091" y="4562755"/>
                  <a:pt x="1461171" y="4545115"/>
                </a:cubicBezTo>
                <a:cubicBezTo>
                  <a:pt x="1109252" y="4527475"/>
                  <a:pt x="1218348" y="4557826"/>
                  <a:pt x="1066784" y="4545115"/>
                </a:cubicBezTo>
                <a:cubicBezTo>
                  <a:pt x="915220" y="4532404"/>
                  <a:pt x="323209" y="4575177"/>
                  <a:pt x="0" y="4545115"/>
                </a:cubicBezTo>
                <a:cubicBezTo>
                  <a:pt x="-23698" y="4321579"/>
                  <a:pt x="5094" y="4276986"/>
                  <a:pt x="0" y="4032166"/>
                </a:cubicBezTo>
                <a:cubicBezTo>
                  <a:pt x="-5094" y="3787346"/>
                  <a:pt x="-13658" y="3668455"/>
                  <a:pt x="0" y="3337413"/>
                </a:cubicBezTo>
                <a:cubicBezTo>
                  <a:pt x="13658" y="3006371"/>
                  <a:pt x="9613" y="2928713"/>
                  <a:pt x="0" y="2824464"/>
                </a:cubicBezTo>
                <a:cubicBezTo>
                  <a:pt x="-9613" y="2720215"/>
                  <a:pt x="-24065" y="2325174"/>
                  <a:pt x="0" y="2129711"/>
                </a:cubicBezTo>
                <a:cubicBezTo>
                  <a:pt x="24065" y="1934248"/>
                  <a:pt x="23012" y="1709082"/>
                  <a:pt x="0" y="1389507"/>
                </a:cubicBezTo>
                <a:cubicBezTo>
                  <a:pt x="-23012" y="1069932"/>
                  <a:pt x="15596" y="843902"/>
                  <a:pt x="0" y="649302"/>
                </a:cubicBezTo>
                <a:cubicBezTo>
                  <a:pt x="-15596" y="454702"/>
                  <a:pt x="-5564" y="186791"/>
                  <a:pt x="0" y="0"/>
                </a:cubicBezTo>
                <a:close/>
              </a:path>
              <a:path w="8404964" h="4545115" stroke="0" extrusionOk="0">
                <a:moveTo>
                  <a:pt x="0" y="0"/>
                </a:moveTo>
                <a:cubicBezTo>
                  <a:pt x="307974" y="-2214"/>
                  <a:pt x="460563" y="-25907"/>
                  <a:pt x="730585" y="0"/>
                </a:cubicBezTo>
                <a:cubicBezTo>
                  <a:pt x="1000608" y="25907"/>
                  <a:pt x="1075429" y="14181"/>
                  <a:pt x="1209022" y="0"/>
                </a:cubicBezTo>
                <a:cubicBezTo>
                  <a:pt x="1342615" y="-14181"/>
                  <a:pt x="1593883" y="-8306"/>
                  <a:pt x="1771508" y="0"/>
                </a:cubicBezTo>
                <a:cubicBezTo>
                  <a:pt x="1949133" y="8306"/>
                  <a:pt x="2295078" y="37936"/>
                  <a:pt x="2586143" y="0"/>
                </a:cubicBezTo>
                <a:cubicBezTo>
                  <a:pt x="2877208" y="-37936"/>
                  <a:pt x="2988616" y="-29179"/>
                  <a:pt x="3316728" y="0"/>
                </a:cubicBezTo>
                <a:cubicBezTo>
                  <a:pt x="3644840" y="29179"/>
                  <a:pt x="3690965" y="10554"/>
                  <a:pt x="3795165" y="0"/>
                </a:cubicBezTo>
                <a:cubicBezTo>
                  <a:pt x="3899365" y="-10554"/>
                  <a:pt x="4091841" y="18678"/>
                  <a:pt x="4357651" y="0"/>
                </a:cubicBezTo>
                <a:cubicBezTo>
                  <a:pt x="4623461" y="-18678"/>
                  <a:pt x="4855613" y="24433"/>
                  <a:pt x="5004186" y="0"/>
                </a:cubicBezTo>
                <a:cubicBezTo>
                  <a:pt x="5152759" y="-24433"/>
                  <a:pt x="5371162" y="-21440"/>
                  <a:pt x="5482623" y="0"/>
                </a:cubicBezTo>
                <a:cubicBezTo>
                  <a:pt x="5594084" y="21440"/>
                  <a:pt x="5977223" y="17546"/>
                  <a:pt x="6213208" y="0"/>
                </a:cubicBezTo>
                <a:cubicBezTo>
                  <a:pt x="6449193" y="-17546"/>
                  <a:pt x="6648746" y="30730"/>
                  <a:pt x="6859744" y="0"/>
                </a:cubicBezTo>
                <a:cubicBezTo>
                  <a:pt x="7070742" y="-30730"/>
                  <a:pt x="7331131" y="-27294"/>
                  <a:pt x="7506279" y="0"/>
                </a:cubicBezTo>
                <a:cubicBezTo>
                  <a:pt x="7681428" y="27294"/>
                  <a:pt x="8002281" y="33137"/>
                  <a:pt x="8404964" y="0"/>
                </a:cubicBezTo>
                <a:cubicBezTo>
                  <a:pt x="8380987" y="168018"/>
                  <a:pt x="8417601" y="376456"/>
                  <a:pt x="8404964" y="649302"/>
                </a:cubicBezTo>
                <a:cubicBezTo>
                  <a:pt x="8392327" y="922148"/>
                  <a:pt x="8414653" y="1103604"/>
                  <a:pt x="8404964" y="1344055"/>
                </a:cubicBezTo>
                <a:cubicBezTo>
                  <a:pt x="8395275" y="1584506"/>
                  <a:pt x="8398982" y="1722977"/>
                  <a:pt x="8404964" y="1947906"/>
                </a:cubicBezTo>
                <a:cubicBezTo>
                  <a:pt x="8410946" y="2172835"/>
                  <a:pt x="8382446" y="2394015"/>
                  <a:pt x="8404964" y="2506306"/>
                </a:cubicBezTo>
                <a:cubicBezTo>
                  <a:pt x="8427482" y="2618597"/>
                  <a:pt x="8422714" y="2880988"/>
                  <a:pt x="8404964" y="3019255"/>
                </a:cubicBezTo>
                <a:cubicBezTo>
                  <a:pt x="8387214" y="3157522"/>
                  <a:pt x="8431743" y="3466427"/>
                  <a:pt x="8404964" y="3714008"/>
                </a:cubicBezTo>
                <a:cubicBezTo>
                  <a:pt x="8378185" y="3961589"/>
                  <a:pt x="8374501" y="4178055"/>
                  <a:pt x="8404964" y="4545115"/>
                </a:cubicBezTo>
                <a:cubicBezTo>
                  <a:pt x="8202231" y="4582895"/>
                  <a:pt x="7846756" y="4583194"/>
                  <a:pt x="7590329" y="4545115"/>
                </a:cubicBezTo>
                <a:cubicBezTo>
                  <a:pt x="7333903" y="4507036"/>
                  <a:pt x="7254298" y="4547212"/>
                  <a:pt x="7111893" y="4545115"/>
                </a:cubicBezTo>
                <a:cubicBezTo>
                  <a:pt x="6969488" y="4543018"/>
                  <a:pt x="6694044" y="4536832"/>
                  <a:pt x="6549407" y="4545115"/>
                </a:cubicBezTo>
                <a:cubicBezTo>
                  <a:pt x="6404770" y="4553398"/>
                  <a:pt x="6166665" y="4528360"/>
                  <a:pt x="5818821" y="4545115"/>
                </a:cubicBezTo>
                <a:cubicBezTo>
                  <a:pt x="5470977" y="4561870"/>
                  <a:pt x="5199365" y="4567327"/>
                  <a:pt x="5004186" y="4545115"/>
                </a:cubicBezTo>
                <a:cubicBezTo>
                  <a:pt x="4809008" y="4522903"/>
                  <a:pt x="4633681" y="4568365"/>
                  <a:pt x="4273601" y="4545115"/>
                </a:cubicBezTo>
                <a:cubicBezTo>
                  <a:pt x="3913521" y="4521865"/>
                  <a:pt x="3827009" y="4527553"/>
                  <a:pt x="3458966" y="4545115"/>
                </a:cubicBezTo>
                <a:cubicBezTo>
                  <a:pt x="3090924" y="4562677"/>
                  <a:pt x="3052718" y="4514229"/>
                  <a:pt x="2812430" y="4545115"/>
                </a:cubicBezTo>
                <a:cubicBezTo>
                  <a:pt x="2572142" y="4576001"/>
                  <a:pt x="2336877" y="4578261"/>
                  <a:pt x="1997795" y="4545115"/>
                </a:cubicBezTo>
                <a:cubicBezTo>
                  <a:pt x="1658714" y="4511969"/>
                  <a:pt x="1449736" y="4532577"/>
                  <a:pt x="1183160" y="4545115"/>
                </a:cubicBezTo>
                <a:cubicBezTo>
                  <a:pt x="916585" y="4557653"/>
                  <a:pt x="842628" y="4557171"/>
                  <a:pt x="704724" y="4545115"/>
                </a:cubicBezTo>
                <a:cubicBezTo>
                  <a:pt x="566820" y="4533059"/>
                  <a:pt x="150432" y="4553771"/>
                  <a:pt x="0" y="4545115"/>
                </a:cubicBezTo>
                <a:cubicBezTo>
                  <a:pt x="-14229" y="4245271"/>
                  <a:pt x="25640" y="4233108"/>
                  <a:pt x="0" y="3941264"/>
                </a:cubicBezTo>
                <a:cubicBezTo>
                  <a:pt x="-25640" y="3649420"/>
                  <a:pt x="8724" y="3413184"/>
                  <a:pt x="0" y="3201060"/>
                </a:cubicBezTo>
                <a:cubicBezTo>
                  <a:pt x="-8724" y="2988936"/>
                  <a:pt x="25196" y="2721406"/>
                  <a:pt x="0" y="2597209"/>
                </a:cubicBezTo>
                <a:cubicBezTo>
                  <a:pt x="-25196" y="2473012"/>
                  <a:pt x="25933" y="2092096"/>
                  <a:pt x="0" y="1947906"/>
                </a:cubicBezTo>
                <a:cubicBezTo>
                  <a:pt x="-25933" y="1803716"/>
                  <a:pt x="28625" y="1442740"/>
                  <a:pt x="0" y="1253153"/>
                </a:cubicBezTo>
                <a:cubicBezTo>
                  <a:pt x="-28625" y="1063566"/>
                  <a:pt x="11904" y="892322"/>
                  <a:pt x="0" y="649302"/>
                </a:cubicBezTo>
                <a:cubicBezTo>
                  <a:pt x="-11904" y="406282"/>
                  <a:pt x="12445" y="250603"/>
                  <a:pt x="0" y="0"/>
                </a:cubicBezTo>
                <a:close/>
              </a:path>
            </a:pathLst>
          </a:custGeom>
          <a:solidFill>
            <a:srgbClr val="FFFFFF">
              <a:alpha val="87059"/>
            </a:srgbClr>
          </a:solidFill>
          <a:ln w="38100">
            <a:solidFill>
              <a:schemeClr val="accent4">
                <a:lumMod val="60000"/>
                <a:lumOff val="40000"/>
              </a:schemeClr>
            </a:solidFill>
            <a:extLst>
              <a:ext uri="{C807C97D-BFC1-408E-A445-0C87EB9F89A2}">
                <ask:lineSketchStyleProps xmlns:ask="http://schemas.microsoft.com/office/drawing/2018/sketchyshapes" xmln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字魂59号-创粗黑"/>
            </a:endParaRPr>
          </a:p>
        </p:txBody>
      </p:sp>
      <p:grpSp>
        <p:nvGrpSpPr>
          <p:cNvPr id="76" name="Group 75">
            <a:extLst>
              <a:ext uri="{FF2B5EF4-FFF2-40B4-BE49-F238E27FC236}">
                <a16:creationId xmlns:a16="http://schemas.microsoft.com/office/drawing/2014/main" xmlns="" id="{69C26859-B62F-F271-DB58-3C9F6D3571FE}"/>
              </a:ext>
            </a:extLst>
          </p:cNvPr>
          <p:cNvGrpSpPr/>
          <p:nvPr/>
        </p:nvGrpSpPr>
        <p:grpSpPr>
          <a:xfrm>
            <a:off x="744892" y="377601"/>
            <a:ext cx="8446210" cy="3861997"/>
            <a:chOff x="4732644" y="1575247"/>
            <a:chExt cx="4889942" cy="3568253"/>
          </a:xfrm>
        </p:grpSpPr>
        <p:grpSp>
          <p:nvGrpSpPr>
            <p:cNvPr id="77" name="Google Shape;658;p12">
              <a:extLst>
                <a:ext uri="{FF2B5EF4-FFF2-40B4-BE49-F238E27FC236}">
                  <a16:creationId xmlns:a16="http://schemas.microsoft.com/office/drawing/2014/main" xmlns="" id="{9ADB264A-E6B5-460C-1B42-7C1B36621316}"/>
                </a:ext>
              </a:extLst>
            </p:cNvPr>
            <p:cNvGrpSpPr/>
            <p:nvPr/>
          </p:nvGrpSpPr>
          <p:grpSpPr>
            <a:xfrm>
              <a:off x="4732644" y="2571751"/>
              <a:ext cx="4312914" cy="2571749"/>
              <a:chOff x="1077516" y="823226"/>
              <a:chExt cx="2923762" cy="3668758"/>
            </a:xfrm>
          </p:grpSpPr>
          <p:sp>
            <p:nvSpPr>
              <p:cNvPr id="81" name="Google Shape;659;p12">
                <a:extLst>
                  <a:ext uri="{FF2B5EF4-FFF2-40B4-BE49-F238E27FC236}">
                    <a16:creationId xmlns:a16="http://schemas.microsoft.com/office/drawing/2014/main" xmlns="" id="{70772D7D-7821-2B69-F0C5-383ED90C8715}"/>
                  </a:ext>
                </a:extLst>
              </p:cNvPr>
              <p:cNvSpPr/>
              <p:nvPr/>
            </p:nvSpPr>
            <p:spPr>
              <a:xfrm>
                <a:off x="1077516" y="881384"/>
                <a:ext cx="2923762" cy="3610600"/>
              </a:xfrm>
              <a:prstGeom prst="roundRect">
                <a:avLst>
                  <a:gd name="adj" fmla="val 4670"/>
                </a:avLst>
              </a:prstGeom>
              <a:solidFill>
                <a:schemeClr val="accent4">
                  <a:lumMod val="75000"/>
                </a:schemeClr>
              </a:solidFill>
              <a:ln w="12700" cap="flat" cmpd="sng">
                <a:solidFill>
                  <a:schemeClr val="lt1"/>
                </a:solidFill>
                <a:prstDash val="solid"/>
                <a:miter lim="800000"/>
                <a:headEnd type="none" w="sm" len="sm"/>
                <a:tailEnd type="none" w="sm" len="sm"/>
              </a:ln>
              <a:effectLst>
                <a:outerShdw blurRad="635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800"/>
                </a:pPr>
                <a:endParaRPr sz="2800" b="1">
                  <a:solidFill>
                    <a:srgbClr val="FFFFFF"/>
                  </a:solidFill>
                </a:endParaRPr>
              </a:p>
            </p:txBody>
          </p:sp>
          <p:sp>
            <p:nvSpPr>
              <p:cNvPr id="82" name="Google Shape;660;p12">
                <a:extLst>
                  <a:ext uri="{FF2B5EF4-FFF2-40B4-BE49-F238E27FC236}">
                    <a16:creationId xmlns:a16="http://schemas.microsoft.com/office/drawing/2014/main" xmlns="" id="{D9C51FBA-0D62-46D4-8876-E005BC4D874C}"/>
                  </a:ext>
                </a:extLst>
              </p:cNvPr>
              <p:cNvSpPr/>
              <p:nvPr/>
            </p:nvSpPr>
            <p:spPr>
              <a:xfrm>
                <a:off x="1247545" y="1013405"/>
                <a:ext cx="2583702" cy="3223751"/>
              </a:xfrm>
              <a:prstGeom prst="roundRect">
                <a:avLst>
                  <a:gd name="adj" fmla="val 0"/>
                </a:avLst>
              </a:prstGeom>
              <a:solidFill>
                <a:srgbClr val="FFFFFF"/>
              </a:solidFill>
              <a:ln>
                <a:noFill/>
              </a:ln>
              <a:effectLst>
                <a:outerShdw blurRad="63500" algn="ctr" rotWithShape="0">
                  <a:srgbClr val="000000">
                    <a:alpha val="40000"/>
                  </a:srgbClr>
                </a:outerShdw>
              </a:effectLst>
            </p:spPr>
            <p:txBody>
              <a:bodyPr spcFirstLastPara="1" wrap="square" lIns="96775" tIns="48375" rIns="96775" bIns="48375" anchor="ctr" anchorCtr="0">
                <a:noAutofit/>
              </a:bodyPr>
              <a:lstStyle/>
              <a:p>
                <a:pPr defTabSz="914354">
                  <a:buClr>
                    <a:srgbClr val="FFFFFF"/>
                  </a:buClr>
                  <a:buSzPts val="1905"/>
                </a:pPr>
                <a:endParaRPr sz="1904">
                  <a:solidFill>
                    <a:srgbClr val="FFFFFF"/>
                  </a:solidFill>
                  <a:latin typeface="Calibri"/>
                  <a:ea typeface="Calibri"/>
                  <a:cs typeface="Calibri"/>
                  <a:sym typeface="Calibri"/>
                </a:endParaRPr>
              </a:p>
            </p:txBody>
          </p:sp>
          <p:grpSp>
            <p:nvGrpSpPr>
              <p:cNvPr id="83" name="Google Shape;661;p12">
                <a:extLst>
                  <a:ext uri="{FF2B5EF4-FFF2-40B4-BE49-F238E27FC236}">
                    <a16:creationId xmlns:a16="http://schemas.microsoft.com/office/drawing/2014/main" xmlns="" id="{A0D38032-F3C8-988E-E056-356F6C19F49C}"/>
                  </a:ext>
                </a:extLst>
              </p:cNvPr>
              <p:cNvGrpSpPr/>
              <p:nvPr/>
            </p:nvGrpSpPr>
            <p:grpSpPr>
              <a:xfrm>
                <a:off x="1310453" y="1077159"/>
                <a:ext cx="2457885" cy="165441"/>
                <a:chOff x="2149634" y="1165384"/>
                <a:chExt cx="3485832" cy="234632"/>
              </a:xfrm>
            </p:grpSpPr>
            <p:grpSp>
              <p:nvGrpSpPr>
                <p:cNvPr id="114" name="Google Shape;662;p12">
                  <a:extLst>
                    <a:ext uri="{FF2B5EF4-FFF2-40B4-BE49-F238E27FC236}">
                      <a16:creationId xmlns:a16="http://schemas.microsoft.com/office/drawing/2014/main" xmlns="" id="{386476B3-3C78-ACA6-5B64-7A5F76DE8F66}"/>
                    </a:ext>
                  </a:extLst>
                </p:cNvPr>
                <p:cNvGrpSpPr/>
                <p:nvPr/>
              </p:nvGrpSpPr>
              <p:grpSpPr>
                <a:xfrm>
                  <a:off x="2149634" y="1165384"/>
                  <a:ext cx="234632" cy="234632"/>
                  <a:chOff x="2483009" y="1114425"/>
                  <a:chExt cx="209550" cy="209550"/>
                </a:xfrm>
              </p:grpSpPr>
              <p:sp>
                <p:nvSpPr>
                  <p:cNvPr id="142" name="Google Shape;663;p12">
                    <a:extLst>
                      <a:ext uri="{FF2B5EF4-FFF2-40B4-BE49-F238E27FC236}">
                        <a16:creationId xmlns:a16="http://schemas.microsoft.com/office/drawing/2014/main" xmlns="" id="{CDD07772-ABC8-2394-5F0F-EDF85FB2ABE0}"/>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43" name="Google Shape;664;p12">
                    <a:extLst>
                      <a:ext uri="{FF2B5EF4-FFF2-40B4-BE49-F238E27FC236}">
                        <a16:creationId xmlns:a16="http://schemas.microsoft.com/office/drawing/2014/main" xmlns="" id="{2EEB7D64-2215-41FB-AF0A-5D3FA29B6CBA}"/>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15" name="Google Shape;665;p12">
                  <a:extLst>
                    <a:ext uri="{FF2B5EF4-FFF2-40B4-BE49-F238E27FC236}">
                      <a16:creationId xmlns:a16="http://schemas.microsoft.com/office/drawing/2014/main" xmlns="" id="{453F2864-C267-ABA2-A6E6-176CDA40B43D}"/>
                    </a:ext>
                  </a:extLst>
                </p:cNvPr>
                <p:cNvGrpSpPr/>
                <p:nvPr/>
              </p:nvGrpSpPr>
              <p:grpSpPr>
                <a:xfrm>
                  <a:off x="2510879" y="1165384"/>
                  <a:ext cx="234632" cy="234632"/>
                  <a:chOff x="2483009" y="1114425"/>
                  <a:chExt cx="209550" cy="209550"/>
                </a:xfrm>
              </p:grpSpPr>
              <p:sp>
                <p:nvSpPr>
                  <p:cNvPr id="140" name="Google Shape;666;p12">
                    <a:extLst>
                      <a:ext uri="{FF2B5EF4-FFF2-40B4-BE49-F238E27FC236}">
                        <a16:creationId xmlns:a16="http://schemas.microsoft.com/office/drawing/2014/main" xmlns="" id="{082708F4-E9C9-F47E-9F8F-A8A0689AC373}"/>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41" name="Google Shape;667;p12">
                    <a:extLst>
                      <a:ext uri="{FF2B5EF4-FFF2-40B4-BE49-F238E27FC236}">
                        <a16:creationId xmlns:a16="http://schemas.microsoft.com/office/drawing/2014/main" xmlns="" id="{A4E3E4BD-72E3-0E1C-C320-E7B0E873C0F2}"/>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16" name="Google Shape;668;p12">
                  <a:extLst>
                    <a:ext uri="{FF2B5EF4-FFF2-40B4-BE49-F238E27FC236}">
                      <a16:creationId xmlns:a16="http://schemas.microsoft.com/office/drawing/2014/main" xmlns="" id="{6FAAE7A5-A126-8D42-D629-069D1C07379E}"/>
                    </a:ext>
                  </a:extLst>
                </p:cNvPr>
                <p:cNvGrpSpPr/>
                <p:nvPr/>
              </p:nvGrpSpPr>
              <p:grpSpPr>
                <a:xfrm>
                  <a:off x="2872123" y="1165384"/>
                  <a:ext cx="234632" cy="234632"/>
                  <a:chOff x="2483009" y="1114425"/>
                  <a:chExt cx="209550" cy="209550"/>
                </a:xfrm>
              </p:grpSpPr>
              <p:sp>
                <p:nvSpPr>
                  <p:cNvPr id="138" name="Google Shape;669;p12">
                    <a:extLst>
                      <a:ext uri="{FF2B5EF4-FFF2-40B4-BE49-F238E27FC236}">
                        <a16:creationId xmlns:a16="http://schemas.microsoft.com/office/drawing/2014/main" xmlns="" id="{7A74E1DE-0467-FF07-C6D7-43CF747BB56E}"/>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39" name="Google Shape;670;p12">
                    <a:extLst>
                      <a:ext uri="{FF2B5EF4-FFF2-40B4-BE49-F238E27FC236}">
                        <a16:creationId xmlns:a16="http://schemas.microsoft.com/office/drawing/2014/main" xmlns="" id="{D1D474E4-6B7F-2F95-1985-AA56B49C9D41}"/>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17" name="Google Shape;671;p12">
                  <a:extLst>
                    <a:ext uri="{FF2B5EF4-FFF2-40B4-BE49-F238E27FC236}">
                      <a16:creationId xmlns:a16="http://schemas.microsoft.com/office/drawing/2014/main" xmlns="" id="{5C93DBE2-CF63-80C9-82CD-454EC93BCE4F}"/>
                    </a:ext>
                  </a:extLst>
                </p:cNvPr>
                <p:cNvGrpSpPr/>
                <p:nvPr/>
              </p:nvGrpSpPr>
              <p:grpSpPr>
                <a:xfrm>
                  <a:off x="3233367" y="1165384"/>
                  <a:ext cx="234632" cy="234632"/>
                  <a:chOff x="2483009" y="1114425"/>
                  <a:chExt cx="209550" cy="209550"/>
                </a:xfrm>
              </p:grpSpPr>
              <p:sp>
                <p:nvSpPr>
                  <p:cNvPr id="136" name="Google Shape;672;p12">
                    <a:extLst>
                      <a:ext uri="{FF2B5EF4-FFF2-40B4-BE49-F238E27FC236}">
                        <a16:creationId xmlns:a16="http://schemas.microsoft.com/office/drawing/2014/main" xmlns="" id="{2E5AA0B0-0BB4-1691-5C74-B4D2EE82552C}"/>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37" name="Google Shape;673;p12">
                    <a:extLst>
                      <a:ext uri="{FF2B5EF4-FFF2-40B4-BE49-F238E27FC236}">
                        <a16:creationId xmlns:a16="http://schemas.microsoft.com/office/drawing/2014/main" xmlns="" id="{BCEAE080-C423-6F1D-1E73-66FF1DC89035}"/>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18" name="Google Shape;674;p12">
                  <a:extLst>
                    <a:ext uri="{FF2B5EF4-FFF2-40B4-BE49-F238E27FC236}">
                      <a16:creationId xmlns:a16="http://schemas.microsoft.com/office/drawing/2014/main" xmlns="" id="{66600C71-1071-5F19-FBF1-F34C692F45DB}"/>
                    </a:ext>
                  </a:extLst>
                </p:cNvPr>
                <p:cNvGrpSpPr/>
                <p:nvPr/>
              </p:nvGrpSpPr>
              <p:grpSpPr>
                <a:xfrm>
                  <a:off x="3594612" y="1165384"/>
                  <a:ext cx="234632" cy="234632"/>
                  <a:chOff x="2483009" y="1114425"/>
                  <a:chExt cx="209550" cy="209550"/>
                </a:xfrm>
              </p:grpSpPr>
              <p:sp>
                <p:nvSpPr>
                  <p:cNvPr id="134" name="Google Shape;675;p12">
                    <a:extLst>
                      <a:ext uri="{FF2B5EF4-FFF2-40B4-BE49-F238E27FC236}">
                        <a16:creationId xmlns:a16="http://schemas.microsoft.com/office/drawing/2014/main" xmlns="" id="{5A4214C1-7C4C-AA95-B716-6EED0EB13829}"/>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35" name="Google Shape;676;p12">
                    <a:extLst>
                      <a:ext uri="{FF2B5EF4-FFF2-40B4-BE49-F238E27FC236}">
                        <a16:creationId xmlns:a16="http://schemas.microsoft.com/office/drawing/2014/main" xmlns="" id="{017D2E4D-A53A-AC36-274E-7022B9CA1C1C}"/>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19" name="Google Shape;677;p12">
                  <a:extLst>
                    <a:ext uri="{FF2B5EF4-FFF2-40B4-BE49-F238E27FC236}">
                      <a16:creationId xmlns:a16="http://schemas.microsoft.com/office/drawing/2014/main" xmlns="" id="{1577FAC1-E0D9-08C0-2CE0-9C8EF706BF17}"/>
                    </a:ext>
                  </a:extLst>
                </p:cNvPr>
                <p:cNvGrpSpPr/>
                <p:nvPr/>
              </p:nvGrpSpPr>
              <p:grpSpPr>
                <a:xfrm>
                  <a:off x="3955856" y="1165384"/>
                  <a:ext cx="234632" cy="234632"/>
                  <a:chOff x="2483009" y="1114425"/>
                  <a:chExt cx="209550" cy="209550"/>
                </a:xfrm>
              </p:grpSpPr>
              <p:sp>
                <p:nvSpPr>
                  <p:cNvPr id="132" name="Google Shape;678;p12">
                    <a:extLst>
                      <a:ext uri="{FF2B5EF4-FFF2-40B4-BE49-F238E27FC236}">
                        <a16:creationId xmlns:a16="http://schemas.microsoft.com/office/drawing/2014/main" xmlns="" id="{9E93DB72-F6D9-D38D-9C2D-259235906E56}"/>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33" name="Google Shape;679;p12">
                    <a:extLst>
                      <a:ext uri="{FF2B5EF4-FFF2-40B4-BE49-F238E27FC236}">
                        <a16:creationId xmlns:a16="http://schemas.microsoft.com/office/drawing/2014/main" xmlns="" id="{5272C03D-8829-1B68-A96D-3C70568119B2}"/>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20" name="Google Shape;680;p12">
                  <a:extLst>
                    <a:ext uri="{FF2B5EF4-FFF2-40B4-BE49-F238E27FC236}">
                      <a16:creationId xmlns:a16="http://schemas.microsoft.com/office/drawing/2014/main" xmlns="" id="{A57C257A-178C-8D7F-25AD-E85FF842A146}"/>
                    </a:ext>
                  </a:extLst>
                </p:cNvPr>
                <p:cNvGrpSpPr/>
                <p:nvPr/>
              </p:nvGrpSpPr>
              <p:grpSpPr>
                <a:xfrm>
                  <a:off x="4317101" y="1165384"/>
                  <a:ext cx="234632" cy="234632"/>
                  <a:chOff x="2483009" y="1114425"/>
                  <a:chExt cx="209550" cy="209550"/>
                </a:xfrm>
              </p:grpSpPr>
              <p:sp>
                <p:nvSpPr>
                  <p:cNvPr id="130" name="Google Shape;681;p12">
                    <a:extLst>
                      <a:ext uri="{FF2B5EF4-FFF2-40B4-BE49-F238E27FC236}">
                        <a16:creationId xmlns:a16="http://schemas.microsoft.com/office/drawing/2014/main" xmlns="" id="{ECBBF742-C3FC-8C16-AF89-879E3D301C03}"/>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31" name="Google Shape;682;p12">
                    <a:extLst>
                      <a:ext uri="{FF2B5EF4-FFF2-40B4-BE49-F238E27FC236}">
                        <a16:creationId xmlns:a16="http://schemas.microsoft.com/office/drawing/2014/main" xmlns="" id="{BEF4EEFF-8DAF-BE7F-D6C5-4045DA6989DA}"/>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21" name="Google Shape;683;p12">
                  <a:extLst>
                    <a:ext uri="{FF2B5EF4-FFF2-40B4-BE49-F238E27FC236}">
                      <a16:creationId xmlns:a16="http://schemas.microsoft.com/office/drawing/2014/main" xmlns="" id="{BA800CB2-ED25-24FE-6C66-2B7F2ECB1147}"/>
                    </a:ext>
                  </a:extLst>
                </p:cNvPr>
                <p:cNvGrpSpPr/>
                <p:nvPr/>
              </p:nvGrpSpPr>
              <p:grpSpPr>
                <a:xfrm>
                  <a:off x="4678345" y="1165384"/>
                  <a:ext cx="234632" cy="234632"/>
                  <a:chOff x="2483009" y="1114425"/>
                  <a:chExt cx="209550" cy="209550"/>
                </a:xfrm>
              </p:grpSpPr>
              <p:sp>
                <p:nvSpPr>
                  <p:cNvPr id="128" name="Google Shape;684;p12">
                    <a:extLst>
                      <a:ext uri="{FF2B5EF4-FFF2-40B4-BE49-F238E27FC236}">
                        <a16:creationId xmlns:a16="http://schemas.microsoft.com/office/drawing/2014/main" xmlns="" id="{30062E92-FFAA-8441-6C03-477D120AA71F}"/>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29" name="Google Shape;685;p12">
                    <a:extLst>
                      <a:ext uri="{FF2B5EF4-FFF2-40B4-BE49-F238E27FC236}">
                        <a16:creationId xmlns:a16="http://schemas.microsoft.com/office/drawing/2014/main" xmlns="" id="{70DEE9EB-88EC-FDB5-2586-96CCCE1C2E9A}"/>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22" name="Google Shape;686;p12">
                  <a:extLst>
                    <a:ext uri="{FF2B5EF4-FFF2-40B4-BE49-F238E27FC236}">
                      <a16:creationId xmlns:a16="http://schemas.microsoft.com/office/drawing/2014/main" xmlns="" id="{013035DB-87CB-2CAA-E036-1D632BA6ECFC}"/>
                    </a:ext>
                  </a:extLst>
                </p:cNvPr>
                <p:cNvGrpSpPr/>
                <p:nvPr/>
              </p:nvGrpSpPr>
              <p:grpSpPr>
                <a:xfrm>
                  <a:off x="5039590" y="1165384"/>
                  <a:ext cx="234632" cy="234632"/>
                  <a:chOff x="2483009" y="1114425"/>
                  <a:chExt cx="209550" cy="209550"/>
                </a:xfrm>
              </p:grpSpPr>
              <p:sp>
                <p:nvSpPr>
                  <p:cNvPr id="126" name="Google Shape;687;p12">
                    <a:extLst>
                      <a:ext uri="{FF2B5EF4-FFF2-40B4-BE49-F238E27FC236}">
                        <a16:creationId xmlns:a16="http://schemas.microsoft.com/office/drawing/2014/main" xmlns="" id="{D2D31D0C-70B4-A195-A7DE-4D12E4F7A8D7}"/>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27" name="Google Shape;688;p12">
                    <a:extLst>
                      <a:ext uri="{FF2B5EF4-FFF2-40B4-BE49-F238E27FC236}">
                        <a16:creationId xmlns:a16="http://schemas.microsoft.com/office/drawing/2014/main" xmlns="" id="{4D47C8FA-C2A7-2E22-8B87-1105C1D744A5}"/>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23" name="Google Shape;689;p12">
                  <a:extLst>
                    <a:ext uri="{FF2B5EF4-FFF2-40B4-BE49-F238E27FC236}">
                      <a16:creationId xmlns:a16="http://schemas.microsoft.com/office/drawing/2014/main" xmlns="" id="{6D83BD37-62C0-B1D3-246B-CD07D4B87D80}"/>
                    </a:ext>
                  </a:extLst>
                </p:cNvPr>
                <p:cNvGrpSpPr/>
                <p:nvPr/>
              </p:nvGrpSpPr>
              <p:grpSpPr>
                <a:xfrm>
                  <a:off x="5400834" y="1165384"/>
                  <a:ext cx="234632" cy="234632"/>
                  <a:chOff x="2483009" y="1114425"/>
                  <a:chExt cx="209550" cy="209550"/>
                </a:xfrm>
              </p:grpSpPr>
              <p:sp>
                <p:nvSpPr>
                  <p:cNvPr id="124" name="Google Shape;690;p12">
                    <a:extLst>
                      <a:ext uri="{FF2B5EF4-FFF2-40B4-BE49-F238E27FC236}">
                        <a16:creationId xmlns:a16="http://schemas.microsoft.com/office/drawing/2014/main" xmlns="" id="{F8CE9FB6-2AF5-77D4-3ED8-43768251BAAC}"/>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25" name="Google Shape;691;p12">
                    <a:extLst>
                      <a:ext uri="{FF2B5EF4-FFF2-40B4-BE49-F238E27FC236}">
                        <a16:creationId xmlns:a16="http://schemas.microsoft.com/office/drawing/2014/main" xmlns="" id="{F79133AC-9D8B-957F-294C-50BD3AFA8806}"/>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grpSp>
            <p:nvGrpSpPr>
              <p:cNvPr id="84" name="Google Shape;692;p12">
                <a:extLst>
                  <a:ext uri="{FF2B5EF4-FFF2-40B4-BE49-F238E27FC236}">
                    <a16:creationId xmlns:a16="http://schemas.microsoft.com/office/drawing/2014/main" xmlns="" id="{3B3D0D15-27E9-7ED2-5661-E9C6CA01E171}"/>
                  </a:ext>
                </a:extLst>
              </p:cNvPr>
              <p:cNvGrpSpPr/>
              <p:nvPr/>
            </p:nvGrpSpPr>
            <p:grpSpPr>
              <a:xfrm>
                <a:off x="1353081" y="823226"/>
                <a:ext cx="66754" cy="341978"/>
                <a:chOff x="2244442" y="772895"/>
                <a:chExt cx="94671" cy="485002"/>
              </a:xfrm>
            </p:grpSpPr>
            <p:sp>
              <p:nvSpPr>
                <p:cNvPr id="112" name="Google Shape;693;p12">
                  <a:extLst>
                    <a:ext uri="{FF2B5EF4-FFF2-40B4-BE49-F238E27FC236}">
                      <a16:creationId xmlns:a16="http://schemas.microsoft.com/office/drawing/2014/main" xmlns="" id="{ED91047A-1806-89AF-15C1-860FA4224D55}"/>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13" name="Google Shape;694;p12">
                  <a:extLst>
                    <a:ext uri="{FF2B5EF4-FFF2-40B4-BE49-F238E27FC236}">
                      <a16:creationId xmlns:a16="http://schemas.microsoft.com/office/drawing/2014/main" xmlns="" id="{6C712877-770F-5316-C1FE-8802F37C6D32}"/>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85" name="Google Shape;695;p12">
                <a:extLst>
                  <a:ext uri="{FF2B5EF4-FFF2-40B4-BE49-F238E27FC236}">
                    <a16:creationId xmlns:a16="http://schemas.microsoft.com/office/drawing/2014/main" xmlns="" id="{B3F965ED-C357-37DF-2D47-C9F53ADBA74D}"/>
                  </a:ext>
                </a:extLst>
              </p:cNvPr>
              <p:cNvGrpSpPr/>
              <p:nvPr/>
            </p:nvGrpSpPr>
            <p:grpSpPr>
              <a:xfrm>
                <a:off x="1608793" y="823226"/>
                <a:ext cx="66754" cy="341978"/>
                <a:chOff x="2244442" y="772895"/>
                <a:chExt cx="94671" cy="485002"/>
              </a:xfrm>
            </p:grpSpPr>
            <p:sp>
              <p:nvSpPr>
                <p:cNvPr id="110" name="Google Shape;696;p12">
                  <a:extLst>
                    <a:ext uri="{FF2B5EF4-FFF2-40B4-BE49-F238E27FC236}">
                      <a16:creationId xmlns:a16="http://schemas.microsoft.com/office/drawing/2014/main" xmlns="" id="{249B50CE-B63D-413F-4E61-0D0C9932DCA2}"/>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11" name="Google Shape;697;p12">
                  <a:extLst>
                    <a:ext uri="{FF2B5EF4-FFF2-40B4-BE49-F238E27FC236}">
                      <a16:creationId xmlns:a16="http://schemas.microsoft.com/office/drawing/2014/main" xmlns="" id="{2897CEF1-84D4-9AEE-8739-189BA5BF62AD}"/>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86" name="Google Shape;698;p12">
                <a:extLst>
                  <a:ext uri="{FF2B5EF4-FFF2-40B4-BE49-F238E27FC236}">
                    <a16:creationId xmlns:a16="http://schemas.microsoft.com/office/drawing/2014/main" xmlns="" id="{410F61D5-C7B6-0FE5-746B-4D81C75F4A22}"/>
                  </a:ext>
                </a:extLst>
              </p:cNvPr>
              <p:cNvGrpSpPr/>
              <p:nvPr/>
            </p:nvGrpSpPr>
            <p:grpSpPr>
              <a:xfrm>
                <a:off x="1864504" y="823226"/>
                <a:ext cx="66754" cy="341978"/>
                <a:chOff x="2244442" y="772895"/>
                <a:chExt cx="94671" cy="485002"/>
              </a:xfrm>
            </p:grpSpPr>
            <p:sp>
              <p:nvSpPr>
                <p:cNvPr id="108" name="Google Shape;699;p12">
                  <a:extLst>
                    <a:ext uri="{FF2B5EF4-FFF2-40B4-BE49-F238E27FC236}">
                      <a16:creationId xmlns:a16="http://schemas.microsoft.com/office/drawing/2014/main" xmlns="" id="{AAD0DC14-F13F-D4E6-DAC5-65DC844CD70E}"/>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09" name="Google Shape;700;p12">
                  <a:extLst>
                    <a:ext uri="{FF2B5EF4-FFF2-40B4-BE49-F238E27FC236}">
                      <a16:creationId xmlns:a16="http://schemas.microsoft.com/office/drawing/2014/main" xmlns="" id="{47B1AA8D-1A8B-1EA9-868A-696E7163F247}"/>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87" name="Google Shape;701;p12">
                <a:extLst>
                  <a:ext uri="{FF2B5EF4-FFF2-40B4-BE49-F238E27FC236}">
                    <a16:creationId xmlns:a16="http://schemas.microsoft.com/office/drawing/2014/main" xmlns="" id="{C43A3194-F8E7-7C7E-D959-ADD6CA190E61}"/>
                  </a:ext>
                </a:extLst>
              </p:cNvPr>
              <p:cNvGrpSpPr/>
              <p:nvPr/>
            </p:nvGrpSpPr>
            <p:grpSpPr>
              <a:xfrm>
                <a:off x="2120214" y="823226"/>
                <a:ext cx="66754" cy="341978"/>
                <a:chOff x="2244442" y="772895"/>
                <a:chExt cx="94671" cy="485002"/>
              </a:xfrm>
            </p:grpSpPr>
            <p:sp>
              <p:nvSpPr>
                <p:cNvPr id="106" name="Google Shape;702;p12">
                  <a:extLst>
                    <a:ext uri="{FF2B5EF4-FFF2-40B4-BE49-F238E27FC236}">
                      <a16:creationId xmlns:a16="http://schemas.microsoft.com/office/drawing/2014/main" xmlns="" id="{C87DE03F-C7BD-CA5F-7B76-129A1BDD76F6}"/>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07" name="Google Shape;703;p12">
                  <a:extLst>
                    <a:ext uri="{FF2B5EF4-FFF2-40B4-BE49-F238E27FC236}">
                      <a16:creationId xmlns:a16="http://schemas.microsoft.com/office/drawing/2014/main" xmlns="" id="{C2075442-A5AB-98E3-8A1F-4A4C17CFC635}"/>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88" name="Google Shape;704;p12">
                <a:extLst>
                  <a:ext uri="{FF2B5EF4-FFF2-40B4-BE49-F238E27FC236}">
                    <a16:creationId xmlns:a16="http://schemas.microsoft.com/office/drawing/2014/main" xmlns="" id="{1AE5DAA6-6E89-3D2D-4BA0-6AD388DFF01C}"/>
                  </a:ext>
                </a:extLst>
              </p:cNvPr>
              <p:cNvGrpSpPr/>
              <p:nvPr/>
            </p:nvGrpSpPr>
            <p:grpSpPr>
              <a:xfrm>
                <a:off x="2375926" y="823226"/>
                <a:ext cx="66754" cy="341978"/>
                <a:chOff x="2244442" y="772895"/>
                <a:chExt cx="94671" cy="485002"/>
              </a:xfrm>
            </p:grpSpPr>
            <p:sp>
              <p:nvSpPr>
                <p:cNvPr id="104" name="Google Shape;705;p12">
                  <a:extLst>
                    <a:ext uri="{FF2B5EF4-FFF2-40B4-BE49-F238E27FC236}">
                      <a16:creationId xmlns:a16="http://schemas.microsoft.com/office/drawing/2014/main" xmlns="" id="{47775795-47A5-9B86-4878-9AF049BF11F7}"/>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05" name="Google Shape;706;p12">
                  <a:extLst>
                    <a:ext uri="{FF2B5EF4-FFF2-40B4-BE49-F238E27FC236}">
                      <a16:creationId xmlns:a16="http://schemas.microsoft.com/office/drawing/2014/main" xmlns="" id="{4738557F-540B-60A1-C95F-13A5578278E3}"/>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89" name="Google Shape;707;p12">
                <a:extLst>
                  <a:ext uri="{FF2B5EF4-FFF2-40B4-BE49-F238E27FC236}">
                    <a16:creationId xmlns:a16="http://schemas.microsoft.com/office/drawing/2014/main" xmlns="" id="{BDA9E29E-D692-EE74-D186-076877530BA1}"/>
                  </a:ext>
                </a:extLst>
              </p:cNvPr>
              <p:cNvGrpSpPr/>
              <p:nvPr/>
            </p:nvGrpSpPr>
            <p:grpSpPr>
              <a:xfrm>
                <a:off x="2631636" y="823226"/>
                <a:ext cx="66754" cy="341978"/>
                <a:chOff x="2244442" y="772895"/>
                <a:chExt cx="94671" cy="485002"/>
              </a:xfrm>
            </p:grpSpPr>
            <p:sp>
              <p:nvSpPr>
                <p:cNvPr id="102" name="Google Shape;708;p12">
                  <a:extLst>
                    <a:ext uri="{FF2B5EF4-FFF2-40B4-BE49-F238E27FC236}">
                      <a16:creationId xmlns:a16="http://schemas.microsoft.com/office/drawing/2014/main" xmlns="" id="{B37680EB-1308-9685-2C52-99C6C5999433}"/>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03" name="Google Shape;709;p12">
                  <a:extLst>
                    <a:ext uri="{FF2B5EF4-FFF2-40B4-BE49-F238E27FC236}">
                      <a16:creationId xmlns:a16="http://schemas.microsoft.com/office/drawing/2014/main" xmlns="" id="{16E37BCF-DDD8-A754-ED7B-1FF8629E73FD}"/>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90" name="Google Shape;710;p12">
                <a:extLst>
                  <a:ext uri="{FF2B5EF4-FFF2-40B4-BE49-F238E27FC236}">
                    <a16:creationId xmlns:a16="http://schemas.microsoft.com/office/drawing/2014/main" xmlns="" id="{683351BF-F6DD-EC80-3B59-8A1A3423F582}"/>
                  </a:ext>
                </a:extLst>
              </p:cNvPr>
              <p:cNvGrpSpPr/>
              <p:nvPr/>
            </p:nvGrpSpPr>
            <p:grpSpPr>
              <a:xfrm>
                <a:off x="2887348" y="823226"/>
                <a:ext cx="66754" cy="341978"/>
                <a:chOff x="2244442" y="772895"/>
                <a:chExt cx="94671" cy="485002"/>
              </a:xfrm>
            </p:grpSpPr>
            <p:sp>
              <p:nvSpPr>
                <p:cNvPr id="100" name="Google Shape;711;p12">
                  <a:extLst>
                    <a:ext uri="{FF2B5EF4-FFF2-40B4-BE49-F238E27FC236}">
                      <a16:creationId xmlns:a16="http://schemas.microsoft.com/office/drawing/2014/main" xmlns="" id="{7062E4EE-D509-9C59-C1FC-549BB8082E5F}"/>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01" name="Google Shape;712;p12">
                  <a:extLst>
                    <a:ext uri="{FF2B5EF4-FFF2-40B4-BE49-F238E27FC236}">
                      <a16:creationId xmlns:a16="http://schemas.microsoft.com/office/drawing/2014/main" xmlns="" id="{B37B5266-A485-773F-2E08-A55BD70B94C1}"/>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91" name="Google Shape;713;p12">
                <a:extLst>
                  <a:ext uri="{FF2B5EF4-FFF2-40B4-BE49-F238E27FC236}">
                    <a16:creationId xmlns:a16="http://schemas.microsoft.com/office/drawing/2014/main" xmlns="" id="{35BF5EDD-AE04-9FFE-B7D9-E59FF43D50D0}"/>
                  </a:ext>
                </a:extLst>
              </p:cNvPr>
              <p:cNvGrpSpPr/>
              <p:nvPr/>
            </p:nvGrpSpPr>
            <p:grpSpPr>
              <a:xfrm>
                <a:off x="3143059" y="823226"/>
                <a:ext cx="66754" cy="341978"/>
                <a:chOff x="2244442" y="772895"/>
                <a:chExt cx="94671" cy="485002"/>
              </a:xfrm>
            </p:grpSpPr>
            <p:sp>
              <p:nvSpPr>
                <p:cNvPr id="98" name="Google Shape;714;p12">
                  <a:extLst>
                    <a:ext uri="{FF2B5EF4-FFF2-40B4-BE49-F238E27FC236}">
                      <a16:creationId xmlns:a16="http://schemas.microsoft.com/office/drawing/2014/main" xmlns="" id="{164F9D8B-BE3F-F8A9-D72E-94C25D0C235B}"/>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99" name="Google Shape;715;p12">
                  <a:extLst>
                    <a:ext uri="{FF2B5EF4-FFF2-40B4-BE49-F238E27FC236}">
                      <a16:creationId xmlns:a16="http://schemas.microsoft.com/office/drawing/2014/main" xmlns="" id="{8FFC1D34-BB75-71B5-171E-8DDAF518AFFE}"/>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92" name="Google Shape;716;p12">
                <a:extLst>
                  <a:ext uri="{FF2B5EF4-FFF2-40B4-BE49-F238E27FC236}">
                    <a16:creationId xmlns:a16="http://schemas.microsoft.com/office/drawing/2014/main" xmlns="" id="{1323F05A-D402-C1E9-171F-8890FFD804F1}"/>
                  </a:ext>
                </a:extLst>
              </p:cNvPr>
              <p:cNvGrpSpPr/>
              <p:nvPr/>
            </p:nvGrpSpPr>
            <p:grpSpPr>
              <a:xfrm>
                <a:off x="3398770" y="823226"/>
                <a:ext cx="66754" cy="341978"/>
                <a:chOff x="2244442" y="772895"/>
                <a:chExt cx="94671" cy="485002"/>
              </a:xfrm>
            </p:grpSpPr>
            <p:sp>
              <p:nvSpPr>
                <p:cNvPr id="96" name="Google Shape;717;p12">
                  <a:extLst>
                    <a:ext uri="{FF2B5EF4-FFF2-40B4-BE49-F238E27FC236}">
                      <a16:creationId xmlns:a16="http://schemas.microsoft.com/office/drawing/2014/main" xmlns="" id="{1EABCAD5-E89F-FF08-A57F-1072D6E04295}"/>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97" name="Google Shape;718;p12">
                  <a:extLst>
                    <a:ext uri="{FF2B5EF4-FFF2-40B4-BE49-F238E27FC236}">
                      <a16:creationId xmlns:a16="http://schemas.microsoft.com/office/drawing/2014/main" xmlns="" id="{B622CAE9-F82B-1E42-AE33-B8DA54B82514}"/>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93" name="Google Shape;719;p12">
                <a:extLst>
                  <a:ext uri="{FF2B5EF4-FFF2-40B4-BE49-F238E27FC236}">
                    <a16:creationId xmlns:a16="http://schemas.microsoft.com/office/drawing/2014/main" xmlns="" id="{C9F9EC2E-1374-FFFD-194C-6F4D36FDDED2}"/>
                  </a:ext>
                </a:extLst>
              </p:cNvPr>
              <p:cNvGrpSpPr/>
              <p:nvPr/>
            </p:nvGrpSpPr>
            <p:grpSpPr>
              <a:xfrm>
                <a:off x="3654481" y="823226"/>
                <a:ext cx="66754" cy="341978"/>
                <a:chOff x="2244442" y="772895"/>
                <a:chExt cx="94671" cy="485002"/>
              </a:xfrm>
            </p:grpSpPr>
            <p:sp>
              <p:nvSpPr>
                <p:cNvPr id="94" name="Google Shape;720;p12">
                  <a:extLst>
                    <a:ext uri="{FF2B5EF4-FFF2-40B4-BE49-F238E27FC236}">
                      <a16:creationId xmlns:a16="http://schemas.microsoft.com/office/drawing/2014/main" xmlns="" id="{715BBBFF-6505-86F4-C297-2E2B7E166CA9}"/>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95" name="Google Shape;721;p12">
                  <a:extLst>
                    <a:ext uri="{FF2B5EF4-FFF2-40B4-BE49-F238E27FC236}">
                      <a16:creationId xmlns:a16="http://schemas.microsoft.com/office/drawing/2014/main" xmlns="" id="{9D90F031-3BE5-5611-1EBD-D0226B885347}"/>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sp>
          <p:nvSpPr>
            <p:cNvPr id="78" name="Google Shape;722;p12">
              <a:extLst>
                <a:ext uri="{FF2B5EF4-FFF2-40B4-BE49-F238E27FC236}">
                  <a16:creationId xmlns:a16="http://schemas.microsoft.com/office/drawing/2014/main" xmlns="" id="{C31D5AC1-8E66-D970-18D9-55A770268E18}"/>
                </a:ext>
              </a:extLst>
            </p:cNvPr>
            <p:cNvSpPr txBox="1"/>
            <p:nvPr/>
          </p:nvSpPr>
          <p:spPr>
            <a:xfrm>
              <a:off x="5827731" y="1743802"/>
              <a:ext cx="3546400" cy="616032"/>
            </a:xfrm>
            <a:prstGeom prst="rect">
              <a:avLst/>
            </a:prstGeom>
            <a:noFill/>
            <a:ln>
              <a:noFill/>
            </a:ln>
          </p:spPr>
          <p:txBody>
            <a:bodyPr spcFirstLastPara="1" wrap="square" lIns="91425" tIns="45700" rIns="91425" bIns="45700" anchor="t" anchorCtr="0">
              <a:spAutoFit/>
            </a:bodyPr>
            <a:lstStyle/>
            <a:p>
              <a:pPr defTabSz="914354"/>
              <a:r>
                <a:rPr lang="en-US" sz="3733" b="1" dirty="0" smtClean="0">
                  <a:solidFill>
                    <a:srgbClr val="E61AE6"/>
                  </a:solidFill>
                  <a:latin typeface="Times New Roman"/>
                  <a:ea typeface="Times New Roman"/>
                  <a:cs typeface="Times New Roman"/>
                  <a:sym typeface="Times New Roman"/>
                </a:rPr>
                <a:t>Hoạt động 1: Tổng kết tuần</a:t>
              </a:r>
              <a:endParaRPr sz="3733" b="1" dirty="0">
                <a:solidFill>
                  <a:srgbClr val="E61AE6"/>
                </a:solidFill>
                <a:latin typeface="Times New Roman"/>
                <a:ea typeface="Times New Roman"/>
                <a:cs typeface="Times New Roman"/>
                <a:sym typeface="Times New Roman"/>
              </a:endParaRPr>
            </a:p>
          </p:txBody>
        </p:sp>
        <p:sp>
          <p:nvSpPr>
            <p:cNvPr id="79" name="Google Shape;723;p12">
              <a:extLst>
                <a:ext uri="{FF2B5EF4-FFF2-40B4-BE49-F238E27FC236}">
                  <a16:creationId xmlns:a16="http://schemas.microsoft.com/office/drawing/2014/main" xmlns="" id="{BC53B123-4F6E-73FD-FF15-FC4480365CBD}"/>
                </a:ext>
              </a:extLst>
            </p:cNvPr>
            <p:cNvSpPr txBox="1"/>
            <p:nvPr/>
          </p:nvSpPr>
          <p:spPr>
            <a:xfrm>
              <a:off x="5442368" y="2726282"/>
              <a:ext cx="4180218" cy="767873"/>
            </a:xfrm>
            <a:prstGeom prst="rect">
              <a:avLst/>
            </a:prstGeom>
            <a:noFill/>
            <a:ln>
              <a:noFill/>
            </a:ln>
          </p:spPr>
          <p:txBody>
            <a:bodyPr spcFirstLastPara="1" wrap="square" lIns="91425" tIns="45700" rIns="91425" bIns="45700" anchor="t" anchorCtr="0">
              <a:spAutoFit/>
            </a:bodyPr>
            <a:lstStyle/>
            <a:p>
              <a:pPr marL="285750" indent="-285750">
                <a:buFontTx/>
                <a:buChar char="-"/>
              </a:pPr>
              <a:endParaRPr lang="vi-VN" sz="2000" dirty="0">
                <a:solidFill>
                  <a:srgbClr val="4F8AAA">
                    <a:lumMod val="50000"/>
                  </a:srgbClr>
                </a:solidFill>
                <a:latin typeface="Times New Roman"/>
              </a:endParaRPr>
            </a:p>
            <a:p>
              <a:pPr defTabSz="914354">
                <a:lnSpc>
                  <a:spcPct val="150000"/>
                </a:lnSpc>
              </a:pPr>
              <a:endParaRPr sz="1867" b="1" dirty="0">
                <a:latin typeface="Times New Roman"/>
                <a:ea typeface="Times New Roman"/>
                <a:cs typeface="Times New Roman"/>
                <a:sym typeface="Times New Roman"/>
              </a:endParaRPr>
            </a:p>
          </p:txBody>
        </p:sp>
        <p:pic>
          <p:nvPicPr>
            <p:cNvPr id="80" name="Google Shape;724;p12">
              <a:extLst>
                <a:ext uri="{FF2B5EF4-FFF2-40B4-BE49-F238E27FC236}">
                  <a16:creationId xmlns:a16="http://schemas.microsoft.com/office/drawing/2014/main" xmlns="" id="{109DE0CA-AD89-03ED-701A-03AB8EF705BE}"/>
                </a:ext>
              </a:extLst>
            </p:cNvPr>
            <p:cNvPicPr preferRelativeResize="0"/>
            <p:nvPr/>
          </p:nvPicPr>
          <p:blipFill rotWithShape="1">
            <a:blip r:embed="rId3">
              <a:alphaModFix/>
            </a:blip>
            <a:srcRect/>
            <a:stretch/>
          </p:blipFill>
          <p:spPr>
            <a:xfrm>
              <a:off x="4991188" y="1575247"/>
              <a:ext cx="902362" cy="903166"/>
            </a:xfrm>
            <a:prstGeom prst="rect">
              <a:avLst/>
            </a:prstGeom>
            <a:noFill/>
            <a:ln>
              <a:noFill/>
            </a:ln>
          </p:spPr>
        </p:pic>
      </p:grpSp>
      <p:sp>
        <p:nvSpPr>
          <p:cNvPr id="2" name="Rectangle 1"/>
          <p:cNvSpPr/>
          <p:nvPr/>
        </p:nvSpPr>
        <p:spPr>
          <a:xfrm>
            <a:off x="1274608" y="1530682"/>
            <a:ext cx="6569731" cy="2585323"/>
          </a:xfrm>
          <a:prstGeom prst="rect">
            <a:avLst/>
          </a:prstGeom>
        </p:spPr>
        <p:txBody>
          <a:bodyPr wrap="square">
            <a:spAutoFit/>
          </a:bodyPr>
          <a:lstStyle/>
          <a:p>
            <a:pPr algn="just">
              <a:lnSpc>
                <a:spcPct val="150000"/>
              </a:lnSpc>
            </a:pPr>
            <a:r>
              <a:rPr lang="en-US" sz="3600" dirty="0" smtClean="0">
                <a:latin typeface="Times New Roman"/>
                <a:ea typeface="Calibri"/>
              </a:rPr>
              <a:t>Từng tổ </a:t>
            </a:r>
            <a:r>
              <a:rPr lang="vi-VN" sz="3600" dirty="0" smtClean="0">
                <a:latin typeface="Times New Roman"/>
                <a:ea typeface="Calibri"/>
              </a:rPr>
              <a:t>tổng </a:t>
            </a:r>
            <a:r>
              <a:rPr lang="vi-VN" sz="3600" dirty="0">
                <a:latin typeface="Times New Roman"/>
                <a:ea typeface="Calibri"/>
              </a:rPr>
              <a:t>kết những hoạt động của tuần </a:t>
            </a:r>
            <a:r>
              <a:rPr lang="en-US" sz="3600" dirty="0" smtClean="0">
                <a:latin typeface="Times New Roman"/>
                <a:ea typeface="Calibri"/>
              </a:rPr>
              <a:t>7</a:t>
            </a:r>
            <a:r>
              <a:rPr lang="vi-VN" sz="3600" dirty="0" smtClean="0">
                <a:latin typeface="Times New Roman"/>
                <a:ea typeface="Calibri"/>
              </a:rPr>
              <a:t> </a:t>
            </a:r>
            <a:r>
              <a:rPr lang="vi-VN" sz="3600" dirty="0">
                <a:latin typeface="Times New Roman"/>
                <a:ea typeface="Calibri"/>
              </a:rPr>
              <a:t>và nêu những kế hoạch học tập và hoạt động trong tuần </a:t>
            </a:r>
            <a:r>
              <a:rPr lang="en-US" sz="3600" dirty="0" smtClean="0">
                <a:latin typeface="Times New Roman"/>
                <a:ea typeface="Calibri"/>
              </a:rPr>
              <a:t>8</a:t>
            </a:r>
            <a:r>
              <a:rPr lang="vi-VN" sz="3600" dirty="0" smtClean="0">
                <a:latin typeface="Times New Roman"/>
                <a:ea typeface="Calibri"/>
              </a:rPr>
              <a:t>.</a:t>
            </a:r>
            <a:endParaRPr lang="en-US" sz="3600" dirty="0">
              <a:latin typeface="Times New Roman"/>
              <a:ea typeface="Times New Roman"/>
            </a:endParaRPr>
          </a:p>
        </p:txBody>
      </p:sp>
    </p:spTree>
    <p:extLst>
      <p:ext uri="{BB962C8B-B14F-4D97-AF65-F5344CB8AC3E}">
        <p14:creationId xmlns:p14="http://schemas.microsoft.com/office/powerpoint/2010/main" val="202977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alendar&#10;&#10;Description automatically generated with medium confidence">
            <a:extLst>
              <a:ext uri="{FF2B5EF4-FFF2-40B4-BE49-F238E27FC236}">
                <a16:creationId xmlns:a16="http://schemas.microsoft.com/office/drawing/2014/main" xmlns="" id="{7021EE31-63B0-C21C-8C3F-90C35719E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9" name="Rectangle 18">
            <a:extLst>
              <a:ext uri="{FF2B5EF4-FFF2-40B4-BE49-F238E27FC236}">
                <a16:creationId xmlns:a16="http://schemas.microsoft.com/office/drawing/2014/main" xmlns="" id="{8C1FAB9C-950F-40B0-9755-0A11D12A2EC7}"/>
              </a:ext>
            </a:extLst>
          </p:cNvPr>
          <p:cNvSpPr/>
          <p:nvPr/>
        </p:nvSpPr>
        <p:spPr>
          <a:xfrm>
            <a:off x="356992" y="377601"/>
            <a:ext cx="8404964" cy="4545115"/>
          </a:xfrm>
          <a:custGeom>
            <a:avLst/>
            <a:gdLst>
              <a:gd name="connsiteX0" fmla="*/ 0 w 8404964"/>
              <a:gd name="connsiteY0" fmla="*/ 0 h 4545115"/>
              <a:gd name="connsiteX1" fmla="*/ 730585 w 8404964"/>
              <a:gd name="connsiteY1" fmla="*/ 0 h 4545115"/>
              <a:gd name="connsiteX2" fmla="*/ 1209022 w 8404964"/>
              <a:gd name="connsiteY2" fmla="*/ 0 h 4545115"/>
              <a:gd name="connsiteX3" fmla="*/ 1603409 w 8404964"/>
              <a:gd name="connsiteY3" fmla="*/ 0 h 4545115"/>
              <a:gd name="connsiteX4" fmla="*/ 2081845 w 8404964"/>
              <a:gd name="connsiteY4" fmla="*/ 0 h 4545115"/>
              <a:gd name="connsiteX5" fmla="*/ 2896480 w 8404964"/>
              <a:gd name="connsiteY5" fmla="*/ 0 h 4545115"/>
              <a:gd name="connsiteX6" fmla="*/ 3543016 w 8404964"/>
              <a:gd name="connsiteY6" fmla="*/ 0 h 4545115"/>
              <a:gd name="connsiteX7" fmla="*/ 4189551 w 8404964"/>
              <a:gd name="connsiteY7" fmla="*/ 0 h 4545115"/>
              <a:gd name="connsiteX8" fmla="*/ 4583938 w 8404964"/>
              <a:gd name="connsiteY8" fmla="*/ 0 h 4545115"/>
              <a:gd name="connsiteX9" fmla="*/ 5314523 w 8404964"/>
              <a:gd name="connsiteY9" fmla="*/ 0 h 4545115"/>
              <a:gd name="connsiteX10" fmla="*/ 5961059 w 8404964"/>
              <a:gd name="connsiteY10" fmla="*/ 0 h 4545115"/>
              <a:gd name="connsiteX11" fmla="*/ 6439495 w 8404964"/>
              <a:gd name="connsiteY11" fmla="*/ 0 h 4545115"/>
              <a:gd name="connsiteX12" fmla="*/ 6917932 w 8404964"/>
              <a:gd name="connsiteY12" fmla="*/ 0 h 4545115"/>
              <a:gd name="connsiteX13" fmla="*/ 7312319 w 8404964"/>
              <a:gd name="connsiteY13" fmla="*/ 0 h 4545115"/>
              <a:gd name="connsiteX14" fmla="*/ 8404964 w 8404964"/>
              <a:gd name="connsiteY14" fmla="*/ 0 h 4545115"/>
              <a:gd name="connsiteX15" fmla="*/ 8404964 w 8404964"/>
              <a:gd name="connsiteY15" fmla="*/ 603851 h 4545115"/>
              <a:gd name="connsiteX16" fmla="*/ 8404964 w 8404964"/>
              <a:gd name="connsiteY16" fmla="*/ 1344055 h 4545115"/>
              <a:gd name="connsiteX17" fmla="*/ 8404964 w 8404964"/>
              <a:gd name="connsiteY17" fmla="*/ 1902455 h 4545115"/>
              <a:gd name="connsiteX18" fmla="*/ 8404964 w 8404964"/>
              <a:gd name="connsiteY18" fmla="*/ 2415404 h 4545115"/>
              <a:gd name="connsiteX19" fmla="*/ 8404964 w 8404964"/>
              <a:gd name="connsiteY19" fmla="*/ 3019255 h 4545115"/>
              <a:gd name="connsiteX20" fmla="*/ 8404964 w 8404964"/>
              <a:gd name="connsiteY20" fmla="*/ 3668557 h 4545115"/>
              <a:gd name="connsiteX21" fmla="*/ 8404964 w 8404964"/>
              <a:gd name="connsiteY21" fmla="*/ 4545115 h 4545115"/>
              <a:gd name="connsiteX22" fmla="*/ 8010577 w 8404964"/>
              <a:gd name="connsiteY22" fmla="*/ 4545115 h 4545115"/>
              <a:gd name="connsiteX23" fmla="*/ 7364042 w 8404964"/>
              <a:gd name="connsiteY23" fmla="*/ 4545115 h 4545115"/>
              <a:gd name="connsiteX24" fmla="*/ 6717506 w 8404964"/>
              <a:gd name="connsiteY24" fmla="*/ 4545115 h 4545115"/>
              <a:gd name="connsiteX25" fmla="*/ 6323119 w 8404964"/>
              <a:gd name="connsiteY25" fmla="*/ 4545115 h 4545115"/>
              <a:gd name="connsiteX26" fmla="*/ 5592534 w 8404964"/>
              <a:gd name="connsiteY26" fmla="*/ 4545115 h 4545115"/>
              <a:gd name="connsiteX27" fmla="*/ 4777899 w 8404964"/>
              <a:gd name="connsiteY27" fmla="*/ 4545115 h 4545115"/>
              <a:gd name="connsiteX28" fmla="*/ 3963264 w 8404964"/>
              <a:gd name="connsiteY28" fmla="*/ 4545115 h 4545115"/>
              <a:gd name="connsiteX29" fmla="*/ 3400778 w 8404964"/>
              <a:gd name="connsiteY29" fmla="*/ 4545115 h 4545115"/>
              <a:gd name="connsiteX30" fmla="*/ 2922341 w 8404964"/>
              <a:gd name="connsiteY30" fmla="*/ 4545115 h 4545115"/>
              <a:gd name="connsiteX31" fmla="*/ 2191756 w 8404964"/>
              <a:gd name="connsiteY31" fmla="*/ 4545115 h 4545115"/>
              <a:gd name="connsiteX32" fmla="*/ 1461171 w 8404964"/>
              <a:gd name="connsiteY32" fmla="*/ 4545115 h 4545115"/>
              <a:gd name="connsiteX33" fmla="*/ 1066784 w 8404964"/>
              <a:gd name="connsiteY33" fmla="*/ 4545115 h 4545115"/>
              <a:gd name="connsiteX34" fmla="*/ 0 w 8404964"/>
              <a:gd name="connsiteY34" fmla="*/ 4545115 h 4545115"/>
              <a:gd name="connsiteX35" fmla="*/ 0 w 8404964"/>
              <a:gd name="connsiteY35" fmla="*/ 4032166 h 4545115"/>
              <a:gd name="connsiteX36" fmla="*/ 0 w 8404964"/>
              <a:gd name="connsiteY36" fmla="*/ 3337413 h 4545115"/>
              <a:gd name="connsiteX37" fmla="*/ 0 w 8404964"/>
              <a:gd name="connsiteY37" fmla="*/ 2824464 h 4545115"/>
              <a:gd name="connsiteX38" fmla="*/ 0 w 8404964"/>
              <a:gd name="connsiteY38" fmla="*/ 2129711 h 4545115"/>
              <a:gd name="connsiteX39" fmla="*/ 0 w 8404964"/>
              <a:gd name="connsiteY39" fmla="*/ 1389507 h 4545115"/>
              <a:gd name="connsiteX40" fmla="*/ 0 w 8404964"/>
              <a:gd name="connsiteY40" fmla="*/ 649302 h 4545115"/>
              <a:gd name="connsiteX41" fmla="*/ 0 w 8404964"/>
              <a:gd name="connsiteY41" fmla="*/ 0 h 454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04964" h="4545115" fill="none" extrusionOk="0">
                <a:moveTo>
                  <a:pt x="0" y="0"/>
                </a:moveTo>
                <a:cubicBezTo>
                  <a:pt x="204152" y="16591"/>
                  <a:pt x="564973" y="20055"/>
                  <a:pt x="730585" y="0"/>
                </a:cubicBezTo>
                <a:cubicBezTo>
                  <a:pt x="896197" y="-20055"/>
                  <a:pt x="1031265" y="-11132"/>
                  <a:pt x="1209022" y="0"/>
                </a:cubicBezTo>
                <a:cubicBezTo>
                  <a:pt x="1386779" y="11132"/>
                  <a:pt x="1523411" y="-16683"/>
                  <a:pt x="1603409" y="0"/>
                </a:cubicBezTo>
                <a:cubicBezTo>
                  <a:pt x="1683407" y="16683"/>
                  <a:pt x="1942885" y="-13572"/>
                  <a:pt x="2081845" y="0"/>
                </a:cubicBezTo>
                <a:cubicBezTo>
                  <a:pt x="2220805" y="13572"/>
                  <a:pt x="2715030" y="16594"/>
                  <a:pt x="2896480" y="0"/>
                </a:cubicBezTo>
                <a:cubicBezTo>
                  <a:pt x="3077930" y="-16594"/>
                  <a:pt x="3292485" y="-10571"/>
                  <a:pt x="3543016" y="0"/>
                </a:cubicBezTo>
                <a:cubicBezTo>
                  <a:pt x="3793547" y="10571"/>
                  <a:pt x="4004005" y="-23611"/>
                  <a:pt x="4189551" y="0"/>
                </a:cubicBezTo>
                <a:cubicBezTo>
                  <a:pt x="4375097" y="23611"/>
                  <a:pt x="4465873" y="17345"/>
                  <a:pt x="4583938" y="0"/>
                </a:cubicBezTo>
                <a:cubicBezTo>
                  <a:pt x="4702003" y="-17345"/>
                  <a:pt x="5023265" y="-12109"/>
                  <a:pt x="5314523" y="0"/>
                </a:cubicBezTo>
                <a:cubicBezTo>
                  <a:pt x="5605781" y="12109"/>
                  <a:pt x="5767642" y="18529"/>
                  <a:pt x="5961059" y="0"/>
                </a:cubicBezTo>
                <a:cubicBezTo>
                  <a:pt x="6154476" y="-18529"/>
                  <a:pt x="6205987" y="-7622"/>
                  <a:pt x="6439495" y="0"/>
                </a:cubicBezTo>
                <a:cubicBezTo>
                  <a:pt x="6673003" y="7622"/>
                  <a:pt x="6786724" y="15153"/>
                  <a:pt x="6917932" y="0"/>
                </a:cubicBezTo>
                <a:cubicBezTo>
                  <a:pt x="7049140" y="-15153"/>
                  <a:pt x="7118089" y="18986"/>
                  <a:pt x="7312319" y="0"/>
                </a:cubicBezTo>
                <a:cubicBezTo>
                  <a:pt x="7506549" y="-18986"/>
                  <a:pt x="8095183" y="-8960"/>
                  <a:pt x="8404964" y="0"/>
                </a:cubicBezTo>
                <a:cubicBezTo>
                  <a:pt x="8425900" y="165242"/>
                  <a:pt x="8405284" y="448151"/>
                  <a:pt x="8404964" y="603851"/>
                </a:cubicBezTo>
                <a:cubicBezTo>
                  <a:pt x="8404644" y="759551"/>
                  <a:pt x="8407673" y="1102015"/>
                  <a:pt x="8404964" y="1344055"/>
                </a:cubicBezTo>
                <a:cubicBezTo>
                  <a:pt x="8402255" y="1586095"/>
                  <a:pt x="8421601" y="1758661"/>
                  <a:pt x="8404964" y="1902455"/>
                </a:cubicBezTo>
                <a:cubicBezTo>
                  <a:pt x="8388327" y="2046249"/>
                  <a:pt x="8388323" y="2159910"/>
                  <a:pt x="8404964" y="2415404"/>
                </a:cubicBezTo>
                <a:cubicBezTo>
                  <a:pt x="8421605" y="2670898"/>
                  <a:pt x="8402586" y="2727165"/>
                  <a:pt x="8404964" y="3019255"/>
                </a:cubicBezTo>
                <a:cubicBezTo>
                  <a:pt x="8407342" y="3311345"/>
                  <a:pt x="8427115" y="3495371"/>
                  <a:pt x="8404964" y="3668557"/>
                </a:cubicBezTo>
                <a:cubicBezTo>
                  <a:pt x="8382813" y="3841743"/>
                  <a:pt x="8410188" y="4337226"/>
                  <a:pt x="8404964" y="4545115"/>
                </a:cubicBezTo>
                <a:cubicBezTo>
                  <a:pt x="8245712" y="4542169"/>
                  <a:pt x="8202792" y="4561610"/>
                  <a:pt x="8010577" y="4545115"/>
                </a:cubicBezTo>
                <a:cubicBezTo>
                  <a:pt x="7818362" y="4528620"/>
                  <a:pt x="7509562" y="4538994"/>
                  <a:pt x="7364042" y="4545115"/>
                </a:cubicBezTo>
                <a:cubicBezTo>
                  <a:pt x="7218522" y="4551236"/>
                  <a:pt x="7008050" y="4559120"/>
                  <a:pt x="6717506" y="4545115"/>
                </a:cubicBezTo>
                <a:cubicBezTo>
                  <a:pt x="6426962" y="4531110"/>
                  <a:pt x="6417497" y="4561818"/>
                  <a:pt x="6323119" y="4545115"/>
                </a:cubicBezTo>
                <a:cubicBezTo>
                  <a:pt x="6228741" y="4528412"/>
                  <a:pt x="5806614" y="4562674"/>
                  <a:pt x="5592534" y="4545115"/>
                </a:cubicBezTo>
                <a:cubicBezTo>
                  <a:pt x="5378455" y="4527556"/>
                  <a:pt x="4995014" y="4537302"/>
                  <a:pt x="4777899" y="4545115"/>
                </a:cubicBezTo>
                <a:cubicBezTo>
                  <a:pt x="4560785" y="4552928"/>
                  <a:pt x="4213962" y="4531434"/>
                  <a:pt x="3963264" y="4545115"/>
                </a:cubicBezTo>
                <a:cubicBezTo>
                  <a:pt x="3712567" y="4558796"/>
                  <a:pt x="3676432" y="4571886"/>
                  <a:pt x="3400778" y="4545115"/>
                </a:cubicBezTo>
                <a:cubicBezTo>
                  <a:pt x="3125124" y="4518344"/>
                  <a:pt x="3102650" y="4552438"/>
                  <a:pt x="2922341" y="4545115"/>
                </a:cubicBezTo>
                <a:cubicBezTo>
                  <a:pt x="2742032" y="4537792"/>
                  <a:pt x="2549977" y="4522451"/>
                  <a:pt x="2191756" y="4545115"/>
                </a:cubicBezTo>
                <a:cubicBezTo>
                  <a:pt x="1833535" y="4567779"/>
                  <a:pt x="1813091" y="4562755"/>
                  <a:pt x="1461171" y="4545115"/>
                </a:cubicBezTo>
                <a:cubicBezTo>
                  <a:pt x="1109252" y="4527475"/>
                  <a:pt x="1218348" y="4557826"/>
                  <a:pt x="1066784" y="4545115"/>
                </a:cubicBezTo>
                <a:cubicBezTo>
                  <a:pt x="915220" y="4532404"/>
                  <a:pt x="323209" y="4575177"/>
                  <a:pt x="0" y="4545115"/>
                </a:cubicBezTo>
                <a:cubicBezTo>
                  <a:pt x="-23698" y="4321579"/>
                  <a:pt x="5094" y="4276986"/>
                  <a:pt x="0" y="4032166"/>
                </a:cubicBezTo>
                <a:cubicBezTo>
                  <a:pt x="-5094" y="3787346"/>
                  <a:pt x="-13658" y="3668455"/>
                  <a:pt x="0" y="3337413"/>
                </a:cubicBezTo>
                <a:cubicBezTo>
                  <a:pt x="13658" y="3006371"/>
                  <a:pt x="9613" y="2928713"/>
                  <a:pt x="0" y="2824464"/>
                </a:cubicBezTo>
                <a:cubicBezTo>
                  <a:pt x="-9613" y="2720215"/>
                  <a:pt x="-24065" y="2325174"/>
                  <a:pt x="0" y="2129711"/>
                </a:cubicBezTo>
                <a:cubicBezTo>
                  <a:pt x="24065" y="1934248"/>
                  <a:pt x="23012" y="1709082"/>
                  <a:pt x="0" y="1389507"/>
                </a:cubicBezTo>
                <a:cubicBezTo>
                  <a:pt x="-23012" y="1069932"/>
                  <a:pt x="15596" y="843902"/>
                  <a:pt x="0" y="649302"/>
                </a:cubicBezTo>
                <a:cubicBezTo>
                  <a:pt x="-15596" y="454702"/>
                  <a:pt x="-5564" y="186791"/>
                  <a:pt x="0" y="0"/>
                </a:cubicBezTo>
                <a:close/>
              </a:path>
              <a:path w="8404964" h="4545115" stroke="0" extrusionOk="0">
                <a:moveTo>
                  <a:pt x="0" y="0"/>
                </a:moveTo>
                <a:cubicBezTo>
                  <a:pt x="307974" y="-2214"/>
                  <a:pt x="460563" y="-25907"/>
                  <a:pt x="730585" y="0"/>
                </a:cubicBezTo>
                <a:cubicBezTo>
                  <a:pt x="1000608" y="25907"/>
                  <a:pt x="1075429" y="14181"/>
                  <a:pt x="1209022" y="0"/>
                </a:cubicBezTo>
                <a:cubicBezTo>
                  <a:pt x="1342615" y="-14181"/>
                  <a:pt x="1593883" y="-8306"/>
                  <a:pt x="1771508" y="0"/>
                </a:cubicBezTo>
                <a:cubicBezTo>
                  <a:pt x="1949133" y="8306"/>
                  <a:pt x="2295078" y="37936"/>
                  <a:pt x="2586143" y="0"/>
                </a:cubicBezTo>
                <a:cubicBezTo>
                  <a:pt x="2877208" y="-37936"/>
                  <a:pt x="2988616" y="-29179"/>
                  <a:pt x="3316728" y="0"/>
                </a:cubicBezTo>
                <a:cubicBezTo>
                  <a:pt x="3644840" y="29179"/>
                  <a:pt x="3690965" y="10554"/>
                  <a:pt x="3795165" y="0"/>
                </a:cubicBezTo>
                <a:cubicBezTo>
                  <a:pt x="3899365" y="-10554"/>
                  <a:pt x="4091841" y="18678"/>
                  <a:pt x="4357651" y="0"/>
                </a:cubicBezTo>
                <a:cubicBezTo>
                  <a:pt x="4623461" y="-18678"/>
                  <a:pt x="4855613" y="24433"/>
                  <a:pt x="5004186" y="0"/>
                </a:cubicBezTo>
                <a:cubicBezTo>
                  <a:pt x="5152759" y="-24433"/>
                  <a:pt x="5371162" y="-21440"/>
                  <a:pt x="5482623" y="0"/>
                </a:cubicBezTo>
                <a:cubicBezTo>
                  <a:pt x="5594084" y="21440"/>
                  <a:pt x="5977223" y="17546"/>
                  <a:pt x="6213208" y="0"/>
                </a:cubicBezTo>
                <a:cubicBezTo>
                  <a:pt x="6449193" y="-17546"/>
                  <a:pt x="6648746" y="30730"/>
                  <a:pt x="6859744" y="0"/>
                </a:cubicBezTo>
                <a:cubicBezTo>
                  <a:pt x="7070742" y="-30730"/>
                  <a:pt x="7331131" y="-27294"/>
                  <a:pt x="7506279" y="0"/>
                </a:cubicBezTo>
                <a:cubicBezTo>
                  <a:pt x="7681428" y="27294"/>
                  <a:pt x="8002281" y="33137"/>
                  <a:pt x="8404964" y="0"/>
                </a:cubicBezTo>
                <a:cubicBezTo>
                  <a:pt x="8380987" y="168018"/>
                  <a:pt x="8417601" y="376456"/>
                  <a:pt x="8404964" y="649302"/>
                </a:cubicBezTo>
                <a:cubicBezTo>
                  <a:pt x="8392327" y="922148"/>
                  <a:pt x="8414653" y="1103604"/>
                  <a:pt x="8404964" y="1344055"/>
                </a:cubicBezTo>
                <a:cubicBezTo>
                  <a:pt x="8395275" y="1584506"/>
                  <a:pt x="8398982" y="1722977"/>
                  <a:pt x="8404964" y="1947906"/>
                </a:cubicBezTo>
                <a:cubicBezTo>
                  <a:pt x="8410946" y="2172835"/>
                  <a:pt x="8382446" y="2394015"/>
                  <a:pt x="8404964" y="2506306"/>
                </a:cubicBezTo>
                <a:cubicBezTo>
                  <a:pt x="8427482" y="2618597"/>
                  <a:pt x="8422714" y="2880988"/>
                  <a:pt x="8404964" y="3019255"/>
                </a:cubicBezTo>
                <a:cubicBezTo>
                  <a:pt x="8387214" y="3157522"/>
                  <a:pt x="8431743" y="3466427"/>
                  <a:pt x="8404964" y="3714008"/>
                </a:cubicBezTo>
                <a:cubicBezTo>
                  <a:pt x="8378185" y="3961589"/>
                  <a:pt x="8374501" y="4178055"/>
                  <a:pt x="8404964" y="4545115"/>
                </a:cubicBezTo>
                <a:cubicBezTo>
                  <a:pt x="8202231" y="4582895"/>
                  <a:pt x="7846756" y="4583194"/>
                  <a:pt x="7590329" y="4545115"/>
                </a:cubicBezTo>
                <a:cubicBezTo>
                  <a:pt x="7333903" y="4507036"/>
                  <a:pt x="7254298" y="4547212"/>
                  <a:pt x="7111893" y="4545115"/>
                </a:cubicBezTo>
                <a:cubicBezTo>
                  <a:pt x="6969488" y="4543018"/>
                  <a:pt x="6694044" y="4536832"/>
                  <a:pt x="6549407" y="4545115"/>
                </a:cubicBezTo>
                <a:cubicBezTo>
                  <a:pt x="6404770" y="4553398"/>
                  <a:pt x="6166665" y="4528360"/>
                  <a:pt x="5818821" y="4545115"/>
                </a:cubicBezTo>
                <a:cubicBezTo>
                  <a:pt x="5470977" y="4561870"/>
                  <a:pt x="5199365" y="4567327"/>
                  <a:pt x="5004186" y="4545115"/>
                </a:cubicBezTo>
                <a:cubicBezTo>
                  <a:pt x="4809008" y="4522903"/>
                  <a:pt x="4633681" y="4568365"/>
                  <a:pt x="4273601" y="4545115"/>
                </a:cubicBezTo>
                <a:cubicBezTo>
                  <a:pt x="3913521" y="4521865"/>
                  <a:pt x="3827009" y="4527553"/>
                  <a:pt x="3458966" y="4545115"/>
                </a:cubicBezTo>
                <a:cubicBezTo>
                  <a:pt x="3090924" y="4562677"/>
                  <a:pt x="3052718" y="4514229"/>
                  <a:pt x="2812430" y="4545115"/>
                </a:cubicBezTo>
                <a:cubicBezTo>
                  <a:pt x="2572142" y="4576001"/>
                  <a:pt x="2336877" y="4578261"/>
                  <a:pt x="1997795" y="4545115"/>
                </a:cubicBezTo>
                <a:cubicBezTo>
                  <a:pt x="1658714" y="4511969"/>
                  <a:pt x="1449736" y="4532577"/>
                  <a:pt x="1183160" y="4545115"/>
                </a:cubicBezTo>
                <a:cubicBezTo>
                  <a:pt x="916585" y="4557653"/>
                  <a:pt x="842628" y="4557171"/>
                  <a:pt x="704724" y="4545115"/>
                </a:cubicBezTo>
                <a:cubicBezTo>
                  <a:pt x="566820" y="4533059"/>
                  <a:pt x="150432" y="4553771"/>
                  <a:pt x="0" y="4545115"/>
                </a:cubicBezTo>
                <a:cubicBezTo>
                  <a:pt x="-14229" y="4245271"/>
                  <a:pt x="25640" y="4233108"/>
                  <a:pt x="0" y="3941264"/>
                </a:cubicBezTo>
                <a:cubicBezTo>
                  <a:pt x="-25640" y="3649420"/>
                  <a:pt x="8724" y="3413184"/>
                  <a:pt x="0" y="3201060"/>
                </a:cubicBezTo>
                <a:cubicBezTo>
                  <a:pt x="-8724" y="2988936"/>
                  <a:pt x="25196" y="2721406"/>
                  <a:pt x="0" y="2597209"/>
                </a:cubicBezTo>
                <a:cubicBezTo>
                  <a:pt x="-25196" y="2473012"/>
                  <a:pt x="25933" y="2092096"/>
                  <a:pt x="0" y="1947906"/>
                </a:cubicBezTo>
                <a:cubicBezTo>
                  <a:pt x="-25933" y="1803716"/>
                  <a:pt x="28625" y="1442740"/>
                  <a:pt x="0" y="1253153"/>
                </a:cubicBezTo>
                <a:cubicBezTo>
                  <a:pt x="-28625" y="1063566"/>
                  <a:pt x="11904" y="892322"/>
                  <a:pt x="0" y="649302"/>
                </a:cubicBezTo>
                <a:cubicBezTo>
                  <a:pt x="-11904" y="406282"/>
                  <a:pt x="12445" y="250603"/>
                  <a:pt x="0" y="0"/>
                </a:cubicBezTo>
                <a:close/>
              </a:path>
            </a:pathLst>
          </a:custGeom>
          <a:solidFill>
            <a:srgbClr val="FFFFFF">
              <a:alpha val="87059"/>
            </a:srgbClr>
          </a:solidFill>
          <a:ln w="38100">
            <a:solidFill>
              <a:schemeClr val="accent4">
                <a:lumMod val="60000"/>
                <a:lumOff val="40000"/>
              </a:schemeClr>
            </a:solidFill>
            <a:extLst>
              <a:ext uri="{C807C97D-BFC1-408E-A445-0C87EB9F89A2}">
                <ask:lineSketchStyleProps xmlns:ask="http://schemas.microsoft.com/office/drawing/2018/sketchyshapes" xmln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字魂59号-创粗黑"/>
            </a:endParaRPr>
          </a:p>
        </p:txBody>
      </p:sp>
      <p:grpSp>
        <p:nvGrpSpPr>
          <p:cNvPr id="76" name="Group 75">
            <a:extLst>
              <a:ext uri="{FF2B5EF4-FFF2-40B4-BE49-F238E27FC236}">
                <a16:creationId xmlns:a16="http://schemas.microsoft.com/office/drawing/2014/main" xmlns="" id="{69C26859-B62F-F271-DB58-3C9F6D3571FE}"/>
              </a:ext>
            </a:extLst>
          </p:cNvPr>
          <p:cNvGrpSpPr/>
          <p:nvPr/>
        </p:nvGrpSpPr>
        <p:grpSpPr>
          <a:xfrm>
            <a:off x="-112522" y="372898"/>
            <a:ext cx="9256522" cy="4368435"/>
            <a:chOff x="4263513" y="1570902"/>
            <a:chExt cx="5359073" cy="3572598"/>
          </a:xfrm>
        </p:grpSpPr>
        <p:grpSp>
          <p:nvGrpSpPr>
            <p:cNvPr id="77" name="Google Shape;658;p12">
              <a:extLst>
                <a:ext uri="{FF2B5EF4-FFF2-40B4-BE49-F238E27FC236}">
                  <a16:creationId xmlns:a16="http://schemas.microsoft.com/office/drawing/2014/main" xmlns="" id="{9ADB264A-E6B5-460C-1B42-7C1B36621316}"/>
                </a:ext>
              </a:extLst>
            </p:cNvPr>
            <p:cNvGrpSpPr/>
            <p:nvPr/>
          </p:nvGrpSpPr>
          <p:grpSpPr>
            <a:xfrm>
              <a:off x="4732644" y="2571751"/>
              <a:ext cx="4312914" cy="2571749"/>
              <a:chOff x="1077516" y="823226"/>
              <a:chExt cx="2923762" cy="3668758"/>
            </a:xfrm>
          </p:grpSpPr>
          <p:sp>
            <p:nvSpPr>
              <p:cNvPr id="81" name="Google Shape;659;p12">
                <a:extLst>
                  <a:ext uri="{FF2B5EF4-FFF2-40B4-BE49-F238E27FC236}">
                    <a16:creationId xmlns:a16="http://schemas.microsoft.com/office/drawing/2014/main" xmlns="" id="{70772D7D-7821-2B69-F0C5-383ED90C8715}"/>
                  </a:ext>
                </a:extLst>
              </p:cNvPr>
              <p:cNvSpPr/>
              <p:nvPr/>
            </p:nvSpPr>
            <p:spPr>
              <a:xfrm>
                <a:off x="1077516" y="881384"/>
                <a:ext cx="2923762" cy="3610600"/>
              </a:xfrm>
              <a:prstGeom prst="roundRect">
                <a:avLst>
                  <a:gd name="adj" fmla="val 4670"/>
                </a:avLst>
              </a:prstGeom>
              <a:solidFill>
                <a:schemeClr val="accent4">
                  <a:lumMod val="75000"/>
                </a:schemeClr>
              </a:solidFill>
              <a:ln w="12700" cap="flat" cmpd="sng">
                <a:solidFill>
                  <a:schemeClr val="lt1"/>
                </a:solidFill>
                <a:prstDash val="solid"/>
                <a:miter lim="800000"/>
                <a:headEnd type="none" w="sm" len="sm"/>
                <a:tailEnd type="none" w="sm" len="sm"/>
              </a:ln>
              <a:effectLst>
                <a:outerShdw blurRad="635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800"/>
                </a:pPr>
                <a:endParaRPr sz="2800" b="1">
                  <a:solidFill>
                    <a:srgbClr val="FFFFFF"/>
                  </a:solidFill>
                </a:endParaRPr>
              </a:p>
            </p:txBody>
          </p:sp>
          <p:sp>
            <p:nvSpPr>
              <p:cNvPr id="82" name="Google Shape;660;p12">
                <a:extLst>
                  <a:ext uri="{FF2B5EF4-FFF2-40B4-BE49-F238E27FC236}">
                    <a16:creationId xmlns:a16="http://schemas.microsoft.com/office/drawing/2014/main" xmlns="" id="{D9C51FBA-0D62-46D4-8876-E005BC4D874C}"/>
                  </a:ext>
                </a:extLst>
              </p:cNvPr>
              <p:cNvSpPr/>
              <p:nvPr/>
            </p:nvSpPr>
            <p:spPr>
              <a:xfrm>
                <a:off x="1247545" y="1013405"/>
                <a:ext cx="2583702" cy="3223751"/>
              </a:xfrm>
              <a:prstGeom prst="roundRect">
                <a:avLst>
                  <a:gd name="adj" fmla="val 0"/>
                </a:avLst>
              </a:prstGeom>
              <a:solidFill>
                <a:srgbClr val="FFFFFF"/>
              </a:solidFill>
              <a:ln>
                <a:noFill/>
              </a:ln>
              <a:effectLst>
                <a:outerShdw blurRad="63500" algn="ctr" rotWithShape="0">
                  <a:srgbClr val="000000">
                    <a:alpha val="40000"/>
                  </a:srgbClr>
                </a:outerShdw>
              </a:effectLst>
            </p:spPr>
            <p:txBody>
              <a:bodyPr spcFirstLastPara="1" wrap="square" lIns="96775" tIns="48375" rIns="96775" bIns="48375" anchor="ctr" anchorCtr="0">
                <a:noAutofit/>
              </a:bodyPr>
              <a:lstStyle/>
              <a:p>
                <a:pPr defTabSz="914354">
                  <a:buClr>
                    <a:srgbClr val="FFFFFF"/>
                  </a:buClr>
                  <a:buSzPts val="1905"/>
                </a:pPr>
                <a:endParaRPr sz="1904">
                  <a:solidFill>
                    <a:srgbClr val="FFFFFF"/>
                  </a:solidFill>
                  <a:latin typeface="Calibri"/>
                  <a:ea typeface="Calibri"/>
                  <a:cs typeface="Calibri"/>
                  <a:sym typeface="Calibri"/>
                </a:endParaRPr>
              </a:p>
            </p:txBody>
          </p:sp>
          <p:grpSp>
            <p:nvGrpSpPr>
              <p:cNvPr id="83" name="Google Shape;661;p12">
                <a:extLst>
                  <a:ext uri="{FF2B5EF4-FFF2-40B4-BE49-F238E27FC236}">
                    <a16:creationId xmlns:a16="http://schemas.microsoft.com/office/drawing/2014/main" xmlns="" id="{A0D38032-F3C8-988E-E056-356F6C19F49C}"/>
                  </a:ext>
                </a:extLst>
              </p:cNvPr>
              <p:cNvGrpSpPr/>
              <p:nvPr/>
            </p:nvGrpSpPr>
            <p:grpSpPr>
              <a:xfrm>
                <a:off x="1310453" y="1077159"/>
                <a:ext cx="2457885" cy="165441"/>
                <a:chOff x="2149634" y="1165384"/>
                <a:chExt cx="3485832" cy="234632"/>
              </a:xfrm>
            </p:grpSpPr>
            <p:grpSp>
              <p:nvGrpSpPr>
                <p:cNvPr id="114" name="Google Shape;662;p12">
                  <a:extLst>
                    <a:ext uri="{FF2B5EF4-FFF2-40B4-BE49-F238E27FC236}">
                      <a16:creationId xmlns:a16="http://schemas.microsoft.com/office/drawing/2014/main" xmlns="" id="{386476B3-3C78-ACA6-5B64-7A5F76DE8F66}"/>
                    </a:ext>
                  </a:extLst>
                </p:cNvPr>
                <p:cNvGrpSpPr/>
                <p:nvPr/>
              </p:nvGrpSpPr>
              <p:grpSpPr>
                <a:xfrm>
                  <a:off x="2149634" y="1165384"/>
                  <a:ext cx="234632" cy="234632"/>
                  <a:chOff x="2483009" y="1114425"/>
                  <a:chExt cx="209550" cy="209550"/>
                </a:xfrm>
              </p:grpSpPr>
              <p:sp>
                <p:nvSpPr>
                  <p:cNvPr id="142" name="Google Shape;663;p12">
                    <a:extLst>
                      <a:ext uri="{FF2B5EF4-FFF2-40B4-BE49-F238E27FC236}">
                        <a16:creationId xmlns:a16="http://schemas.microsoft.com/office/drawing/2014/main" xmlns="" id="{CDD07772-ABC8-2394-5F0F-EDF85FB2ABE0}"/>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43" name="Google Shape;664;p12">
                    <a:extLst>
                      <a:ext uri="{FF2B5EF4-FFF2-40B4-BE49-F238E27FC236}">
                        <a16:creationId xmlns:a16="http://schemas.microsoft.com/office/drawing/2014/main" xmlns="" id="{2EEB7D64-2215-41FB-AF0A-5D3FA29B6CBA}"/>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15" name="Google Shape;665;p12">
                  <a:extLst>
                    <a:ext uri="{FF2B5EF4-FFF2-40B4-BE49-F238E27FC236}">
                      <a16:creationId xmlns:a16="http://schemas.microsoft.com/office/drawing/2014/main" xmlns="" id="{453F2864-C267-ABA2-A6E6-176CDA40B43D}"/>
                    </a:ext>
                  </a:extLst>
                </p:cNvPr>
                <p:cNvGrpSpPr/>
                <p:nvPr/>
              </p:nvGrpSpPr>
              <p:grpSpPr>
                <a:xfrm>
                  <a:off x="2510879" y="1165384"/>
                  <a:ext cx="234632" cy="234632"/>
                  <a:chOff x="2483009" y="1114425"/>
                  <a:chExt cx="209550" cy="209550"/>
                </a:xfrm>
              </p:grpSpPr>
              <p:sp>
                <p:nvSpPr>
                  <p:cNvPr id="140" name="Google Shape;666;p12">
                    <a:extLst>
                      <a:ext uri="{FF2B5EF4-FFF2-40B4-BE49-F238E27FC236}">
                        <a16:creationId xmlns:a16="http://schemas.microsoft.com/office/drawing/2014/main" xmlns="" id="{082708F4-E9C9-F47E-9F8F-A8A0689AC373}"/>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41" name="Google Shape;667;p12">
                    <a:extLst>
                      <a:ext uri="{FF2B5EF4-FFF2-40B4-BE49-F238E27FC236}">
                        <a16:creationId xmlns:a16="http://schemas.microsoft.com/office/drawing/2014/main" xmlns="" id="{A4E3E4BD-72E3-0E1C-C320-E7B0E873C0F2}"/>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16" name="Google Shape;668;p12">
                  <a:extLst>
                    <a:ext uri="{FF2B5EF4-FFF2-40B4-BE49-F238E27FC236}">
                      <a16:creationId xmlns:a16="http://schemas.microsoft.com/office/drawing/2014/main" xmlns="" id="{6FAAE7A5-A126-8D42-D629-069D1C07379E}"/>
                    </a:ext>
                  </a:extLst>
                </p:cNvPr>
                <p:cNvGrpSpPr/>
                <p:nvPr/>
              </p:nvGrpSpPr>
              <p:grpSpPr>
                <a:xfrm>
                  <a:off x="2872123" y="1165384"/>
                  <a:ext cx="234632" cy="234632"/>
                  <a:chOff x="2483009" y="1114425"/>
                  <a:chExt cx="209550" cy="209550"/>
                </a:xfrm>
              </p:grpSpPr>
              <p:sp>
                <p:nvSpPr>
                  <p:cNvPr id="138" name="Google Shape;669;p12">
                    <a:extLst>
                      <a:ext uri="{FF2B5EF4-FFF2-40B4-BE49-F238E27FC236}">
                        <a16:creationId xmlns:a16="http://schemas.microsoft.com/office/drawing/2014/main" xmlns="" id="{7A74E1DE-0467-FF07-C6D7-43CF747BB56E}"/>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39" name="Google Shape;670;p12">
                    <a:extLst>
                      <a:ext uri="{FF2B5EF4-FFF2-40B4-BE49-F238E27FC236}">
                        <a16:creationId xmlns:a16="http://schemas.microsoft.com/office/drawing/2014/main" xmlns="" id="{D1D474E4-6B7F-2F95-1985-AA56B49C9D41}"/>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17" name="Google Shape;671;p12">
                  <a:extLst>
                    <a:ext uri="{FF2B5EF4-FFF2-40B4-BE49-F238E27FC236}">
                      <a16:creationId xmlns:a16="http://schemas.microsoft.com/office/drawing/2014/main" xmlns="" id="{5C93DBE2-CF63-80C9-82CD-454EC93BCE4F}"/>
                    </a:ext>
                  </a:extLst>
                </p:cNvPr>
                <p:cNvGrpSpPr/>
                <p:nvPr/>
              </p:nvGrpSpPr>
              <p:grpSpPr>
                <a:xfrm>
                  <a:off x="3233367" y="1165384"/>
                  <a:ext cx="234632" cy="234632"/>
                  <a:chOff x="2483009" y="1114425"/>
                  <a:chExt cx="209550" cy="209550"/>
                </a:xfrm>
              </p:grpSpPr>
              <p:sp>
                <p:nvSpPr>
                  <p:cNvPr id="136" name="Google Shape;672;p12">
                    <a:extLst>
                      <a:ext uri="{FF2B5EF4-FFF2-40B4-BE49-F238E27FC236}">
                        <a16:creationId xmlns:a16="http://schemas.microsoft.com/office/drawing/2014/main" xmlns="" id="{2E5AA0B0-0BB4-1691-5C74-B4D2EE82552C}"/>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37" name="Google Shape;673;p12">
                    <a:extLst>
                      <a:ext uri="{FF2B5EF4-FFF2-40B4-BE49-F238E27FC236}">
                        <a16:creationId xmlns:a16="http://schemas.microsoft.com/office/drawing/2014/main" xmlns="" id="{BCEAE080-C423-6F1D-1E73-66FF1DC89035}"/>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18" name="Google Shape;674;p12">
                  <a:extLst>
                    <a:ext uri="{FF2B5EF4-FFF2-40B4-BE49-F238E27FC236}">
                      <a16:creationId xmlns:a16="http://schemas.microsoft.com/office/drawing/2014/main" xmlns="" id="{66600C71-1071-5F19-FBF1-F34C692F45DB}"/>
                    </a:ext>
                  </a:extLst>
                </p:cNvPr>
                <p:cNvGrpSpPr/>
                <p:nvPr/>
              </p:nvGrpSpPr>
              <p:grpSpPr>
                <a:xfrm>
                  <a:off x="3594612" y="1165384"/>
                  <a:ext cx="234632" cy="234632"/>
                  <a:chOff x="2483009" y="1114425"/>
                  <a:chExt cx="209550" cy="209550"/>
                </a:xfrm>
              </p:grpSpPr>
              <p:sp>
                <p:nvSpPr>
                  <p:cNvPr id="134" name="Google Shape;675;p12">
                    <a:extLst>
                      <a:ext uri="{FF2B5EF4-FFF2-40B4-BE49-F238E27FC236}">
                        <a16:creationId xmlns:a16="http://schemas.microsoft.com/office/drawing/2014/main" xmlns="" id="{5A4214C1-7C4C-AA95-B716-6EED0EB13829}"/>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35" name="Google Shape;676;p12">
                    <a:extLst>
                      <a:ext uri="{FF2B5EF4-FFF2-40B4-BE49-F238E27FC236}">
                        <a16:creationId xmlns:a16="http://schemas.microsoft.com/office/drawing/2014/main" xmlns="" id="{017D2E4D-A53A-AC36-274E-7022B9CA1C1C}"/>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19" name="Google Shape;677;p12">
                  <a:extLst>
                    <a:ext uri="{FF2B5EF4-FFF2-40B4-BE49-F238E27FC236}">
                      <a16:creationId xmlns:a16="http://schemas.microsoft.com/office/drawing/2014/main" xmlns="" id="{1577FAC1-E0D9-08C0-2CE0-9C8EF706BF17}"/>
                    </a:ext>
                  </a:extLst>
                </p:cNvPr>
                <p:cNvGrpSpPr/>
                <p:nvPr/>
              </p:nvGrpSpPr>
              <p:grpSpPr>
                <a:xfrm>
                  <a:off x="3955856" y="1165384"/>
                  <a:ext cx="234632" cy="234632"/>
                  <a:chOff x="2483009" y="1114425"/>
                  <a:chExt cx="209550" cy="209550"/>
                </a:xfrm>
              </p:grpSpPr>
              <p:sp>
                <p:nvSpPr>
                  <p:cNvPr id="132" name="Google Shape;678;p12">
                    <a:extLst>
                      <a:ext uri="{FF2B5EF4-FFF2-40B4-BE49-F238E27FC236}">
                        <a16:creationId xmlns:a16="http://schemas.microsoft.com/office/drawing/2014/main" xmlns="" id="{9E93DB72-F6D9-D38D-9C2D-259235906E56}"/>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33" name="Google Shape;679;p12">
                    <a:extLst>
                      <a:ext uri="{FF2B5EF4-FFF2-40B4-BE49-F238E27FC236}">
                        <a16:creationId xmlns:a16="http://schemas.microsoft.com/office/drawing/2014/main" xmlns="" id="{5272C03D-8829-1B68-A96D-3C70568119B2}"/>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20" name="Google Shape;680;p12">
                  <a:extLst>
                    <a:ext uri="{FF2B5EF4-FFF2-40B4-BE49-F238E27FC236}">
                      <a16:creationId xmlns:a16="http://schemas.microsoft.com/office/drawing/2014/main" xmlns="" id="{A57C257A-178C-8D7F-25AD-E85FF842A146}"/>
                    </a:ext>
                  </a:extLst>
                </p:cNvPr>
                <p:cNvGrpSpPr/>
                <p:nvPr/>
              </p:nvGrpSpPr>
              <p:grpSpPr>
                <a:xfrm>
                  <a:off x="4317101" y="1165384"/>
                  <a:ext cx="234632" cy="234632"/>
                  <a:chOff x="2483009" y="1114425"/>
                  <a:chExt cx="209550" cy="209550"/>
                </a:xfrm>
              </p:grpSpPr>
              <p:sp>
                <p:nvSpPr>
                  <p:cNvPr id="130" name="Google Shape;681;p12">
                    <a:extLst>
                      <a:ext uri="{FF2B5EF4-FFF2-40B4-BE49-F238E27FC236}">
                        <a16:creationId xmlns:a16="http://schemas.microsoft.com/office/drawing/2014/main" xmlns="" id="{ECBBF742-C3FC-8C16-AF89-879E3D301C03}"/>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31" name="Google Shape;682;p12">
                    <a:extLst>
                      <a:ext uri="{FF2B5EF4-FFF2-40B4-BE49-F238E27FC236}">
                        <a16:creationId xmlns:a16="http://schemas.microsoft.com/office/drawing/2014/main" xmlns="" id="{BEF4EEFF-8DAF-BE7F-D6C5-4045DA6989DA}"/>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21" name="Google Shape;683;p12">
                  <a:extLst>
                    <a:ext uri="{FF2B5EF4-FFF2-40B4-BE49-F238E27FC236}">
                      <a16:creationId xmlns:a16="http://schemas.microsoft.com/office/drawing/2014/main" xmlns="" id="{BA800CB2-ED25-24FE-6C66-2B7F2ECB1147}"/>
                    </a:ext>
                  </a:extLst>
                </p:cNvPr>
                <p:cNvGrpSpPr/>
                <p:nvPr/>
              </p:nvGrpSpPr>
              <p:grpSpPr>
                <a:xfrm>
                  <a:off x="4678345" y="1165384"/>
                  <a:ext cx="234632" cy="234632"/>
                  <a:chOff x="2483009" y="1114425"/>
                  <a:chExt cx="209550" cy="209550"/>
                </a:xfrm>
              </p:grpSpPr>
              <p:sp>
                <p:nvSpPr>
                  <p:cNvPr id="128" name="Google Shape;684;p12">
                    <a:extLst>
                      <a:ext uri="{FF2B5EF4-FFF2-40B4-BE49-F238E27FC236}">
                        <a16:creationId xmlns:a16="http://schemas.microsoft.com/office/drawing/2014/main" xmlns="" id="{30062E92-FFAA-8441-6C03-477D120AA71F}"/>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29" name="Google Shape;685;p12">
                    <a:extLst>
                      <a:ext uri="{FF2B5EF4-FFF2-40B4-BE49-F238E27FC236}">
                        <a16:creationId xmlns:a16="http://schemas.microsoft.com/office/drawing/2014/main" xmlns="" id="{70DEE9EB-88EC-FDB5-2586-96CCCE1C2E9A}"/>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22" name="Google Shape;686;p12">
                  <a:extLst>
                    <a:ext uri="{FF2B5EF4-FFF2-40B4-BE49-F238E27FC236}">
                      <a16:creationId xmlns:a16="http://schemas.microsoft.com/office/drawing/2014/main" xmlns="" id="{013035DB-87CB-2CAA-E036-1D632BA6ECFC}"/>
                    </a:ext>
                  </a:extLst>
                </p:cNvPr>
                <p:cNvGrpSpPr/>
                <p:nvPr/>
              </p:nvGrpSpPr>
              <p:grpSpPr>
                <a:xfrm>
                  <a:off x="5039590" y="1165384"/>
                  <a:ext cx="234632" cy="234632"/>
                  <a:chOff x="2483009" y="1114425"/>
                  <a:chExt cx="209550" cy="209550"/>
                </a:xfrm>
              </p:grpSpPr>
              <p:sp>
                <p:nvSpPr>
                  <p:cNvPr id="126" name="Google Shape;687;p12">
                    <a:extLst>
                      <a:ext uri="{FF2B5EF4-FFF2-40B4-BE49-F238E27FC236}">
                        <a16:creationId xmlns:a16="http://schemas.microsoft.com/office/drawing/2014/main" xmlns="" id="{D2D31D0C-70B4-A195-A7DE-4D12E4F7A8D7}"/>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27" name="Google Shape;688;p12">
                    <a:extLst>
                      <a:ext uri="{FF2B5EF4-FFF2-40B4-BE49-F238E27FC236}">
                        <a16:creationId xmlns:a16="http://schemas.microsoft.com/office/drawing/2014/main" xmlns="" id="{4D47C8FA-C2A7-2E22-8B87-1105C1D744A5}"/>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123" name="Google Shape;689;p12">
                  <a:extLst>
                    <a:ext uri="{FF2B5EF4-FFF2-40B4-BE49-F238E27FC236}">
                      <a16:creationId xmlns:a16="http://schemas.microsoft.com/office/drawing/2014/main" xmlns="" id="{6D83BD37-62C0-B1D3-246B-CD07D4B87D80}"/>
                    </a:ext>
                  </a:extLst>
                </p:cNvPr>
                <p:cNvGrpSpPr/>
                <p:nvPr/>
              </p:nvGrpSpPr>
              <p:grpSpPr>
                <a:xfrm>
                  <a:off x="5400834" y="1165384"/>
                  <a:ext cx="234632" cy="234632"/>
                  <a:chOff x="2483009" y="1114425"/>
                  <a:chExt cx="209550" cy="209550"/>
                </a:xfrm>
              </p:grpSpPr>
              <p:sp>
                <p:nvSpPr>
                  <p:cNvPr id="124" name="Google Shape;690;p12">
                    <a:extLst>
                      <a:ext uri="{FF2B5EF4-FFF2-40B4-BE49-F238E27FC236}">
                        <a16:creationId xmlns:a16="http://schemas.microsoft.com/office/drawing/2014/main" xmlns="" id="{F8CE9FB6-2AF5-77D4-3ED8-43768251BAAC}"/>
                      </a:ext>
                    </a:extLst>
                  </p:cNvPr>
                  <p:cNvSpPr/>
                  <p:nvPr/>
                </p:nvSpPr>
                <p:spPr>
                  <a:xfrm>
                    <a:off x="2483009" y="1114425"/>
                    <a:ext cx="209550" cy="209550"/>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dist="12700" dir="2700000" algn="tl"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25" name="Google Shape;691;p12">
                    <a:extLst>
                      <a:ext uri="{FF2B5EF4-FFF2-40B4-BE49-F238E27FC236}">
                        <a16:creationId xmlns:a16="http://schemas.microsoft.com/office/drawing/2014/main" xmlns="" id="{F79133AC-9D8B-957F-294C-50BD3AFA8806}"/>
                      </a:ext>
                    </a:extLst>
                  </p:cNvPr>
                  <p:cNvSpPr/>
                  <p:nvPr/>
                </p:nvSpPr>
                <p:spPr>
                  <a:xfrm>
                    <a:off x="2502059" y="1133475"/>
                    <a:ext cx="171450" cy="171450"/>
                  </a:xfrm>
                  <a:prstGeom prst="ellipse">
                    <a:avLst/>
                  </a:prstGeom>
                  <a:solidFill>
                    <a:srgbClr val="595959"/>
                  </a:solidFill>
                  <a:ln>
                    <a:noFill/>
                  </a:ln>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grpSp>
            <p:nvGrpSpPr>
              <p:cNvPr id="84" name="Google Shape;692;p12">
                <a:extLst>
                  <a:ext uri="{FF2B5EF4-FFF2-40B4-BE49-F238E27FC236}">
                    <a16:creationId xmlns:a16="http://schemas.microsoft.com/office/drawing/2014/main" xmlns="" id="{3B3D0D15-27E9-7ED2-5661-E9C6CA01E171}"/>
                  </a:ext>
                </a:extLst>
              </p:cNvPr>
              <p:cNvGrpSpPr/>
              <p:nvPr/>
            </p:nvGrpSpPr>
            <p:grpSpPr>
              <a:xfrm>
                <a:off x="1353081" y="823226"/>
                <a:ext cx="66754" cy="341978"/>
                <a:chOff x="2244442" y="772895"/>
                <a:chExt cx="94671" cy="485002"/>
              </a:xfrm>
            </p:grpSpPr>
            <p:sp>
              <p:nvSpPr>
                <p:cNvPr id="112" name="Google Shape;693;p12">
                  <a:extLst>
                    <a:ext uri="{FF2B5EF4-FFF2-40B4-BE49-F238E27FC236}">
                      <a16:creationId xmlns:a16="http://schemas.microsoft.com/office/drawing/2014/main" xmlns="" id="{ED91047A-1806-89AF-15C1-860FA4224D55}"/>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13" name="Google Shape;694;p12">
                  <a:extLst>
                    <a:ext uri="{FF2B5EF4-FFF2-40B4-BE49-F238E27FC236}">
                      <a16:creationId xmlns:a16="http://schemas.microsoft.com/office/drawing/2014/main" xmlns="" id="{6C712877-770F-5316-C1FE-8802F37C6D32}"/>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85" name="Google Shape;695;p12">
                <a:extLst>
                  <a:ext uri="{FF2B5EF4-FFF2-40B4-BE49-F238E27FC236}">
                    <a16:creationId xmlns:a16="http://schemas.microsoft.com/office/drawing/2014/main" xmlns="" id="{B3F965ED-C357-37DF-2D47-C9F53ADBA74D}"/>
                  </a:ext>
                </a:extLst>
              </p:cNvPr>
              <p:cNvGrpSpPr/>
              <p:nvPr/>
            </p:nvGrpSpPr>
            <p:grpSpPr>
              <a:xfrm>
                <a:off x="1608793" y="823226"/>
                <a:ext cx="66754" cy="341978"/>
                <a:chOff x="2244442" y="772895"/>
                <a:chExt cx="94671" cy="485002"/>
              </a:xfrm>
            </p:grpSpPr>
            <p:sp>
              <p:nvSpPr>
                <p:cNvPr id="110" name="Google Shape;696;p12">
                  <a:extLst>
                    <a:ext uri="{FF2B5EF4-FFF2-40B4-BE49-F238E27FC236}">
                      <a16:creationId xmlns:a16="http://schemas.microsoft.com/office/drawing/2014/main" xmlns="" id="{249B50CE-B63D-413F-4E61-0D0C9932DCA2}"/>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11" name="Google Shape;697;p12">
                  <a:extLst>
                    <a:ext uri="{FF2B5EF4-FFF2-40B4-BE49-F238E27FC236}">
                      <a16:creationId xmlns:a16="http://schemas.microsoft.com/office/drawing/2014/main" xmlns="" id="{2897CEF1-84D4-9AEE-8739-189BA5BF62AD}"/>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86" name="Google Shape;698;p12">
                <a:extLst>
                  <a:ext uri="{FF2B5EF4-FFF2-40B4-BE49-F238E27FC236}">
                    <a16:creationId xmlns:a16="http://schemas.microsoft.com/office/drawing/2014/main" xmlns="" id="{410F61D5-C7B6-0FE5-746B-4D81C75F4A22}"/>
                  </a:ext>
                </a:extLst>
              </p:cNvPr>
              <p:cNvGrpSpPr/>
              <p:nvPr/>
            </p:nvGrpSpPr>
            <p:grpSpPr>
              <a:xfrm>
                <a:off x="1864504" y="823226"/>
                <a:ext cx="66754" cy="341978"/>
                <a:chOff x="2244442" y="772895"/>
                <a:chExt cx="94671" cy="485002"/>
              </a:xfrm>
            </p:grpSpPr>
            <p:sp>
              <p:nvSpPr>
                <p:cNvPr id="108" name="Google Shape;699;p12">
                  <a:extLst>
                    <a:ext uri="{FF2B5EF4-FFF2-40B4-BE49-F238E27FC236}">
                      <a16:creationId xmlns:a16="http://schemas.microsoft.com/office/drawing/2014/main" xmlns="" id="{AAD0DC14-F13F-D4E6-DAC5-65DC844CD70E}"/>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09" name="Google Shape;700;p12">
                  <a:extLst>
                    <a:ext uri="{FF2B5EF4-FFF2-40B4-BE49-F238E27FC236}">
                      <a16:creationId xmlns:a16="http://schemas.microsoft.com/office/drawing/2014/main" xmlns="" id="{47B1AA8D-1A8B-1EA9-868A-696E7163F247}"/>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87" name="Google Shape;701;p12">
                <a:extLst>
                  <a:ext uri="{FF2B5EF4-FFF2-40B4-BE49-F238E27FC236}">
                    <a16:creationId xmlns:a16="http://schemas.microsoft.com/office/drawing/2014/main" xmlns="" id="{C43A3194-F8E7-7C7E-D959-ADD6CA190E61}"/>
                  </a:ext>
                </a:extLst>
              </p:cNvPr>
              <p:cNvGrpSpPr/>
              <p:nvPr/>
            </p:nvGrpSpPr>
            <p:grpSpPr>
              <a:xfrm>
                <a:off x="2120214" y="823226"/>
                <a:ext cx="66754" cy="341978"/>
                <a:chOff x="2244442" y="772895"/>
                <a:chExt cx="94671" cy="485002"/>
              </a:xfrm>
            </p:grpSpPr>
            <p:sp>
              <p:nvSpPr>
                <p:cNvPr id="106" name="Google Shape;702;p12">
                  <a:extLst>
                    <a:ext uri="{FF2B5EF4-FFF2-40B4-BE49-F238E27FC236}">
                      <a16:creationId xmlns:a16="http://schemas.microsoft.com/office/drawing/2014/main" xmlns="" id="{C87DE03F-C7BD-CA5F-7B76-129A1BDD76F6}"/>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07" name="Google Shape;703;p12">
                  <a:extLst>
                    <a:ext uri="{FF2B5EF4-FFF2-40B4-BE49-F238E27FC236}">
                      <a16:creationId xmlns:a16="http://schemas.microsoft.com/office/drawing/2014/main" xmlns="" id="{C2075442-A5AB-98E3-8A1F-4A4C17CFC635}"/>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88" name="Google Shape;704;p12">
                <a:extLst>
                  <a:ext uri="{FF2B5EF4-FFF2-40B4-BE49-F238E27FC236}">
                    <a16:creationId xmlns:a16="http://schemas.microsoft.com/office/drawing/2014/main" xmlns="" id="{1AE5DAA6-6E89-3D2D-4BA0-6AD388DFF01C}"/>
                  </a:ext>
                </a:extLst>
              </p:cNvPr>
              <p:cNvGrpSpPr/>
              <p:nvPr/>
            </p:nvGrpSpPr>
            <p:grpSpPr>
              <a:xfrm>
                <a:off x="2375926" y="823226"/>
                <a:ext cx="66754" cy="341978"/>
                <a:chOff x="2244442" y="772895"/>
                <a:chExt cx="94671" cy="485002"/>
              </a:xfrm>
            </p:grpSpPr>
            <p:sp>
              <p:nvSpPr>
                <p:cNvPr id="104" name="Google Shape;705;p12">
                  <a:extLst>
                    <a:ext uri="{FF2B5EF4-FFF2-40B4-BE49-F238E27FC236}">
                      <a16:creationId xmlns:a16="http://schemas.microsoft.com/office/drawing/2014/main" xmlns="" id="{47775795-47A5-9B86-4878-9AF049BF11F7}"/>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05" name="Google Shape;706;p12">
                  <a:extLst>
                    <a:ext uri="{FF2B5EF4-FFF2-40B4-BE49-F238E27FC236}">
                      <a16:creationId xmlns:a16="http://schemas.microsoft.com/office/drawing/2014/main" xmlns="" id="{4738557F-540B-60A1-C95F-13A5578278E3}"/>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89" name="Google Shape;707;p12">
                <a:extLst>
                  <a:ext uri="{FF2B5EF4-FFF2-40B4-BE49-F238E27FC236}">
                    <a16:creationId xmlns:a16="http://schemas.microsoft.com/office/drawing/2014/main" xmlns="" id="{BDA9E29E-D692-EE74-D186-076877530BA1}"/>
                  </a:ext>
                </a:extLst>
              </p:cNvPr>
              <p:cNvGrpSpPr/>
              <p:nvPr/>
            </p:nvGrpSpPr>
            <p:grpSpPr>
              <a:xfrm>
                <a:off x="2631636" y="823226"/>
                <a:ext cx="66754" cy="341978"/>
                <a:chOff x="2244442" y="772895"/>
                <a:chExt cx="94671" cy="485002"/>
              </a:xfrm>
            </p:grpSpPr>
            <p:sp>
              <p:nvSpPr>
                <p:cNvPr id="102" name="Google Shape;708;p12">
                  <a:extLst>
                    <a:ext uri="{FF2B5EF4-FFF2-40B4-BE49-F238E27FC236}">
                      <a16:creationId xmlns:a16="http://schemas.microsoft.com/office/drawing/2014/main" xmlns="" id="{B37680EB-1308-9685-2C52-99C6C5999433}"/>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03" name="Google Shape;709;p12">
                  <a:extLst>
                    <a:ext uri="{FF2B5EF4-FFF2-40B4-BE49-F238E27FC236}">
                      <a16:creationId xmlns:a16="http://schemas.microsoft.com/office/drawing/2014/main" xmlns="" id="{16E37BCF-DDD8-A754-ED7B-1FF8629E73FD}"/>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90" name="Google Shape;710;p12">
                <a:extLst>
                  <a:ext uri="{FF2B5EF4-FFF2-40B4-BE49-F238E27FC236}">
                    <a16:creationId xmlns:a16="http://schemas.microsoft.com/office/drawing/2014/main" xmlns="" id="{683351BF-F6DD-EC80-3B59-8A1A3423F582}"/>
                  </a:ext>
                </a:extLst>
              </p:cNvPr>
              <p:cNvGrpSpPr/>
              <p:nvPr/>
            </p:nvGrpSpPr>
            <p:grpSpPr>
              <a:xfrm>
                <a:off x="2887348" y="823226"/>
                <a:ext cx="66754" cy="341978"/>
                <a:chOff x="2244442" y="772895"/>
                <a:chExt cx="94671" cy="485002"/>
              </a:xfrm>
            </p:grpSpPr>
            <p:sp>
              <p:nvSpPr>
                <p:cNvPr id="100" name="Google Shape;711;p12">
                  <a:extLst>
                    <a:ext uri="{FF2B5EF4-FFF2-40B4-BE49-F238E27FC236}">
                      <a16:creationId xmlns:a16="http://schemas.microsoft.com/office/drawing/2014/main" xmlns="" id="{7062E4EE-D509-9C59-C1FC-549BB8082E5F}"/>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101" name="Google Shape;712;p12">
                  <a:extLst>
                    <a:ext uri="{FF2B5EF4-FFF2-40B4-BE49-F238E27FC236}">
                      <a16:creationId xmlns:a16="http://schemas.microsoft.com/office/drawing/2014/main" xmlns="" id="{B37B5266-A485-773F-2E08-A55BD70B94C1}"/>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91" name="Google Shape;713;p12">
                <a:extLst>
                  <a:ext uri="{FF2B5EF4-FFF2-40B4-BE49-F238E27FC236}">
                    <a16:creationId xmlns:a16="http://schemas.microsoft.com/office/drawing/2014/main" xmlns="" id="{35BF5EDD-AE04-9FFE-B7D9-E59FF43D50D0}"/>
                  </a:ext>
                </a:extLst>
              </p:cNvPr>
              <p:cNvGrpSpPr/>
              <p:nvPr/>
            </p:nvGrpSpPr>
            <p:grpSpPr>
              <a:xfrm>
                <a:off x="3143059" y="823226"/>
                <a:ext cx="66754" cy="341978"/>
                <a:chOff x="2244442" y="772895"/>
                <a:chExt cx="94671" cy="485002"/>
              </a:xfrm>
            </p:grpSpPr>
            <p:sp>
              <p:nvSpPr>
                <p:cNvPr id="98" name="Google Shape;714;p12">
                  <a:extLst>
                    <a:ext uri="{FF2B5EF4-FFF2-40B4-BE49-F238E27FC236}">
                      <a16:creationId xmlns:a16="http://schemas.microsoft.com/office/drawing/2014/main" xmlns="" id="{164F9D8B-BE3F-F8A9-D72E-94C25D0C235B}"/>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99" name="Google Shape;715;p12">
                  <a:extLst>
                    <a:ext uri="{FF2B5EF4-FFF2-40B4-BE49-F238E27FC236}">
                      <a16:creationId xmlns:a16="http://schemas.microsoft.com/office/drawing/2014/main" xmlns="" id="{8FFC1D34-BB75-71B5-171E-8DDAF518AFFE}"/>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92" name="Google Shape;716;p12">
                <a:extLst>
                  <a:ext uri="{FF2B5EF4-FFF2-40B4-BE49-F238E27FC236}">
                    <a16:creationId xmlns:a16="http://schemas.microsoft.com/office/drawing/2014/main" xmlns="" id="{1323F05A-D402-C1E9-171F-8890FFD804F1}"/>
                  </a:ext>
                </a:extLst>
              </p:cNvPr>
              <p:cNvGrpSpPr/>
              <p:nvPr/>
            </p:nvGrpSpPr>
            <p:grpSpPr>
              <a:xfrm>
                <a:off x="3398770" y="823226"/>
                <a:ext cx="66754" cy="341978"/>
                <a:chOff x="2244442" y="772895"/>
                <a:chExt cx="94671" cy="485002"/>
              </a:xfrm>
            </p:grpSpPr>
            <p:sp>
              <p:nvSpPr>
                <p:cNvPr id="96" name="Google Shape;717;p12">
                  <a:extLst>
                    <a:ext uri="{FF2B5EF4-FFF2-40B4-BE49-F238E27FC236}">
                      <a16:creationId xmlns:a16="http://schemas.microsoft.com/office/drawing/2014/main" xmlns="" id="{1EABCAD5-E89F-FF08-A57F-1072D6E04295}"/>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97" name="Google Shape;718;p12">
                  <a:extLst>
                    <a:ext uri="{FF2B5EF4-FFF2-40B4-BE49-F238E27FC236}">
                      <a16:creationId xmlns:a16="http://schemas.microsoft.com/office/drawing/2014/main" xmlns="" id="{B622CAE9-F82B-1E42-AE33-B8DA54B82514}"/>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nvGrpSpPr>
              <p:cNvPr id="93" name="Google Shape;719;p12">
                <a:extLst>
                  <a:ext uri="{FF2B5EF4-FFF2-40B4-BE49-F238E27FC236}">
                    <a16:creationId xmlns:a16="http://schemas.microsoft.com/office/drawing/2014/main" xmlns="" id="{C9F9EC2E-1374-FFFD-194C-6F4D36FDDED2}"/>
                  </a:ext>
                </a:extLst>
              </p:cNvPr>
              <p:cNvGrpSpPr/>
              <p:nvPr/>
            </p:nvGrpSpPr>
            <p:grpSpPr>
              <a:xfrm>
                <a:off x="3654481" y="823226"/>
                <a:ext cx="66754" cy="341978"/>
                <a:chOff x="2244442" y="772895"/>
                <a:chExt cx="94671" cy="485002"/>
              </a:xfrm>
            </p:grpSpPr>
            <p:sp>
              <p:nvSpPr>
                <p:cNvPr id="94" name="Google Shape;720;p12">
                  <a:extLst>
                    <a:ext uri="{FF2B5EF4-FFF2-40B4-BE49-F238E27FC236}">
                      <a16:creationId xmlns:a16="http://schemas.microsoft.com/office/drawing/2014/main" xmlns="" id="{715BBBFF-6505-86F4-C297-2E2B7E166CA9}"/>
                    </a:ext>
                  </a:extLst>
                </p:cNvPr>
                <p:cNvSpPr/>
                <p:nvPr/>
              </p:nvSpPr>
              <p:spPr>
                <a:xfrm>
                  <a:off x="2244442"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sp>
              <p:nvSpPr>
                <p:cNvPr id="95" name="Google Shape;721;p12">
                  <a:extLst>
                    <a:ext uri="{FF2B5EF4-FFF2-40B4-BE49-F238E27FC236}">
                      <a16:creationId xmlns:a16="http://schemas.microsoft.com/office/drawing/2014/main" xmlns="" id="{9D90F031-3BE5-5611-1EBD-D0226B885347}"/>
                    </a:ext>
                  </a:extLst>
                </p:cNvPr>
                <p:cNvSpPr/>
                <p:nvPr/>
              </p:nvSpPr>
              <p:spPr>
                <a:xfrm>
                  <a:off x="2313407" y="772895"/>
                  <a:ext cx="25706" cy="485002"/>
                </a:xfrm>
                <a:prstGeom prst="roundRect">
                  <a:avLst>
                    <a:gd name="adj" fmla="val 50000"/>
                  </a:avLst>
                </a:prstGeom>
                <a:gradFill>
                  <a:gsLst>
                    <a:gs pos="0">
                      <a:srgbClr val="7F7F7F"/>
                    </a:gs>
                    <a:gs pos="23000">
                      <a:srgbClr val="A5A5A5"/>
                    </a:gs>
                    <a:gs pos="52000">
                      <a:srgbClr val="D8D8D8"/>
                    </a:gs>
                    <a:gs pos="74000">
                      <a:schemeClr val="lt1"/>
                    </a:gs>
                    <a:gs pos="100000">
                      <a:srgbClr val="A5A5A5"/>
                    </a:gs>
                  </a:gsLst>
                  <a:lin ang="5400000" scaled="0"/>
                </a:gradFill>
                <a:ln w="19050" cap="flat" cmpd="sng">
                  <a:solidFill>
                    <a:srgbClr val="A5A5A5"/>
                  </a:solidFill>
                  <a:prstDash val="solid"/>
                  <a:miter lim="800000"/>
                  <a:headEnd type="none" w="sm" len="sm"/>
                  <a:tailEnd type="none" w="sm" len="sm"/>
                </a:ln>
                <a:effectLst>
                  <a:outerShdw blurRad="25400" sx="102000" sy="102000" algn="ctr" rotWithShape="0">
                    <a:srgbClr val="000000">
                      <a:alpha val="40000"/>
                    </a:srgbClr>
                  </a:outerShdw>
                </a:effectLst>
              </p:spPr>
              <p:txBody>
                <a:bodyPr spcFirstLastPara="1" wrap="square" lIns="91425" tIns="45700" rIns="91425" bIns="45700" anchor="ctr" anchorCtr="0">
                  <a:noAutofit/>
                </a:bodyPr>
                <a:lstStyle/>
                <a:p>
                  <a:pPr algn="ctr" defTabSz="914354">
                    <a:buClr>
                      <a:srgbClr val="FFFFFF"/>
                    </a:buClr>
                    <a:buSzPts val="2400"/>
                  </a:pPr>
                  <a:endParaRPr sz="2400">
                    <a:solidFill>
                      <a:srgbClr val="FFFFFF"/>
                    </a:solidFill>
                  </a:endParaRPr>
                </a:p>
              </p:txBody>
            </p:sp>
          </p:grpSp>
        </p:grpSp>
        <p:sp>
          <p:nvSpPr>
            <p:cNvPr id="78" name="Google Shape;722;p12">
              <a:extLst>
                <a:ext uri="{FF2B5EF4-FFF2-40B4-BE49-F238E27FC236}">
                  <a16:creationId xmlns:a16="http://schemas.microsoft.com/office/drawing/2014/main" xmlns="" id="{C31D5AC1-8E66-D970-18D9-55A770268E18}"/>
                </a:ext>
              </a:extLst>
            </p:cNvPr>
            <p:cNvSpPr txBox="1"/>
            <p:nvPr/>
          </p:nvSpPr>
          <p:spPr>
            <a:xfrm>
              <a:off x="5224238" y="1743802"/>
              <a:ext cx="4149893" cy="616032"/>
            </a:xfrm>
            <a:prstGeom prst="rect">
              <a:avLst/>
            </a:prstGeom>
            <a:noFill/>
            <a:ln>
              <a:noFill/>
            </a:ln>
          </p:spPr>
          <p:txBody>
            <a:bodyPr spcFirstLastPara="1" wrap="square" lIns="91425" tIns="45700" rIns="91425" bIns="45700" anchor="t" anchorCtr="0">
              <a:spAutoFit/>
            </a:bodyPr>
            <a:lstStyle/>
            <a:p>
              <a:pPr defTabSz="914354"/>
              <a:r>
                <a:rPr lang="en-US" sz="3733" b="1" dirty="0" smtClean="0">
                  <a:solidFill>
                    <a:srgbClr val="E61AE6"/>
                  </a:solidFill>
                  <a:latin typeface="Times New Roman"/>
                  <a:ea typeface="Times New Roman"/>
                  <a:cs typeface="Times New Roman"/>
                  <a:sym typeface="Times New Roman"/>
                </a:rPr>
                <a:t>Hoạt động 2:Điều chỉnh cảm xúc</a:t>
              </a:r>
              <a:endParaRPr sz="3733" b="1" dirty="0">
                <a:solidFill>
                  <a:srgbClr val="E61AE6"/>
                </a:solidFill>
                <a:latin typeface="Times New Roman"/>
                <a:ea typeface="Times New Roman"/>
                <a:cs typeface="Times New Roman"/>
                <a:sym typeface="Times New Roman"/>
              </a:endParaRPr>
            </a:p>
          </p:txBody>
        </p:sp>
        <p:sp>
          <p:nvSpPr>
            <p:cNvPr id="79" name="Google Shape;723;p12">
              <a:extLst>
                <a:ext uri="{FF2B5EF4-FFF2-40B4-BE49-F238E27FC236}">
                  <a16:creationId xmlns:a16="http://schemas.microsoft.com/office/drawing/2014/main" xmlns="" id="{BC53B123-4F6E-73FD-FF15-FC4480365CBD}"/>
                </a:ext>
              </a:extLst>
            </p:cNvPr>
            <p:cNvSpPr txBox="1"/>
            <p:nvPr/>
          </p:nvSpPr>
          <p:spPr>
            <a:xfrm>
              <a:off x="5442368" y="2726282"/>
              <a:ext cx="4180218" cy="767873"/>
            </a:xfrm>
            <a:prstGeom prst="rect">
              <a:avLst/>
            </a:prstGeom>
            <a:noFill/>
            <a:ln>
              <a:noFill/>
            </a:ln>
          </p:spPr>
          <p:txBody>
            <a:bodyPr spcFirstLastPara="1" wrap="square" lIns="91425" tIns="45700" rIns="91425" bIns="45700" anchor="t" anchorCtr="0">
              <a:spAutoFit/>
            </a:bodyPr>
            <a:lstStyle/>
            <a:p>
              <a:pPr marL="285750" indent="-285750">
                <a:buFontTx/>
                <a:buChar char="-"/>
              </a:pPr>
              <a:endParaRPr lang="vi-VN" sz="2000" dirty="0">
                <a:solidFill>
                  <a:srgbClr val="4F8AAA">
                    <a:lumMod val="50000"/>
                  </a:srgbClr>
                </a:solidFill>
                <a:latin typeface="Times New Roman"/>
              </a:endParaRPr>
            </a:p>
            <a:p>
              <a:pPr defTabSz="914354">
                <a:lnSpc>
                  <a:spcPct val="150000"/>
                </a:lnSpc>
              </a:pPr>
              <a:endParaRPr sz="1867" b="1" dirty="0">
                <a:latin typeface="Times New Roman"/>
                <a:ea typeface="Times New Roman"/>
                <a:cs typeface="Times New Roman"/>
                <a:sym typeface="Times New Roman"/>
              </a:endParaRPr>
            </a:p>
          </p:txBody>
        </p:sp>
        <p:pic>
          <p:nvPicPr>
            <p:cNvPr id="80" name="Google Shape;724;p12">
              <a:extLst>
                <a:ext uri="{FF2B5EF4-FFF2-40B4-BE49-F238E27FC236}">
                  <a16:creationId xmlns:a16="http://schemas.microsoft.com/office/drawing/2014/main" xmlns="" id="{109DE0CA-AD89-03ED-701A-03AB8EF705BE}"/>
                </a:ext>
              </a:extLst>
            </p:cNvPr>
            <p:cNvPicPr preferRelativeResize="0"/>
            <p:nvPr/>
          </p:nvPicPr>
          <p:blipFill rotWithShape="1">
            <a:blip r:embed="rId3">
              <a:alphaModFix/>
            </a:blip>
            <a:srcRect/>
            <a:stretch/>
          </p:blipFill>
          <p:spPr>
            <a:xfrm>
              <a:off x="4263513" y="1570902"/>
              <a:ext cx="902362" cy="903166"/>
            </a:xfrm>
            <a:prstGeom prst="rect">
              <a:avLst/>
            </a:prstGeom>
            <a:noFill/>
            <a:ln>
              <a:noFill/>
            </a:ln>
          </p:spPr>
        </p:pic>
      </p:grpSp>
      <p:sp>
        <p:nvSpPr>
          <p:cNvPr id="3" name="Rectangle 2"/>
          <p:cNvSpPr/>
          <p:nvPr/>
        </p:nvSpPr>
        <p:spPr>
          <a:xfrm>
            <a:off x="1244512" y="1827245"/>
            <a:ext cx="6486589" cy="2862322"/>
          </a:xfrm>
          <a:prstGeom prst="rect">
            <a:avLst/>
          </a:prstGeom>
        </p:spPr>
        <p:txBody>
          <a:bodyPr wrap="square">
            <a:spAutoFit/>
          </a:bodyPr>
          <a:lstStyle/>
          <a:p>
            <a:r>
              <a:rPr lang="en-US" sz="3600" dirty="0" smtClean="0">
                <a:latin typeface="Times New Roman"/>
                <a:ea typeface="Calibri"/>
              </a:rPr>
              <a:t> </a:t>
            </a:r>
            <a:r>
              <a:rPr lang="en-US" sz="3600" dirty="0">
                <a:latin typeface="Times New Roman"/>
                <a:ea typeface="Calibri"/>
              </a:rPr>
              <a:t>C</a:t>
            </a:r>
            <a:r>
              <a:rPr lang="vi-VN" sz="3600" dirty="0" smtClean="0">
                <a:latin typeface="Times New Roman"/>
                <a:ea typeface="Calibri"/>
              </a:rPr>
              <a:t>hia </a:t>
            </a:r>
            <a:r>
              <a:rPr lang="vi-VN" sz="3600" dirty="0">
                <a:latin typeface="Times New Roman"/>
                <a:ea typeface="Calibri"/>
              </a:rPr>
              <a:t>sẻ về sự thay đổi cảm xúc, suy nghĩ trước những tình huống gặp phải và kinh nghiệm điều chỉnh cảm xúc, suy nghĩ của bản thân theo gợi ý:</a:t>
            </a:r>
            <a:endParaRPr lang="en-US" sz="3600" dirty="0"/>
          </a:p>
        </p:txBody>
      </p:sp>
    </p:spTree>
    <p:extLst>
      <p:ext uri="{BB962C8B-B14F-4D97-AF65-F5344CB8AC3E}">
        <p14:creationId xmlns:p14="http://schemas.microsoft.com/office/powerpoint/2010/main" val="40873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xmlns=""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Picture 11" descr="Icon&#10;&#10;Description automatically generated">
            <a:extLst>
              <a:ext uri="{FF2B5EF4-FFF2-40B4-BE49-F238E27FC236}">
                <a16:creationId xmlns:a16="http://schemas.microsoft.com/office/drawing/2014/main" xmlns="" id="{A98E393C-2D86-452D-A5D8-9785B7807B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8608" y="3481143"/>
            <a:ext cx="279677" cy="251360"/>
          </a:xfrm>
          <a:prstGeom prst="rect">
            <a:avLst/>
          </a:prstGeom>
        </p:spPr>
      </p:pic>
      <p:pic>
        <p:nvPicPr>
          <p:cNvPr id="14" name="Picture 13" descr="Icon&#10;&#10;Description automatically generated">
            <a:extLst>
              <a:ext uri="{FF2B5EF4-FFF2-40B4-BE49-F238E27FC236}">
                <a16:creationId xmlns:a16="http://schemas.microsoft.com/office/drawing/2014/main" xmlns="" id="{24B91A9B-EC7A-458D-8B82-CD2D16877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772" y="4104357"/>
            <a:ext cx="279677" cy="251360"/>
          </a:xfrm>
          <a:prstGeom prst="rect">
            <a:avLst/>
          </a:prstGeom>
        </p:spPr>
      </p:pic>
      <p:pic>
        <p:nvPicPr>
          <p:cNvPr id="15" name="Picture 14" descr="Icon&#10;&#10;Description automatically generated">
            <a:extLst>
              <a:ext uri="{FF2B5EF4-FFF2-40B4-BE49-F238E27FC236}">
                <a16:creationId xmlns:a16="http://schemas.microsoft.com/office/drawing/2014/main" xmlns="" id="{6F6B1E30-66EA-430B-B755-E5CD1C5213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465" y="4892140"/>
            <a:ext cx="279677" cy="251360"/>
          </a:xfrm>
          <a:prstGeom prst="rect">
            <a:avLst/>
          </a:prstGeom>
        </p:spPr>
      </p:pic>
      <p:pic>
        <p:nvPicPr>
          <p:cNvPr id="16" name="Picture 15" descr="Icon&#10;&#10;Description automatically generated">
            <a:extLst>
              <a:ext uri="{FF2B5EF4-FFF2-40B4-BE49-F238E27FC236}">
                <a16:creationId xmlns:a16="http://schemas.microsoft.com/office/drawing/2014/main" xmlns="" id="{1CAD5FCD-D97F-493A-8676-D36358DC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8372" y="4516774"/>
            <a:ext cx="279677" cy="251360"/>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xmlns="" id="{6CA3B211-B3D9-4DDA-B935-889E6CEE84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8060692" y="3516394"/>
            <a:ext cx="610925" cy="490493"/>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xmlns="" id="{EA14C1E0-A5DA-419A-89CB-431CD7044F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31639">
            <a:off x="5307898" y="576678"/>
            <a:ext cx="998490" cy="59203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Background pattern&#10;&#10;Description automatically generated with low confidence">
            <a:extLst>
              <a:ext uri="{FF2B5EF4-FFF2-40B4-BE49-F238E27FC236}">
                <a16:creationId xmlns:a16="http://schemas.microsoft.com/office/drawing/2014/main" xmlns="" id="{FD74A18E-404A-47F6-9DF2-FA6082FC0A9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161008" y="3606823"/>
            <a:ext cx="465964" cy="374108"/>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xmlns="" id="{AEACCEBB-AA2F-4A35-81C1-E4B5B15AA220}"/>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4756504" y="-50910"/>
            <a:ext cx="1308719" cy="130871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xmlns="" id="{133A7501-6F6B-45D8-A39F-E8651621037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2538" y="225231"/>
            <a:ext cx="1275763" cy="75643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xmlns="" id="{7D4CC6A2-BE77-49FF-96DB-2ED77AD106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9509" y="872694"/>
            <a:ext cx="998490" cy="59203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xmlns="" id="{7C7AC68A-31EF-40C5-9617-1528C72379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31639">
            <a:off x="2233106" y="303822"/>
            <a:ext cx="998490" cy="592033"/>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xmlns="" id="{EA78BF6F-0CF6-4F74-8B64-6B69DCD60E12}"/>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字魂59号-创粗黑"/>
            </a:endParaRPr>
          </a:p>
        </p:txBody>
      </p:sp>
      <p:sp>
        <p:nvSpPr>
          <p:cNvPr id="2" name="Rectangle 1"/>
          <p:cNvSpPr/>
          <p:nvPr/>
        </p:nvSpPr>
        <p:spPr>
          <a:xfrm>
            <a:off x="158044" y="74323"/>
            <a:ext cx="8980241" cy="4978735"/>
          </a:xfrm>
          <a:prstGeom prst="rect">
            <a:avLst/>
          </a:prstGeom>
        </p:spPr>
        <p:txBody>
          <a:bodyPr wrap="square">
            <a:spAutoFit/>
          </a:bodyPr>
          <a:lstStyle/>
          <a:p>
            <a:pPr algn="just">
              <a:lnSpc>
                <a:spcPct val="150000"/>
              </a:lnSpc>
            </a:pPr>
            <a:r>
              <a:rPr lang="en-US" sz="3600" dirty="0" smtClean="0">
                <a:latin typeface="Times New Roman"/>
                <a:ea typeface="Calibri"/>
              </a:rPr>
              <a:t>Gợi ý:</a:t>
            </a:r>
          </a:p>
          <a:p>
            <a:pPr algn="just">
              <a:lnSpc>
                <a:spcPct val="150000"/>
              </a:lnSpc>
            </a:pPr>
            <a:r>
              <a:rPr lang="vi-VN" sz="3600" dirty="0" smtClean="0">
                <a:latin typeface="Times New Roman"/>
                <a:ea typeface="Calibri"/>
              </a:rPr>
              <a:t>+ </a:t>
            </a:r>
            <a:r>
              <a:rPr lang="vi-VN" sz="3600" dirty="0">
                <a:latin typeface="Times New Roman"/>
                <a:ea typeface="Calibri"/>
              </a:rPr>
              <a:t>Những tình huống đã gặp.</a:t>
            </a:r>
            <a:endParaRPr lang="en-US" sz="3600" dirty="0">
              <a:latin typeface="Times New Roman"/>
              <a:ea typeface="Times New Roman"/>
            </a:endParaRPr>
          </a:p>
          <a:p>
            <a:pPr algn="just">
              <a:lnSpc>
                <a:spcPct val="150000"/>
              </a:lnSpc>
            </a:pPr>
            <a:r>
              <a:rPr lang="vi-VN" sz="3600" dirty="0">
                <a:latin typeface="Times New Roman"/>
                <a:ea typeface="Calibri"/>
              </a:rPr>
              <a:t>+ Cách điều chỉnh suy nghĩ, cảm xúc của bản thân.</a:t>
            </a:r>
            <a:endParaRPr lang="en-US" sz="3600" dirty="0">
              <a:latin typeface="Times New Roman"/>
              <a:ea typeface="Times New Roman"/>
            </a:endParaRPr>
          </a:p>
          <a:p>
            <a:pPr algn="just">
              <a:lnSpc>
                <a:spcPct val="150000"/>
              </a:lnSpc>
            </a:pPr>
            <a:r>
              <a:rPr lang="vi-VN" sz="3600" dirty="0">
                <a:latin typeface="Times New Roman"/>
                <a:ea typeface="Calibri"/>
              </a:rPr>
              <a:t>+ Kết quả điều chỉnh cảm xúc.</a:t>
            </a:r>
            <a:endParaRPr lang="en-US" sz="3600" dirty="0">
              <a:latin typeface="Times New Roman"/>
              <a:ea typeface="Times New Roman"/>
            </a:endParaRPr>
          </a:p>
          <a:p>
            <a:pPr algn="just">
              <a:lnSpc>
                <a:spcPct val="150000"/>
              </a:lnSpc>
            </a:pPr>
            <a:r>
              <a:rPr lang="vi-VN" sz="3600" dirty="0">
                <a:latin typeface="Times New Roman"/>
                <a:ea typeface="Calibri"/>
              </a:rPr>
              <a:t>+ Những kinh nghiệm điều chỉnh cảm xúc. </a:t>
            </a:r>
            <a:endParaRPr lang="en-US" sz="3600" dirty="0">
              <a:effectLst/>
              <a:latin typeface="Times New Roman"/>
              <a:ea typeface="Times New Roman"/>
            </a:endParaRPr>
          </a:p>
        </p:txBody>
      </p:sp>
    </p:spTree>
    <p:extLst>
      <p:ext uri="{BB962C8B-B14F-4D97-AF65-F5344CB8AC3E}">
        <p14:creationId xmlns:p14="http://schemas.microsoft.com/office/powerpoint/2010/main" val="12444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xmlns=""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Picture 11" descr="Icon&#10;&#10;Description automatically generated">
            <a:extLst>
              <a:ext uri="{FF2B5EF4-FFF2-40B4-BE49-F238E27FC236}">
                <a16:creationId xmlns:a16="http://schemas.microsoft.com/office/drawing/2014/main" xmlns="" id="{A98E393C-2D86-452D-A5D8-9785B7807B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8608" y="3481143"/>
            <a:ext cx="279677" cy="251360"/>
          </a:xfrm>
          <a:prstGeom prst="rect">
            <a:avLst/>
          </a:prstGeom>
        </p:spPr>
      </p:pic>
      <p:pic>
        <p:nvPicPr>
          <p:cNvPr id="14" name="Picture 13" descr="Icon&#10;&#10;Description automatically generated">
            <a:extLst>
              <a:ext uri="{FF2B5EF4-FFF2-40B4-BE49-F238E27FC236}">
                <a16:creationId xmlns:a16="http://schemas.microsoft.com/office/drawing/2014/main" xmlns="" id="{24B91A9B-EC7A-458D-8B82-CD2D16877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772" y="4104357"/>
            <a:ext cx="279677" cy="251360"/>
          </a:xfrm>
          <a:prstGeom prst="rect">
            <a:avLst/>
          </a:prstGeom>
        </p:spPr>
      </p:pic>
      <p:pic>
        <p:nvPicPr>
          <p:cNvPr id="15" name="Picture 14" descr="Icon&#10;&#10;Description automatically generated">
            <a:extLst>
              <a:ext uri="{FF2B5EF4-FFF2-40B4-BE49-F238E27FC236}">
                <a16:creationId xmlns:a16="http://schemas.microsoft.com/office/drawing/2014/main" xmlns="" id="{6F6B1E30-66EA-430B-B755-E5CD1C5213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465" y="4892140"/>
            <a:ext cx="279677" cy="251360"/>
          </a:xfrm>
          <a:prstGeom prst="rect">
            <a:avLst/>
          </a:prstGeom>
        </p:spPr>
      </p:pic>
      <p:pic>
        <p:nvPicPr>
          <p:cNvPr id="16" name="Picture 15" descr="Icon&#10;&#10;Description automatically generated">
            <a:extLst>
              <a:ext uri="{FF2B5EF4-FFF2-40B4-BE49-F238E27FC236}">
                <a16:creationId xmlns:a16="http://schemas.microsoft.com/office/drawing/2014/main" xmlns="" id="{1CAD5FCD-D97F-493A-8676-D36358DC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8372" y="4516774"/>
            <a:ext cx="279677" cy="251360"/>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xmlns="" id="{6CA3B211-B3D9-4DDA-B935-889E6CEE84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8060692" y="3516394"/>
            <a:ext cx="610925" cy="490493"/>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xmlns="" id="{EA14C1E0-A5DA-419A-89CB-431CD7044F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31639">
            <a:off x="5307898" y="576678"/>
            <a:ext cx="998490" cy="59203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Background pattern&#10;&#10;Description automatically generated with low confidence">
            <a:extLst>
              <a:ext uri="{FF2B5EF4-FFF2-40B4-BE49-F238E27FC236}">
                <a16:creationId xmlns:a16="http://schemas.microsoft.com/office/drawing/2014/main" xmlns="" id="{FD74A18E-404A-47F6-9DF2-FA6082FC0A9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161008" y="3606823"/>
            <a:ext cx="465964" cy="374108"/>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xmlns="" id="{AEACCEBB-AA2F-4A35-81C1-E4B5B15AA220}"/>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4756504" y="-50910"/>
            <a:ext cx="1308719" cy="130871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xmlns="" id="{133A7501-6F6B-45D8-A39F-E8651621037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2538" y="225231"/>
            <a:ext cx="1275763" cy="75643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xmlns="" id="{7D4CC6A2-BE77-49FF-96DB-2ED77AD106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9509" y="872694"/>
            <a:ext cx="998490" cy="59203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xmlns="" id="{7C7AC68A-31EF-40C5-9617-1528C72379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31639">
            <a:off x="2233106" y="303822"/>
            <a:ext cx="998490" cy="592033"/>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xmlns="" id="{EA78BF6F-0CF6-4F74-8B64-6B69DCD60E12}"/>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字魂59号-创粗黑"/>
            </a:endParaRPr>
          </a:p>
        </p:txBody>
      </p:sp>
      <p:pic>
        <p:nvPicPr>
          <p:cNvPr id="17" name="Picture 16"/>
          <p:cNvPicPr/>
          <p:nvPr/>
        </p:nvPicPr>
        <p:blipFill>
          <a:blip r:embed="rId12"/>
          <a:stretch>
            <a:fillRect/>
          </a:stretch>
        </p:blipFill>
        <p:spPr>
          <a:xfrm>
            <a:off x="0" y="-50910"/>
            <a:ext cx="9144000" cy="5194410"/>
          </a:xfrm>
          <a:prstGeom prst="rect">
            <a:avLst/>
          </a:prstGeom>
        </p:spPr>
      </p:pic>
    </p:spTree>
    <p:extLst>
      <p:ext uri="{BB962C8B-B14F-4D97-AF65-F5344CB8AC3E}">
        <p14:creationId xmlns:p14="http://schemas.microsoft.com/office/powerpoint/2010/main" val="1244420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48523"/>
            <a:ext cx="9143999" cy="1661963"/>
          </a:xfrm>
          <a:prstGeom prst="rect">
            <a:avLst/>
          </a:prstGeom>
        </p:spPr>
        <p:txBody>
          <a:bodyPr wrap="square">
            <a:spAutoFit/>
          </a:bodyPr>
          <a:lstStyle/>
          <a:p>
            <a:pPr marL="139700" lvl="0" indent="0" algn="just">
              <a:lnSpc>
                <a:spcPct val="150000"/>
              </a:lnSpc>
              <a:buNone/>
            </a:pPr>
            <a:r>
              <a:rPr lang="vi-VN" sz="3200" dirty="0">
                <a:latin typeface="Times New Roman"/>
                <a:ea typeface="Calibri"/>
              </a:rPr>
              <a:t>- </a:t>
            </a:r>
            <a:r>
              <a:rPr lang="vi-VN" sz="3200" dirty="0" smtClean="0">
                <a:latin typeface="Times New Roman"/>
                <a:ea typeface="Calibri"/>
              </a:rPr>
              <a:t> </a:t>
            </a:r>
            <a:r>
              <a:rPr lang="en-US" sz="3200" dirty="0">
                <a:latin typeface="Times New Roman"/>
                <a:ea typeface="Calibri"/>
              </a:rPr>
              <a:t>N</a:t>
            </a:r>
            <a:r>
              <a:rPr lang="vi-VN" sz="3200" dirty="0" smtClean="0">
                <a:latin typeface="Times New Roman"/>
                <a:ea typeface="Calibri"/>
              </a:rPr>
              <a:t>êu </a:t>
            </a:r>
            <a:r>
              <a:rPr lang="vi-VN" sz="3200" dirty="0">
                <a:latin typeface="Times New Roman"/>
                <a:ea typeface="Calibri"/>
              </a:rPr>
              <a:t>cảm nghĩ khi nghe những chia sẻ của các bạn và những điều mình học hỏi được. </a:t>
            </a:r>
            <a:endParaRPr lang="en-US" sz="3200" dirty="0">
              <a:latin typeface="Times New Roman"/>
              <a:ea typeface="Times New Roman"/>
            </a:endParaRPr>
          </a:p>
        </p:txBody>
      </p:sp>
      <p:sp>
        <p:nvSpPr>
          <p:cNvPr id="6" name="Rectangle 5"/>
          <p:cNvSpPr/>
          <p:nvPr/>
        </p:nvSpPr>
        <p:spPr>
          <a:xfrm>
            <a:off x="0" y="1754067"/>
            <a:ext cx="8998445" cy="3046988"/>
          </a:xfrm>
          <a:prstGeom prst="rect">
            <a:avLst/>
          </a:prstGeom>
        </p:spPr>
        <p:txBody>
          <a:bodyPr wrap="square">
            <a:spAutoFit/>
          </a:bodyPr>
          <a:lstStyle/>
          <a:p>
            <a:pPr algn="just">
              <a:lnSpc>
                <a:spcPct val="150000"/>
              </a:lnSpc>
            </a:pPr>
            <a:r>
              <a:rPr lang="en-US" sz="3200" b="1" dirty="0">
                <a:latin typeface="Times New Roman"/>
                <a:ea typeface="Calibri"/>
              </a:rPr>
              <a:t>K</a:t>
            </a:r>
            <a:r>
              <a:rPr lang="vi-VN" sz="3200" b="1" dirty="0" smtClean="0">
                <a:latin typeface="Times New Roman"/>
                <a:ea typeface="Calibri"/>
              </a:rPr>
              <a:t>ết </a:t>
            </a:r>
            <a:r>
              <a:rPr lang="vi-VN" sz="3200" b="1" dirty="0">
                <a:latin typeface="Times New Roman"/>
                <a:ea typeface="Calibri"/>
              </a:rPr>
              <a:t>luận:</a:t>
            </a:r>
            <a:r>
              <a:rPr lang="vi-VN" sz="3200" dirty="0">
                <a:latin typeface="Times New Roman"/>
                <a:ea typeface="Calibri"/>
              </a:rPr>
              <a:t> </a:t>
            </a:r>
            <a:r>
              <a:rPr lang="vi-VN" sz="3200" b="1" dirty="0">
                <a:solidFill>
                  <a:srgbClr val="FF0000"/>
                </a:solidFill>
                <a:latin typeface="Times New Roman"/>
                <a:ea typeface="Calibri"/>
              </a:rPr>
              <a:t>Chúng ta đã thực hiện xong hoạt động điều chỉnh cảm xúc. Thông qua hoạt động, các em đã học được cách điều chỉnh cảm xúc, suy nghĩ của bản thân trong một số trường hợp hàng ngày.</a:t>
            </a:r>
            <a:r>
              <a:rPr lang="vi-VN" sz="3200" b="1" i="1" dirty="0">
                <a:solidFill>
                  <a:srgbClr val="FF0000"/>
                </a:solidFill>
                <a:latin typeface="Times New Roman"/>
                <a:ea typeface="Calibri"/>
              </a:rPr>
              <a:t> </a:t>
            </a:r>
            <a:endParaRPr lang="en-US" sz="3200" b="1" dirty="0">
              <a:solidFill>
                <a:srgbClr val="FF0000"/>
              </a:solidFill>
              <a:latin typeface="Times New Roman"/>
              <a:ea typeface="Times New Roman"/>
            </a:endParaRPr>
          </a:p>
        </p:txBody>
      </p:sp>
    </p:spTree>
    <p:extLst>
      <p:ext uri="{BB962C8B-B14F-4D97-AF65-F5344CB8AC3E}">
        <p14:creationId xmlns:p14="http://schemas.microsoft.com/office/powerpoint/2010/main" val="68716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Icon&#10;&#10;Description automatically generated">
            <a:extLst>
              <a:ext uri="{FF2B5EF4-FFF2-40B4-BE49-F238E27FC236}">
                <a16:creationId xmlns:a16="http://schemas.microsoft.com/office/drawing/2014/main" xmlns="" id="{01FDF5DB-3863-4B8B-A22D-92B4F5EA07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459" b="12049"/>
          <a:stretch/>
        </p:blipFill>
        <p:spPr>
          <a:xfrm flipH="1">
            <a:off x="339001" y="2005710"/>
            <a:ext cx="8178800" cy="2818473"/>
          </a:xfrm>
          <a:prstGeom prst="rect">
            <a:avLst/>
          </a:prstGeom>
        </p:spPr>
      </p:pic>
      <p:pic>
        <p:nvPicPr>
          <p:cNvPr id="14" name="图片 7">
            <a:extLst>
              <a:ext uri="{FF2B5EF4-FFF2-40B4-BE49-F238E27FC236}">
                <a16:creationId xmlns:a16="http://schemas.microsoft.com/office/drawing/2014/main" xmlns="" id="{135F0FA2-E78D-42DF-A01E-C45013206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95268">
            <a:off x="273062" y="133026"/>
            <a:ext cx="979408" cy="979408"/>
          </a:xfrm>
          <a:prstGeom prst="rect">
            <a:avLst/>
          </a:prstGeom>
        </p:spPr>
      </p:pic>
      <p:pic>
        <p:nvPicPr>
          <p:cNvPr id="18" name="图片 4">
            <a:extLst>
              <a:ext uri="{FF2B5EF4-FFF2-40B4-BE49-F238E27FC236}">
                <a16:creationId xmlns:a16="http://schemas.microsoft.com/office/drawing/2014/main" xmlns="" id="{96FA65AA-4D66-42EE-BF77-5C3405E4F3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9124" t="11075" r="32951" b="30042"/>
          <a:stretch/>
        </p:blipFill>
        <p:spPr>
          <a:xfrm>
            <a:off x="6745830" y="1362602"/>
            <a:ext cx="2059169" cy="3461581"/>
          </a:xfrm>
          <a:prstGeom prst="rect">
            <a:avLst/>
          </a:prstGeom>
        </p:spPr>
      </p:pic>
      <p:sp>
        <p:nvSpPr>
          <p:cNvPr id="5" name="WordArt 186">
            <a:extLst>
              <a:ext uri="{FF2B5EF4-FFF2-40B4-BE49-F238E27FC236}">
                <a16:creationId xmlns:a16="http://schemas.microsoft.com/office/drawing/2014/main" xmlns="" id="{10D62AE8-306F-CD41-804E-008C8B8E9622}"/>
              </a:ext>
            </a:extLst>
          </p:cNvPr>
          <p:cNvSpPr>
            <a:spLocks noChangeArrowheads="1" noChangeShapeType="1" noTextEdit="1"/>
          </p:cNvSpPr>
          <p:nvPr/>
        </p:nvSpPr>
        <p:spPr bwMode="auto">
          <a:xfrm>
            <a:off x="449233" y="864087"/>
            <a:ext cx="7560568" cy="2554796"/>
          </a:xfrm>
          <a:prstGeom prst="rect">
            <a:avLst/>
          </a:prstGeom>
        </p:spPr>
        <p:txBody>
          <a:bodyPr wrap="none" fromWordArt="1">
            <a:prstTxWarp prst="textCascadeUp">
              <a:avLst>
                <a:gd name="adj" fmla="val 60662"/>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vi-VN" sz="27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Xin chân thành cảm </a:t>
            </a:r>
            <a:r>
              <a:rPr lang="vi-VN" sz="2700" kern="10" dirty="0" smtClean="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ơn</a:t>
            </a:r>
            <a:r>
              <a:rPr lang="en-US" sz="2700" kern="10" dirty="0" smtClean="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các em!  </a:t>
            </a:r>
            <a:endParaRPr lang="x-none" sz="2700"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95467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200" fill="hold">
                                          <p:stCondLst>
                                            <p:cond delay="0"/>
                                          </p:stCondLst>
                                        </p:cTn>
                                        <p:tgtEl>
                                          <p:spTgt spid="14"/>
                                        </p:tgtEl>
                                        <p:attrNameLst>
                                          <p:attrName>r</p:attrName>
                                        </p:attrNameLst>
                                      </p:cBhvr>
                                    </p:animRot>
                                    <p:animRot by="-240000">
                                      <p:cBhvr>
                                        <p:cTn id="12" dur="400" fill="hold">
                                          <p:stCondLst>
                                            <p:cond delay="400"/>
                                          </p:stCondLst>
                                        </p:cTn>
                                        <p:tgtEl>
                                          <p:spTgt spid="14"/>
                                        </p:tgtEl>
                                        <p:attrNameLst>
                                          <p:attrName>r</p:attrName>
                                        </p:attrNameLst>
                                      </p:cBhvr>
                                    </p:animRot>
                                    <p:animRot by="240000">
                                      <p:cBhvr>
                                        <p:cTn id="13" dur="400" fill="hold">
                                          <p:stCondLst>
                                            <p:cond delay="800"/>
                                          </p:stCondLst>
                                        </p:cTn>
                                        <p:tgtEl>
                                          <p:spTgt spid="14"/>
                                        </p:tgtEl>
                                        <p:attrNameLst>
                                          <p:attrName>r</p:attrName>
                                        </p:attrNameLst>
                                      </p:cBhvr>
                                    </p:animRot>
                                    <p:animRot by="-240000">
                                      <p:cBhvr>
                                        <p:cTn id="14" dur="400" fill="hold">
                                          <p:stCondLst>
                                            <p:cond delay="1200"/>
                                          </p:stCondLst>
                                        </p:cTn>
                                        <p:tgtEl>
                                          <p:spTgt spid="14"/>
                                        </p:tgtEl>
                                        <p:attrNameLst>
                                          <p:attrName>r</p:attrName>
                                        </p:attrNameLst>
                                      </p:cBhvr>
                                    </p:animRot>
                                    <p:animRot by="120000">
                                      <p:cBhvr>
                                        <p:cTn id="15" dur="400" fill="hold">
                                          <p:stCondLst>
                                            <p:cond delay="1600"/>
                                          </p:stCondLst>
                                        </p:cTn>
                                        <p:tgtEl>
                                          <p:spTgt spid="14"/>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300" fill="hold">
                                          <p:stCondLst>
                                            <p:cond delay="0"/>
                                          </p:stCondLst>
                                        </p:cTn>
                                        <p:tgtEl>
                                          <p:spTgt spid="18"/>
                                        </p:tgtEl>
                                        <p:attrNameLst>
                                          <p:attrName>r</p:attrName>
                                        </p:attrNameLst>
                                      </p:cBhvr>
                                    </p:animRot>
                                    <p:animRot by="-240000">
                                      <p:cBhvr>
                                        <p:cTn id="18" dur="600" fill="hold">
                                          <p:stCondLst>
                                            <p:cond delay="600"/>
                                          </p:stCondLst>
                                        </p:cTn>
                                        <p:tgtEl>
                                          <p:spTgt spid="18"/>
                                        </p:tgtEl>
                                        <p:attrNameLst>
                                          <p:attrName>r</p:attrName>
                                        </p:attrNameLst>
                                      </p:cBhvr>
                                    </p:animRot>
                                    <p:animRot by="240000">
                                      <p:cBhvr>
                                        <p:cTn id="19" dur="600" fill="hold">
                                          <p:stCondLst>
                                            <p:cond delay="1200"/>
                                          </p:stCondLst>
                                        </p:cTn>
                                        <p:tgtEl>
                                          <p:spTgt spid="18"/>
                                        </p:tgtEl>
                                        <p:attrNameLst>
                                          <p:attrName>r</p:attrName>
                                        </p:attrNameLst>
                                      </p:cBhvr>
                                    </p:animRot>
                                    <p:animRot by="-240000">
                                      <p:cBhvr>
                                        <p:cTn id="20" dur="600" fill="hold">
                                          <p:stCondLst>
                                            <p:cond delay="1800"/>
                                          </p:stCondLst>
                                        </p:cTn>
                                        <p:tgtEl>
                                          <p:spTgt spid="18"/>
                                        </p:tgtEl>
                                        <p:attrNameLst>
                                          <p:attrName>r</p:attrName>
                                        </p:attrNameLst>
                                      </p:cBhvr>
                                    </p:animRot>
                                    <p:animRot by="120000">
                                      <p:cBhvr>
                                        <p:cTn id="21" dur="600" fill="hold">
                                          <p:stCondLst>
                                            <p:cond delay="2400"/>
                                          </p:stCondLst>
                                        </p:cTn>
                                        <p:tgtEl>
                                          <p:spTgt spid="18"/>
                                        </p:tgtEl>
                                        <p:attrNameLst>
                                          <p:attrName>r</p:attrName>
                                        </p:attrNameLst>
                                      </p:cBhvr>
                                    </p:animRot>
                                  </p:childTnLst>
                                </p:cTn>
                              </p:par>
                              <p:par>
                                <p:cTn id="22" presetID="9"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childTnLst>
                          </p:cTn>
                        </p:par>
                        <p:par>
                          <p:cTn id="25" fill="hold">
                            <p:stCondLst>
                              <p:cond delay="3000"/>
                            </p:stCondLst>
                            <p:childTnLst>
                              <p:par>
                                <p:cTn id="26" presetID="2" presetClass="entr" presetSubtype="12"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xmlns=""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Picture 11" descr="Icon&#10;&#10;Description automatically generated">
            <a:extLst>
              <a:ext uri="{FF2B5EF4-FFF2-40B4-BE49-F238E27FC236}">
                <a16:creationId xmlns:a16="http://schemas.microsoft.com/office/drawing/2014/main" xmlns="" id="{A98E393C-2D86-452D-A5D8-9785B7807B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8608" y="3481143"/>
            <a:ext cx="279677" cy="251360"/>
          </a:xfrm>
          <a:prstGeom prst="rect">
            <a:avLst/>
          </a:prstGeom>
        </p:spPr>
      </p:pic>
      <p:pic>
        <p:nvPicPr>
          <p:cNvPr id="14" name="Picture 13" descr="Icon&#10;&#10;Description automatically generated">
            <a:extLst>
              <a:ext uri="{FF2B5EF4-FFF2-40B4-BE49-F238E27FC236}">
                <a16:creationId xmlns:a16="http://schemas.microsoft.com/office/drawing/2014/main" xmlns="" id="{24B91A9B-EC7A-458D-8B82-CD2D16877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772" y="4104357"/>
            <a:ext cx="279677" cy="251360"/>
          </a:xfrm>
          <a:prstGeom prst="rect">
            <a:avLst/>
          </a:prstGeom>
        </p:spPr>
      </p:pic>
      <p:pic>
        <p:nvPicPr>
          <p:cNvPr id="15" name="Picture 14" descr="Icon&#10;&#10;Description automatically generated">
            <a:extLst>
              <a:ext uri="{FF2B5EF4-FFF2-40B4-BE49-F238E27FC236}">
                <a16:creationId xmlns:a16="http://schemas.microsoft.com/office/drawing/2014/main" xmlns="" id="{6F6B1E30-66EA-430B-B755-E5CD1C5213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465" y="4892140"/>
            <a:ext cx="279677" cy="251360"/>
          </a:xfrm>
          <a:prstGeom prst="rect">
            <a:avLst/>
          </a:prstGeom>
        </p:spPr>
      </p:pic>
      <p:pic>
        <p:nvPicPr>
          <p:cNvPr id="16" name="Picture 15" descr="Icon&#10;&#10;Description automatically generated">
            <a:extLst>
              <a:ext uri="{FF2B5EF4-FFF2-40B4-BE49-F238E27FC236}">
                <a16:creationId xmlns:a16="http://schemas.microsoft.com/office/drawing/2014/main" xmlns="" id="{1CAD5FCD-D97F-493A-8676-D36358DC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8372" y="4516774"/>
            <a:ext cx="279677" cy="251360"/>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xmlns="" id="{6CA3B211-B3D9-4DDA-B935-889E6CEE84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8060692" y="3516394"/>
            <a:ext cx="610925" cy="490493"/>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xmlns="" id="{EA14C1E0-A5DA-419A-89CB-431CD7044F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31639">
            <a:off x="5307898" y="576678"/>
            <a:ext cx="998490" cy="59203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Background pattern&#10;&#10;Description automatically generated with low confidence">
            <a:extLst>
              <a:ext uri="{FF2B5EF4-FFF2-40B4-BE49-F238E27FC236}">
                <a16:creationId xmlns:a16="http://schemas.microsoft.com/office/drawing/2014/main" xmlns="" id="{FD74A18E-404A-47F6-9DF2-FA6082FC0A9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161008" y="3606823"/>
            <a:ext cx="465964" cy="374108"/>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xmlns="" id="{AEACCEBB-AA2F-4A35-81C1-E4B5B15AA220}"/>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4756504" y="-50910"/>
            <a:ext cx="1308719" cy="130871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xmlns="" id="{133A7501-6F6B-45D8-A39F-E8651621037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2538" y="225231"/>
            <a:ext cx="1275763" cy="75643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xmlns="" id="{7D4CC6A2-BE77-49FF-96DB-2ED77AD106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9509" y="872694"/>
            <a:ext cx="998490" cy="59203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xmlns="" id="{7C7AC68A-31EF-40C5-9617-1528C72379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31639">
            <a:off x="2233106" y="303822"/>
            <a:ext cx="998490" cy="592033"/>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xmlns="" id="{EA78BF6F-0CF6-4F74-8B64-6B69DCD60E12}"/>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字魂59号-创粗黑"/>
            </a:endParaRPr>
          </a:p>
        </p:txBody>
      </p:sp>
    </p:spTree>
    <p:extLst>
      <p:ext uri="{BB962C8B-B14F-4D97-AF65-F5344CB8AC3E}">
        <p14:creationId xmlns:p14="http://schemas.microsoft.com/office/powerpoint/2010/main" val="12444201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Biology Subject for Pre-K: Parts of a Plant by Slidesgo">
  <a:themeElements>
    <a:clrScheme name="Simple Light">
      <a:dk1>
        <a:srgbClr val="4F8AAA"/>
      </a:dk1>
      <a:lt1>
        <a:srgbClr val="94BC7E"/>
      </a:lt1>
      <a:dk2>
        <a:srgbClr val="F6C03A"/>
      </a:dk2>
      <a:lt2>
        <a:srgbClr val="EF9E41"/>
      </a:lt2>
      <a:accent1>
        <a:srgbClr val="BB6346"/>
      </a:accent1>
      <a:accent2>
        <a:srgbClr val="A7ACAE"/>
      </a:accent2>
      <a:accent3>
        <a:srgbClr val="3B9766"/>
      </a:accent3>
      <a:accent4>
        <a:srgbClr val="EAACD6"/>
      </a:accent4>
      <a:accent5>
        <a:srgbClr val="DE3E26"/>
      </a:accent5>
      <a:accent6>
        <a:srgbClr val="CDE6EE"/>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2259</TotalTime>
  <Words>217</Words>
  <Application>Microsoft Office PowerPoint</Application>
  <PresentationFormat>On-screen Show (16:9)</PresentationFormat>
  <Paragraphs>15</Paragraphs>
  <Slides>8</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vt:i4>
      </vt:variant>
    </vt:vector>
  </HeadingPairs>
  <TitlesOfParts>
    <vt:vector size="21" baseType="lpstr">
      <vt:lpstr>Arial</vt:lpstr>
      <vt:lpstr>宋体</vt:lpstr>
      <vt:lpstr>微软雅黑</vt:lpstr>
      <vt:lpstr>等线 Light</vt:lpstr>
      <vt:lpstr>Pompiere</vt:lpstr>
      <vt:lpstr>字魂59号-创粗黑</vt:lpstr>
      <vt:lpstr>DengXian Light</vt:lpstr>
      <vt:lpstr>Sulphur Point</vt:lpstr>
      <vt:lpstr>Times New Roman</vt:lpstr>
      <vt:lpstr>Calibri</vt:lpstr>
      <vt:lpstr>Biology Subject for Pre-K: Parts of a Plant by Slidesgo</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SUBJECT FOR PRE-K: PARTS OF A PLANT</dc:title>
  <dc:creator>ADMIN</dc:creator>
  <cp:lastModifiedBy>GIGABYTE</cp:lastModifiedBy>
  <cp:revision>50</cp:revision>
  <dcterms:modified xsi:type="dcterms:W3CDTF">2023-10-19T22:57:30Z</dcterms:modified>
</cp:coreProperties>
</file>