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9" r:id="rId2"/>
    <p:sldMasterId id="2147483702" r:id="rId3"/>
  </p:sldMasterIdLst>
  <p:notesMasterIdLst>
    <p:notesMasterId r:id="rId25"/>
  </p:notesMasterIdLst>
  <p:sldIdLst>
    <p:sldId id="9514" r:id="rId4"/>
    <p:sldId id="9515" r:id="rId5"/>
    <p:sldId id="9516" r:id="rId6"/>
    <p:sldId id="2007577489" r:id="rId7"/>
    <p:sldId id="9517" r:id="rId8"/>
    <p:sldId id="9518" r:id="rId9"/>
    <p:sldId id="2007577483" r:id="rId10"/>
    <p:sldId id="547" r:id="rId11"/>
    <p:sldId id="9519" r:id="rId12"/>
    <p:sldId id="2007577486" r:id="rId13"/>
    <p:sldId id="2007577491" r:id="rId14"/>
    <p:sldId id="9520" r:id="rId15"/>
    <p:sldId id="315" r:id="rId16"/>
    <p:sldId id="288" r:id="rId17"/>
    <p:sldId id="2007577479" r:id="rId18"/>
    <p:sldId id="2007577490" r:id="rId19"/>
    <p:sldId id="2007577488" r:id="rId20"/>
    <p:sldId id="2007577480" r:id="rId21"/>
    <p:sldId id="290" r:id="rId22"/>
    <p:sldId id="9521" r:id="rId23"/>
    <p:sldId id="534" r:id="rId24"/>
  </p:sldIdLst>
  <p:sldSz cx="9144000" cy="5143500" type="screen16x9"/>
  <p:notesSz cx="6858000" cy="9144000"/>
  <p:embeddedFontLst>
    <p:embeddedFont>
      <p:font typeface="宋体" pitchFamily="2" charset="-122"/>
      <p:regular r:id="rId26"/>
    </p:embeddedFont>
    <p:embeddedFont>
      <p:font typeface="Cambria" pitchFamily="18" charset="0"/>
      <p:regular r:id="rId27"/>
      <p:bold r:id="rId28"/>
      <p:italic r:id="rId29"/>
      <p:boldItalic r:id="rId30"/>
    </p:embeddedFont>
    <p:embeddedFont>
      <p:font typeface="等线" charset="-122"/>
      <p:regular r:id="rId31"/>
      <p:bold r:id="rId32"/>
    </p:embeddedFont>
    <p:embeddedFont>
      <p:font typeface="Sulphur Point" charset="0"/>
      <p:regular r:id="rId33"/>
      <p:bold r:id="rId34"/>
    </p:embeddedFont>
    <p:embeddedFont>
      <p:font typeface="微软雅黑" pitchFamily="34" charset="-122"/>
      <p:regular r:id="rId35"/>
      <p:bold r:id="rId36"/>
    </p:embeddedFont>
    <p:embeddedFont>
      <p:font typeface="Pompiere" charset="0"/>
      <p:regular r:id="rId37"/>
    </p:embeddedFont>
    <p:embeddedFont>
      <p:font typeface="Stencil" pitchFamily="82" charset="0"/>
      <p:regular r:id="rId38"/>
    </p:embeddedFont>
    <p:embeddedFont>
      <p:font typeface="Calibri Light" pitchFamily="34" charset="0"/>
      <p:regular r:id="rId39"/>
      <p:italic r:id="rId40"/>
    </p:embeddedFont>
    <p:embeddedFont>
      <p:font typeface="Calibri" pitchFamily="34" charset="0"/>
      <p:regular r:id="rId41"/>
      <p:bold r:id="rId42"/>
      <p:italic r:id="rId43"/>
      <p:boldItalic r:id="rId44"/>
    </p:embeddedFont>
    <p:embeddedFont>
      <p:font typeface="等线 Light" charset="-122"/>
      <p:regular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333FF"/>
    <a:srgbClr val="E61AE6"/>
    <a:srgbClr val="E6C32E"/>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251809C6-9408-4C47-B793-1E636B6EA726}">
  <a:tblStyle styleId="{251809C6-9408-4C47-B793-1E636B6EA72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16" autoAdjust="0"/>
    <p:restoredTop sz="94660"/>
  </p:normalViewPr>
  <p:slideViewPr>
    <p:cSldViewPr snapToGrid="0">
      <p:cViewPr>
        <p:scale>
          <a:sx n="84" d="100"/>
          <a:sy n="84" d="100"/>
        </p:scale>
        <p:origin x="-78" y="-27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8547405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35号-经典雅黑"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35号-经典雅黑" panose="02000000000000000000" pitchFamily="2" charset="-122"/>
              <a:cs typeface="+mn-cs"/>
            </a:endParaRPr>
          </a:p>
        </p:txBody>
      </p:sp>
    </p:spTree>
    <p:extLst>
      <p:ext uri="{BB962C8B-B14F-4D97-AF65-F5344CB8AC3E}">
        <p14:creationId xmlns:p14="http://schemas.microsoft.com/office/powerpoint/2010/main" val="2924415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4797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919"/>
        <p:cNvGrpSpPr/>
        <p:nvPr/>
      </p:nvGrpSpPr>
      <p:grpSpPr>
        <a:xfrm>
          <a:off x="0" y="0"/>
          <a:ext cx="0" cy="0"/>
          <a:chOff x="0" y="0"/>
          <a:chExt cx="0" cy="0"/>
        </a:xfrm>
      </p:grpSpPr>
      <p:sp>
        <p:nvSpPr>
          <p:cNvPr id="920" name="Google Shape;920;p32"/>
          <p:cNvSpPr/>
          <p:nvPr/>
        </p:nvSpPr>
        <p:spPr>
          <a:xfrm>
            <a:off x="414300" y="343650"/>
            <a:ext cx="8315400" cy="4456200"/>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1" name="Google Shape;921;p32"/>
          <p:cNvGrpSpPr/>
          <p:nvPr/>
        </p:nvGrpSpPr>
        <p:grpSpPr>
          <a:xfrm flipH="1">
            <a:off x="152395" y="167957"/>
            <a:ext cx="754381" cy="457193"/>
            <a:chOff x="7812569" y="213867"/>
            <a:chExt cx="1005171" cy="608455"/>
          </a:xfrm>
        </p:grpSpPr>
        <p:grpSp>
          <p:nvGrpSpPr>
            <p:cNvPr id="922" name="Google Shape;922;p32"/>
            <p:cNvGrpSpPr/>
            <p:nvPr/>
          </p:nvGrpSpPr>
          <p:grpSpPr>
            <a:xfrm>
              <a:off x="8133764" y="213867"/>
              <a:ext cx="590413" cy="592274"/>
              <a:chOff x="1250582" y="2447448"/>
              <a:chExt cx="538354" cy="536869"/>
            </a:xfrm>
          </p:grpSpPr>
          <p:sp>
            <p:nvSpPr>
              <p:cNvPr id="923" name="Google Shape;923;p32"/>
              <p:cNvSpPr/>
              <p:nvPr/>
            </p:nvSpPr>
            <p:spPr>
              <a:xfrm>
                <a:off x="1586707" y="2473642"/>
                <a:ext cx="149" cy="50"/>
              </a:xfrm>
              <a:custGeom>
                <a:avLst/>
                <a:gdLst/>
                <a:ahLst/>
                <a:cxnLst/>
                <a:rect l="l" t="t" r="r" b="b"/>
                <a:pathLst>
                  <a:path w="3" h="1" extrusionOk="0">
                    <a:moveTo>
                      <a:pt x="3" y="1"/>
                    </a:moveTo>
                    <a:cubicBezTo>
                      <a:pt x="3" y="1"/>
                      <a:pt x="3" y="1"/>
                      <a:pt x="3" y="1"/>
                    </a:cubicBezTo>
                    <a:lnTo>
                      <a:pt x="1" y="1"/>
                    </a:lnTo>
                    <a:cubicBezTo>
                      <a:pt x="2" y="1"/>
                      <a:pt x="3" y="1"/>
                      <a:pt x="3" y="1"/>
                    </a:cubicBezTo>
                    <a:close/>
                  </a:path>
                </a:pathLst>
              </a:custGeom>
              <a:solidFill>
                <a:srgbClr val="FFD1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4" name="Google Shape;924;p32"/>
              <p:cNvGrpSpPr/>
              <p:nvPr/>
            </p:nvGrpSpPr>
            <p:grpSpPr>
              <a:xfrm>
                <a:off x="1250582" y="2447448"/>
                <a:ext cx="538354" cy="536869"/>
                <a:chOff x="3489325" y="302500"/>
                <a:chExt cx="271800" cy="271050"/>
              </a:xfrm>
            </p:grpSpPr>
            <p:sp>
              <p:nvSpPr>
                <p:cNvPr id="925" name="Google Shape;925;p32"/>
                <p:cNvSpPr/>
                <p:nvPr/>
              </p:nvSpPr>
              <p:spPr>
                <a:xfrm>
                  <a:off x="3741675" y="491775"/>
                  <a:ext cx="100" cy="125"/>
                </a:xfrm>
                <a:custGeom>
                  <a:avLst/>
                  <a:gdLst/>
                  <a:ahLst/>
                  <a:cxnLst/>
                  <a:rect l="l" t="t" r="r" b="b"/>
                  <a:pathLst>
                    <a:path w="4" h="5" extrusionOk="0">
                      <a:moveTo>
                        <a:pt x="3" y="0"/>
                      </a:moveTo>
                      <a:cubicBezTo>
                        <a:pt x="2" y="1"/>
                        <a:pt x="2" y="1"/>
                        <a:pt x="2" y="3"/>
                      </a:cubicBezTo>
                      <a:lnTo>
                        <a:pt x="2" y="3"/>
                      </a:lnTo>
                      <a:cubicBezTo>
                        <a:pt x="2" y="2"/>
                        <a:pt x="3" y="1"/>
                        <a:pt x="3" y="0"/>
                      </a:cubicBezTo>
                      <a:close/>
                      <a:moveTo>
                        <a:pt x="2" y="3"/>
                      </a:moveTo>
                      <a:lnTo>
                        <a:pt x="2" y="3"/>
                      </a:lnTo>
                      <a:cubicBezTo>
                        <a:pt x="2" y="3"/>
                        <a:pt x="2" y="3"/>
                        <a:pt x="2" y="3"/>
                      </a:cubicBezTo>
                      <a:lnTo>
                        <a:pt x="2" y="3"/>
                      </a:lnTo>
                      <a:cubicBezTo>
                        <a:pt x="2" y="3"/>
                        <a:pt x="2" y="3"/>
                        <a:pt x="2" y="3"/>
                      </a:cubicBezTo>
                      <a:close/>
                      <a:moveTo>
                        <a:pt x="2" y="3"/>
                      </a:moveTo>
                      <a:lnTo>
                        <a:pt x="2" y="3"/>
                      </a:lnTo>
                      <a:cubicBezTo>
                        <a:pt x="1" y="4"/>
                        <a:pt x="1" y="4"/>
                        <a:pt x="1" y="5"/>
                      </a:cubicBezTo>
                      <a:cubicBezTo>
                        <a:pt x="1" y="4"/>
                        <a:pt x="1" y="4"/>
                        <a:pt x="2" y="3"/>
                      </a:cubicBezTo>
                      <a:close/>
                    </a:path>
                  </a:pathLst>
                </a:custGeom>
                <a:solidFill>
                  <a:srgbClr val="F6C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2"/>
                <p:cNvSpPr/>
                <p:nvPr/>
              </p:nvSpPr>
              <p:spPr>
                <a:xfrm>
                  <a:off x="3494825" y="305900"/>
                  <a:ext cx="260175" cy="262025"/>
                </a:xfrm>
                <a:custGeom>
                  <a:avLst/>
                  <a:gdLst/>
                  <a:ahLst/>
                  <a:cxnLst/>
                  <a:rect l="l" t="t" r="r" b="b"/>
                  <a:pathLst>
                    <a:path w="10407" h="10481" extrusionOk="0">
                      <a:moveTo>
                        <a:pt x="910" y="2650"/>
                      </a:moveTo>
                      <a:cubicBezTo>
                        <a:pt x="910" y="2651"/>
                        <a:pt x="909" y="2653"/>
                        <a:pt x="908" y="2654"/>
                      </a:cubicBezTo>
                      <a:cubicBezTo>
                        <a:pt x="908" y="2653"/>
                        <a:pt x="909" y="2651"/>
                        <a:pt x="910" y="2650"/>
                      </a:cubicBezTo>
                      <a:close/>
                      <a:moveTo>
                        <a:pt x="4349" y="10377"/>
                      </a:moveTo>
                      <a:lnTo>
                        <a:pt x="4349" y="10377"/>
                      </a:lnTo>
                      <a:cubicBezTo>
                        <a:pt x="4351" y="10379"/>
                        <a:pt x="4353" y="10379"/>
                        <a:pt x="4355" y="10379"/>
                      </a:cubicBezTo>
                      <a:cubicBezTo>
                        <a:pt x="4353" y="10378"/>
                        <a:pt x="4351" y="10378"/>
                        <a:pt x="4349" y="10377"/>
                      </a:cubicBezTo>
                      <a:close/>
                      <a:moveTo>
                        <a:pt x="5895" y="1"/>
                      </a:moveTo>
                      <a:cubicBezTo>
                        <a:pt x="5849" y="1"/>
                        <a:pt x="5803" y="3"/>
                        <a:pt x="5757" y="6"/>
                      </a:cubicBezTo>
                      <a:cubicBezTo>
                        <a:pt x="5666" y="14"/>
                        <a:pt x="5579" y="67"/>
                        <a:pt x="5558" y="160"/>
                      </a:cubicBezTo>
                      <a:cubicBezTo>
                        <a:pt x="5558" y="162"/>
                        <a:pt x="5558" y="163"/>
                        <a:pt x="5558" y="164"/>
                      </a:cubicBezTo>
                      <a:cubicBezTo>
                        <a:pt x="5526" y="152"/>
                        <a:pt x="5493" y="144"/>
                        <a:pt x="5460" y="136"/>
                      </a:cubicBezTo>
                      <a:cubicBezTo>
                        <a:pt x="5427" y="84"/>
                        <a:pt x="5369" y="48"/>
                        <a:pt x="5306" y="48"/>
                      </a:cubicBezTo>
                      <a:cubicBezTo>
                        <a:pt x="5301" y="48"/>
                        <a:pt x="5296" y="48"/>
                        <a:pt x="5292" y="48"/>
                      </a:cubicBezTo>
                      <a:cubicBezTo>
                        <a:pt x="5175" y="59"/>
                        <a:pt x="5060" y="64"/>
                        <a:pt x="4943" y="67"/>
                      </a:cubicBezTo>
                      <a:lnTo>
                        <a:pt x="4942" y="67"/>
                      </a:lnTo>
                      <a:cubicBezTo>
                        <a:pt x="4936" y="66"/>
                        <a:pt x="4932" y="66"/>
                        <a:pt x="4926" y="66"/>
                      </a:cubicBezTo>
                      <a:cubicBezTo>
                        <a:pt x="4917" y="65"/>
                        <a:pt x="4907" y="64"/>
                        <a:pt x="4898" y="64"/>
                      </a:cubicBezTo>
                      <a:cubicBezTo>
                        <a:pt x="4887" y="64"/>
                        <a:pt x="4875" y="65"/>
                        <a:pt x="4864" y="67"/>
                      </a:cubicBezTo>
                      <a:lnTo>
                        <a:pt x="4863" y="67"/>
                      </a:lnTo>
                      <a:cubicBezTo>
                        <a:pt x="4824" y="66"/>
                        <a:pt x="4785" y="64"/>
                        <a:pt x="4745" y="62"/>
                      </a:cubicBezTo>
                      <a:cubicBezTo>
                        <a:pt x="4721" y="61"/>
                        <a:pt x="4697" y="60"/>
                        <a:pt x="4673" y="59"/>
                      </a:cubicBezTo>
                      <a:cubicBezTo>
                        <a:pt x="4670" y="59"/>
                        <a:pt x="4667" y="58"/>
                        <a:pt x="4664" y="58"/>
                      </a:cubicBezTo>
                      <a:cubicBezTo>
                        <a:pt x="4615" y="58"/>
                        <a:pt x="4568" y="76"/>
                        <a:pt x="4531" y="110"/>
                      </a:cubicBezTo>
                      <a:cubicBezTo>
                        <a:pt x="4391" y="132"/>
                        <a:pt x="4251" y="162"/>
                        <a:pt x="4113" y="198"/>
                      </a:cubicBezTo>
                      <a:cubicBezTo>
                        <a:pt x="4001" y="229"/>
                        <a:pt x="3890" y="267"/>
                        <a:pt x="3778" y="301"/>
                      </a:cubicBezTo>
                      <a:cubicBezTo>
                        <a:pt x="3691" y="329"/>
                        <a:pt x="3604" y="361"/>
                        <a:pt x="3519" y="395"/>
                      </a:cubicBezTo>
                      <a:cubicBezTo>
                        <a:pt x="3364" y="455"/>
                        <a:pt x="3208" y="514"/>
                        <a:pt x="3063" y="600"/>
                      </a:cubicBezTo>
                      <a:cubicBezTo>
                        <a:pt x="2959" y="661"/>
                        <a:pt x="2866" y="736"/>
                        <a:pt x="2782" y="824"/>
                      </a:cubicBezTo>
                      <a:cubicBezTo>
                        <a:pt x="2760" y="845"/>
                        <a:pt x="2741" y="869"/>
                        <a:pt x="2721" y="893"/>
                      </a:cubicBezTo>
                      <a:cubicBezTo>
                        <a:pt x="2693" y="927"/>
                        <a:pt x="2661" y="960"/>
                        <a:pt x="2639" y="996"/>
                      </a:cubicBezTo>
                      <a:cubicBezTo>
                        <a:pt x="2571" y="1034"/>
                        <a:pt x="2505" y="1074"/>
                        <a:pt x="2440" y="1118"/>
                      </a:cubicBezTo>
                      <a:cubicBezTo>
                        <a:pt x="2409" y="1096"/>
                        <a:pt x="2370" y="1084"/>
                        <a:pt x="2332" y="1084"/>
                      </a:cubicBezTo>
                      <a:cubicBezTo>
                        <a:pt x="2281" y="1084"/>
                        <a:pt x="2230" y="1104"/>
                        <a:pt x="2196" y="1145"/>
                      </a:cubicBezTo>
                      <a:cubicBezTo>
                        <a:pt x="2167" y="1180"/>
                        <a:pt x="2138" y="1217"/>
                        <a:pt x="2111" y="1254"/>
                      </a:cubicBezTo>
                      <a:cubicBezTo>
                        <a:pt x="2043" y="1328"/>
                        <a:pt x="1973" y="1398"/>
                        <a:pt x="1903" y="1469"/>
                      </a:cubicBezTo>
                      <a:cubicBezTo>
                        <a:pt x="1781" y="1584"/>
                        <a:pt x="1660" y="1698"/>
                        <a:pt x="1546" y="1821"/>
                      </a:cubicBezTo>
                      <a:cubicBezTo>
                        <a:pt x="1404" y="1973"/>
                        <a:pt x="1284" y="2143"/>
                        <a:pt x="1164" y="2314"/>
                      </a:cubicBezTo>
                      <a:cubicBezTo>
                        <a:pt x="1154" y="2328"/>
                        <a:pt x="1143" y="2342"/>
                        <a:pt x="1133" y="2357"/>
                      </a:cubicBezTo>
                      <a:cubicBezTo>
                        <a:pt x="1088" y="2373"/>
                        <a:pt x="1049" y="2405"/>
                        <a:pt x="1025" y="2449"/>
                      </a:cubicBezTo>
                      <a:cubicBezTo>
                        <a:pt x="989" y="2516"/>
                        <a:pt x="950" y="2581"/>
                        <a:pt x="912" y="2646"/>
                      </a:cubicBezTo>
                      <a:lnTo>
                        <a:pt x="912" y="2646"/>
                      </a:lnTo>
                      <a:cubicBezTo>
                        <a:pt x="910" y="2650"/>
                        <a:pt x="908" y="2654"/>
                        <a:pt x="905" y="2657"/>
                      </a:cubicBezTo>
                      <a:cubicBezTo>
                        <a:pt x="905" y="2658"/>
                        <a:pt x="904" y="2659"/>
                        <a:pt x="904" y="2660"/>
                      </a:cubicBezTo>
                      <a:cubicBezTo>
                        <a:pt x="878" y="2701"/>
                        <a:pt x="854" y="2741"/>
                        <a:pt x="828" y="2781"/>
                      </a:cubicBezTo>
                      <a:cubicBezTo>
                        <a:pt x="807" y="2809"/>
                        <a:pt x="785" y="2837"/>
                        <a:pt x="764" y="2865"/>
                      </a:cubicBezTo>
                      <a:cubicBezTo>
                        <a:pt x="768" y="2858"/>
                        <a:pt x="773" y="2852"/>
                        <a:pt x="777" y="2846"/>
                      </a:cubicBezTo>
                      <a:lnTo>
                        <a:pt x="777" y="2846"/>
                      </a:lnTo>
                      <a:cubicBezTo>
                        <a:pt x="693" y="2951"/>
                        <a:pt x="601" y="3052"/>
                        <a:pt x="522" y="3162"/>
                      </a:cubicBezTo>
                      <a:cubicBezTo>
                        <a:pt x="473" y="3228"/>
                        <a:pt x="481" y="3326"/>
                        <a:pt x="535" y="3387"/>
                      </a:cubicBezTo>
                      <a:cubicBezTo>
                        <a:pt x="550" y="3405"/>
                        <a:pt x="566" y="3417"/>
                        <a:pt x="585" y="3427"/>
                      </a:cubicBezTo>
                      <a:cubicBezTo>
                        <a:pt x="565" y="3480"/>
                        <a:pt x="546" y="3533"/>
                        <a:pt x="528" y="3586"/>
                      </a:cubicBezTo>
                      <a:cubicBezTo>
                        <a:pt x="489" y="3700"/>
                        <a:pt x="451" y="3813"/>
                        <a:pt x="415" y="3927"/>
                      </a:cubicBezTo>
                      <a:cubicBezTo>
                        <a:pt x="378" y="3952"/>
                        <a:pt x="350" y="3992"/>
                        <a:pt x="344" y="4038"/>
                      </a:cubicBezTo>
                      <a:cubicBezTo>
                        <a:pt x="335" y="4104"/>
                        <a:pt x="325" y="4171"/>
                        <a:pt x="314" y="4237"/>
                      </a:cubicBezTo>
                      <a:cubicBezTo>
                        <a:pt x="287" y="4247"/>
                        <a:pt x="262" y="4264"/>
                        <a:pt x="240" y="4287"/>
                      </a:cubicBezTo>
                      <a:cubicBezTo>
                        <a:pt x="188" y="4341"/>
                        <a:pt x="168" y="4410"/>
                        <a:pt x="145" y="4479"/>
                      </a:cubicBezTo>
                      <a:cubicBezTo>
                        <a:pt x="114" y="4573"/>
                        <a:pt x="95" y="4670"/>
                        <a:pt x="79" y="4768"/>
                      </a:cubicBezTo>
                      <a:cubicBezTo>
                        <a:pt x="63" y="4859"/>
                        <a:pt x="52" y="4950"/>
                        <a:pt x="41" y="5043"/>
                      </a:cubicBezTo>
                      <a:cubicBezTo>
                        <a:pt x="25" y="5170"/>
                        <a:pt x="20" y="5300"/>
                        <a:pt x="16" y="5430"/>
                      </a:cubicBezTo>
                      <a:cubicBezTo>
                        <a:pt x="12" y="5558"/>
                        <a:pt x="8" y="5687"/>
                        <a:pt x="5" y="5815"/>
                      </a:cubicBezTo>
                      <a:cubicBezTo>
                        <a:pt x="4" y="5873"/>
                        <a:pt x="1" y="5933"/>
                        <a:pt x="27" y="5988"/>
                      </a:cubicBezTo>
                      <a:cubicBezTo>
                        <a:pt x="49" y="6035"/>
                        <a:pt x="87" y="6065"/>
                        <a:pt x="131" y="6085"/>
                      </a:cubicBezTo>
                      <a:cubicBezTo>
                        <a:pt x="120" y="6200"/>
                        <a:pt x="130" y="6316"/>
                        <a:pt x="138" y="6431"/>
                      </a:cubicBezTo>
                      <a:cubicBezTo>
                        <a:pt x="143" y="6499"/>
                        <a:pt x="150" y="6569"/>
                        <a:pt x="160" y="6636"/>
                      </a:cubicBezTo>
                      <a:cubicBezTo>
                        <a:pt x="171" y="6710"/>
                        <a:pt x="184" y="6785"/>
                        <a:pt x="199" y="6860"/>
                      </a:cubicBezTo>
                      <a:cubicBezTo>
                        <a:pt x="216" y="6946"/>
                        <a:pt x="231" y="7036"/>
                        <a:pt x="266" y="7115"/>
                      </a:cubicBezTo>
                      <a:cubicBezTo>
                        <a:pt x="284" y="7156"/>
                        <a:pt x="320" y="7187"/>
                        <a:pt x="361" y="7204"/>
                      </a:cubicBezTo>
                      <a:cubicBezTo>
                        <a:pt x="370" y="7236"/>
                        <a:pt x="382" y="7268"/>
                        <a:pt x="393" y="7301"/>
                      </a:cubicBezTo>
                      <a:cubicBezTo>
                        <a:pt x="423" y="7385"/>
                        <a:pt x="457" y="7464"/>
                        <a:pt x="493" y="7545"/>
                      </a:cubicBezTo>
                      <a:cubicBezTo>
                        <a:pt x="562" y="7701"/>
                        <a:pt x="654" y="7856"/>
                        <a:pt x="759" y="7991"/>
                      </a:cubicBezTo>
                      <a:cubicBezTo>
                        <a:pt x="759" y="7991"/>
                        <a:pt x="759" y="7991"/>
                        <a:pt x="760" y="7992"/>
                      </a:cubicBezTo>
                      <a:cubicBezTo>
                        <a:pt x="762" y="7996"/>
                        <a:pt x="765" y="7998"/>
                        <a:pt x="767" y="8001"/>
                      </a:cubicBezTo>
                      <a:cubicBezTo>
                        <a:pt x="769" y="8005"/>
                        <a:pt x="770" y="8006"/>
                        <a:pt x="772" y="8008"/>
                      </a:cubicBezTo>
                      <a:cubicBezTo>
                        <a:pt x="782" y="8021"/>
                        <a:pt x="792" y="8033"/>
                        <a:pt x="802" y="8045"/>
                      </a:cubicBezTo>
                      <a:cubicBezTo>
                        <a:pt x="823" y="8104"/>
                        <a:pt x="847" y="8161"/>
                        <a:pt x="873" y="8219"/>
                      </a:cubicBezTo>
                      <a:cubicBezTo>
                        <a:pt x="960" y="8408"/>
                        <a:pt x="1091" y="8580"/>
                        <a:pt x="1227" y="8738"/>
                      </a:cubicBezTo>
                      <a:cubicBezTo>
                        <a:pt x="1285" y="8806"/>
                        <a:pt x="1343" y="8876"/>
                        <a:pt x="1405" y="8941"/>
                      </a:cubicBezTo>
                      <a:cubicBezTo>
                        <a:pt x="1525" y="9065"/>
                        <a:pt x="1652" y="9182"/>
                        <a:pt x="1773" y="9304"/>
                      </a:cubicBezTo>
                      <a:cubicBezTo>
                        <a:pt x="1911" y="9445"/>
                        <a:pt x="2033" y="9599"/>
                        <a:pt x="2166" y="9743"/>
                      </a:cubicBezTo>
                      <a:cubicBezTo>
                        <a:pt x="2232" y="9817"/>
                        <a:pt x="2302" y="9893"/>
                        <a:pt x="2379" y="9954"/>
                      </a:cubicBezTo>
                      <a:cubicBezTo>
                        <a:pt x="2445" y="10006"/>
                        <a:pt x="2515" y="10034"/>
                        <a:pt x="2594" y="10056"/>
                      </a:cubicBezTo>
                      <a:lnTo>
                        <a:pt x="2594" y="10056"/>
                      </a:lnTo>
                      <a:cubicBezTo>
                        <a:pt x="2644" y="10071"/>
                        <a:pt x="2693" y="10087"/>
                        <a:pt x="2742" y="10105"/>
                      </a:cubicBezTo>
                      <a:cubicBezTo>
                        <a:pt x="2754" y="10112"/>
                        <a:pt x="2767" y="10118"/>
                        <a:pt x="2780" y="10124"/>
                      </a:cubicBezTo>
                      <a:cubicBezTo>
                        <a:pt x="2781" y="10126"/>
                        <a:pt x="2782" y="10126"/>
                        <a:pt x="2783" y="10127"/>
                      </a:cubicBezTo>
                      <a:cubicBezTo>
                        <a:pt x="2815" y="10148"/>
                        <a:pt x="2851" y="10158"/>
                        <a:pt x="2887" y="10158"/>
                      </a:cubicBezTo>
                      <a:cubicBezTo>
                        <a:pt x="2931" y="10158"/>
                        <a:pt x="2974" y="10143"/>
                        <a:pt x="3009" y="10113"/>
                      </a:cubicBezTo>
                      <a:cubicBezTo>
                        <a:pt x="3051" y="10078"/>
                        <a:pt x="3073" y="10023"/>
                        <a:pt x="3072" y="9968"/>
                      </a:cubicBezTo>
                      <a:lnTo>
                        <a:pt x="3072" y="9968"/>
                      </a:lnTo>
                      <a:cubicBezTo>
                        <a:pt x="3214" y="10058"/>
                        <a:pt x="3367" y="10128"/>
                        <a:pt x="3522" y="10190"/>
                      </a:cubicBezTo>
                      <a:cubicBezTo>
                        <a:pt x="3709" y="10264"/>
                        <a:pt x="3913" y="10303"/>
                        <a:pt x="4109" y="10341"/>
                      </a:cubicBezTo>
                      <a:cubicBezTo>
                        <a:pt x="4180" y="10355"/>
                        <a:pt x="4252" y="10365"/>
                        <a:pt x="4326" y="10375"/>
                      </a:cubicBezTo>
                      <a:lnTo>
                        <a:pt x="4334" y="10375"/>
                      </a:lnTo>
                      <a:cubicBezTo>
                        <a:pt x="4338" y="10376"/>
                        <a:pt x="4343" y="10377"/>
                        <a:pt x="4349" y="10377"/>
                      </a:cubicBezTo>
                      <a:lnTo>
                        <a:pt x="4349" y="10377"/>
                      </a:lnTo>
                      <a:cubicBezTo>
                        <a:pt x="4348" y="10377"/>
                        <a:pt x="4348" y="10377"/>
                        <a:pt x="4348" y="10377"/>
                      </a:cubicBezTo>
                      <a:lnTo>
                        <a:pt x="4348" y="10377"/>
                      </a:lnTo>
                      <a:cubicBezTo>
                        <a:pt x="4356" y="10379"/>
                        <a:pt x="4363" y="10380"/>
                        <a:pt x="4370" y="10381"/>
                      </a:cubicBezTo>
                      <a:cubicBezTo>
                        <a:pt x="4372" y="10381"/>
                        <a:pt x="4375" y="10381"/>
                        <a:pt x="4377" y="10382"/>
                      </a:cubicBezTo>
                      <a:lnTo>
                        <a:pt x="4385" y="10382"/>
                      </a:lnTo>
                      <a:cubicBezTo>
                        <a:pt x="4479" y="10397"/>
                        <a:pt x="4571" y="10412"/>
                        <a:pt x="4665" y="10427"/>
                      </a:cubicBezTo>
                      <a:cubicBezTo>
                        <a:pt x="4761" y="10443"/>
                        <a:pt x="4857" y="10462"/>
                        <a:pt x="4954" y="10470"/>
                      </a:cubicBezTo>
                      <a:cubicBezTo>
                        <a:pt x="5044" y="10478"/>
                        <a:pt x="5132" y="10480"/>
                        <a:pt x="5221" y="10480"/>
                      </a:cubicBezTo>
                      <a:cubicBezTo>
                        <a:pt x="5327" y="10480"/>
                        <a:pt x="5434" y="10477"/>
                        <a:pt x="5539" y="10475"/>
                      </a:cubicBezTo>
                      <a:cubicBezTo>
                        <a:pt x="5733" y="10471"/>
                        <a:pt x="5926" y="10452"/>
                        <a:pt x="6118" y="10422"/>
                      </a:cubicBezTo>
                      <a:cubicBezTo>
                        <a:pt x="6218" y="10407"/>
                        <a:pt x="6315" y="10388"/>
                        <a:pt x="6412" y="10360"/>
                      </a:cubicBezTo>
                      <a:cubicBezTo>
                        <a:pt x="6513" y="10332"/>
                        <a:pt x="6611" y="10297"/>
                        <a:pt x="6711" y="10264"/>
                      </a:cubicBezTo>
                      <a:cubicBezTo>
                        <a:pt x="6811" y="10231"/>
                        <a:pt x="6912" y="10198"/>
                        <a:pt x="7010" y="10157"/>
                      </a:cubicBezTo>
                      <a:cubicBezTo>
                        <a:pt x="7110" y="10117"/>
                        <a:pt x="7206" y="10070"/>
                        <a:pt x="7302" y="10021"/>
                      </a:cubicBezTo>
                      <a:cubicBezTo>
                        <a:pt x="7396" y="9973"/>
                        <a:pt x="7486" y="9913"/>
                        <a:pt x="7575" y="9856"/>
                      </a:cubicBezTo>
                      <a:cubicBezTo>
                        <a:pt x="7660" y="9801"/>
                        <a:pt x="7746" y="9749"/>
                        <a:pt x="7833" y="9698"/>
                      </a:cubicBezTo>
                      <a:cubicBezTo>
                        <a:pt x="8003" y="9602"/>
                        <a:pt x="8171" y="9504"/>
                        <a:pt x="8329" y="9387"/>
                      </a:cubicBezTo>
                      <a:cubicBezTo>
                        <a:pt x="8495" y="9263"/>
                        <a:pt x="8657" y="9134"/>
                        <a:pt x="8814" y="8998"/>
                      </a:cubicBezTo>
                      <a:cubicBezTo>
                        <a:pt x="8888" y="8936"/>
                        <a:pt x="8960" y="8869"/>
                        <a:pt x="9033" y="8804"/>
                      </a:cubicBezTo>
                      <a:cubicBezTo>
                        <a:pt x="9137" y="8713"/>
                        <a:pt x="9238" y="8620"/>
                        <a:pt x="9318" y="8507"/>
                      </a:cubicBezTo>
                      <a:cubicBezTo>
                        <a:pt x="9376" y="8424"/>
                        <a:pt x="9432" y="8340"/>
                        <a:pt x="9481" y="8253"/>
                      </a:cubicBezTo>
                      <a:cubicBezTo>
                        <a:pt x="9534" y="8161"/>
                        <a:pt x="9577" y="8065"/>
                        <a:pt x="9622" y="7969"/>
                      </a:cubicBezTo>
                      <a:cubicBezTo>
                        <a:pt x="9682" y="7840"/>
                        <a:pt x="9736" y="7709"/>
                        <a:pt x="9791" y="7578"/>
                      </a:cubicBezTo>
                      <a:cubicBezTo>
                        <a:pt x="9813" y="7562"/>
                        <a:pt x="9832" y="7540"/>
                        <a:pt x="9846" y="7515"/>
                      </a:cubicBezTo>
                      <a:cubicBezTo>
                        <a:pt x="9859" y="7490"/>
                        <a:pt x="9868" y="7465"/>
                        <a:pt x="9875" y="7438"/>
                      </a:cubicBezTo>
                      <a:cubicBezTo>
                        <a:pt x="9891" y="7386"/>
                        <a:pt x="9905" y="7333"/>
                        <a:pt x="9919" y="7281"/>
                      </a:cubicBezTo>
                      <a:cubicBezTo>
                        <a:pt x="9922" y="7274"/>
                        <a:pt x="9925" y="7267"/>
                        <a:pt x="9927" y="7260"/>
                      </a:cubicBezTo>
                      <a:cubicBezTo>
                        <a:pt x="9964" y="7175"/>
                        <a:pt x="10004" y="7089"/>
                        <a:pt x="10037" y="7001"/>
                      </a:cubicBezTo>
                      <a:cubicBezTo>
                        <a:pt x="10106" y="6818"/>
                        <a:pt x="10176" y="6636"/>
                        <a:pt x="10225" y="6446"/>
                      </a:cubicBezTo>
                      <a:cubicBezTo>
                        <a:pt x="10249" y="6351"/>
                        <a:pt x="10276" y="6257"/>
                        <a:pt x="10296" y="6161"/>
                      </a:cubicBezTo>
                      <a:cubicBezTo>
                        <a:pt x="10324" y="6017"/>
                        <a:pt x="10353" y="5874"/>
                        <a:pt x="10372" y="5728"/>
                      </a:cubicBezTo>
                      <a:cubicBezTo>
                        <a:pt x="10407" y="5462"/>
                        <a:pt x="10404" y="5187"/>
                        <a:pt x="10378" y="4920"/>
                      </a:cubicBezTo>
                      <a:cubicBezTo>
                        <a:pt x="10365" y="4796"/>
                        <a:pt x="10344" y="4673"/>
                        <a:pt x="10309" y="4553"/>
                      </a:cubicBezTo>
                      <a:cubicBezTo>
                        <a:pt x="10292" y="4494"/>
                        <a:pt x="10274" y="4439"/>
                        <a:pt x="10251" y="4383"/>
                      </a:cubicBezTo>
                      <a:cubicBezTo>
                        <a:pt x="10237" y="4352"/>
                        <a:pt x="10221" y="4326"/>
                        <a:pt x="10200" y="4303"/>
                      </a:cubicBezTo>
                      <a:cubicBezTo>
                        <a:pt x="10186" y="4137"/>
                        <a:pt x="10158" y="3972"/>
                        <a:pt x="10124" y="3809"/>
                      </a:cubicBezTo>
                      <a:cubicBezTo>
                        <a:pt x="10070" y="3558"/>
                        <a:pt x="9970" y="3318"/>
                        <a:pt x="9843" y="3095"/>
                      </a:cubicBezTo>
                      <a:cubicBezTo>
                        <a:pt x="9790" y="3003"/>
                        <a:pt x="9739" y="2912"/>
                        <a:pt x="9686" y="2820"/>
                      </a:cubicBezTo>
                      <a:cubicBezTo>
                        <a:pt x="9588" y="2649"/>
                        <a:pt x="9481" y="2481"/>
                        <a:pt x="9372" y="2317"/>
                      </a:cubicBezTo>
                      <a:cubicBezTo>
                        <a:pt x="9254" y="2142"/>
                        <a:pt x="9136" y="1971"/>
                        <a:pt x="9011" y="1801"/>
                      </a:cubicBezTo>
                      <a:cubicBezTo>
                        <a:pt x="8780" y="1490"/>
                        <a:pt x="8497" y="1216"/>
                        <a:pt x="8197" y="971"/>
                      </a:cubicBezTo>
                      <a:cubicBezTo>
                        <a:pt x="8115" y="903"/>
                        <a:pt x="8032" y="834"/>
                        <a:pt x="7946" y="769"/>
                      </a:cubicBezTo>
                      <a:cubicBezTo>
                        <a:pt x="7861" y="705"/>
                        <a:pt x="7775" y="645"/>
                        <a:pt x="7687" y="586"/>
                      </a:cubicBezTo>
                      <a:cubicBezTo>
                        <a:pt x="7650" y="560"/>
                        <a:pt x="7607" y="538"/>
                        <a:pt x="7567" y="515"/>
                      </a:cubicBezTo>
                      <a:cubicBezTo>
                        <a:pt x="7528" y="492"/>
                        <a:pt x="7490" y="469"/>
                        <a:pt x="7449" y="450"/>
                      </a:cubicBezTo>
                      <a:cubicBezTo>
                        <a:pt x="7356" y="401"/>
                        <a:pt x="7261" y="354"/>
                        <a:pt x="7165" y="308"/>
                      </a:cubicBezTo>
                      <a:cubicBezTo>
                        <a:pt x="6988" y="223"/>
                        <a:pt x="6803" y="155"/>
                        <a:pt x="6615" y="102"/>
                      </a:cubicBezTo>
                      <a:cubicBezTo>
                        <a:pt x="6426" y="48"/>
                        <a:pt x="6227" y="21"/>
                        <a:pt x="6032" y="6"/>
                      </a:cubicBezTo>
                      <a:cubicBezTo>
                        <a:pt x="5986" y="3"/>
                        <a:pt x="5941" y="1"/>
                        <a:pt x="5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2"/>
                <p:cNvSpPr/>
                <p:nvPr/>
              </p:nvSpPr>
              <p:spPr>
                <a:xfrm>
                  <a:off x="3501125" y="419200"/>
                  <a:ext cx="258700" cy="148225"/>
                </a:xfrm>
                <a:custGeom>
                  <a:avLst/>
                  <a:gdLst/>
                  <a:ahLst/>
                  <a:cxnLst/>
                  <a:rect l="l" t="t" r="r" b="b"/>
                  <a:pathLst>
                    <a:path w="10348" h="5929" extrusionOk="0">
                      <a:moveTo>
                        <a:pt x="9069" y="2567"/>
                      </a:moveTo>
                      <a:lnTo>
                        <a:pt x="9069" y="2567"/>
                      </a:lnTo>
                      <a:cubicBezTo>
                        <a:pt x="9068" y="2568"/>
                        <a:pt x="9068" y="2568"/>
                        <a:pt x="9067" y="2569"/>
                      </a:cubicBezTo>
                      <a:cubicBezTo>
                        <a:pt x="9068" y="2568"/>
                        <a:pt x="9068" y="2568"/>
                        <a:pt x="9069" y="2567"/>
                      </a:cubicBezTo>
                      <a:close/>
                      <a:moveTo>
                        <a:pt x="10162" y="0"/>
                      </a:moveTo>
                      <a:cubicBezTo>
                        <a:pt x="10157" y="0"/>
                        <a:pt x="10152" y="1"/>
                        <a:pt x="10147" y="1"/>
                      </a:cubicBezTo>
                      <a:cubicBezTo>
                        <a:pt x="10122" y="2"/>
                        <a:pt x="10120" y="2"/>
                        <a:pt x="10097" y="9"/>
                      </a:cubicBezTo>
                      <a:cubicBezTo>
                        <a:pt x="10007" y="37"/>
                        <a:pt x="9956" y="134"/>
                        <a:pt x="9974" y="222"/>
                      </a:cubicBezTo>
                      <a:cubicBezTo>
                        <a:pt x="9973" y="246"/>
                        <a:pt x="9970" y="270"/>
                        <a:pt x="9967" y="294"/>
                      </a:cubicBezTo>
                      <a:cubicBezTo>
                        <a:pt x="9943" y="438"/>
                        <a:pt x="9903" y="579"/>
                        <a:pt x="9871" y="722"/>
                      </a:cubicBezTo>
                      <a:cubicBezTo>
                        <a:pt x="9841" y="853"/>
                        <a:pt x="9814" y="983"/>
                        <a:pt x="9779" y="1114"/>
                      </a:cubicBezTo>
                      <a:cubicBezTo>
                        <a:pt x="9757" y="1191"/>
                        <a:pt x="9730" y="1267"/>
                        <a:pt x="9699" y="1342"/>
                      </a:cubicBezTo>
                      <a:cubicBezTo>
                        <a:pt x="9654" y="1440"/>
                        <a:pt x="9601" y="1531"/>
                        <a:pt x="9554" y="1628"/>
                      </a:cubicBezTo>
                      <a:cubicBezTo>
                        <a:pt x="9504" y="1731"/>
                        <a:pt x="9470" y="1841"/>
                        <a:pt x="9428" y="1948"/>
                      </a:cubicBezTo>
                      <a:cubicBezTo>
                        <a:pt x="9364" y="2093"/>
                        <a:pt x="9281" y="2226"/>
                        <a:pt x="9205" y="2365"/>
                      </a:cubicBezTo>
                      <a:cubicBezTo>
                        <a:pt x="9164" y="2434"/>
                        <a:pt x="9119" y="2500"/>
                        <a:pt x="9071" y="2564"/>
                      </a:cubicBezTo>
                      <a:lnTo>
                        <a:pt x="9071" y="2564"/>
                      </a:lnTo>
                      <a:cubicBezTo>
                        <a:pt x="9069" y="2567"/>
                        <a:pt x="9067" y="2569"/>
                        <a:pt x="9065" y="2572"/>
                      </a:cubicBezTo>
                      <a:cubicBezTo>
                        <a:pt x="9064" y="2574"/>
                        <a:pt x="9063" y="2576"/>
                        <a:pt x="9060" y="2577"/>
                      </a:cubicBezTo>
                      <a:cubicBezTo>
                        <a:pt x="9061" y="2576"/>
                        <a:pt x="9063" y="2575"/>
                        <a:pt x="9063" y="2574"/>
                      </a:cubicBezTo>
                      <a:lnTo>
                        <a:pt x="9063" y="2574"/>
                      </a:lnTo>
                      <a:cubicBezTo>
                        <a:pt x="8950" y="2718"/>
                        <a:pt x="8837" y="2861"/>
                        <a:pt x="8718" y="2999"/>
                      </a:cubicBezTo>
                      <a:cubicBezTo>
                        <a:pt x="8604" y="3133"/>
                        <a:pt x="8475" y="3257"/>
                        <a:pt x="8351" y="3382"/>
                      </a:cubicBezTo>
                      <a:lnTo>
                        <a:pt x="8351" y="3382"/>
                      </a:lnTo>
                      <a:cubicBezTo>
                        <a:pt x="8247" y="3479"/>
                        <a:pt x="8142" y="3571"/>
                        <a:pt x="8031" y="3658"/>
                      </a:cubicBezTo>
                      <a:cubicBezTo>
                        <a:pt x="7877" y="3763"/>
                        <a:pt x="7718" y="3860"/>
                        <a:pt x="7557" y="3953"/>
                      </a:cubicBezTo>
                      <a:cubicBezTo>
                        <a:pt x="7283" y="4094"/>
                        <a:pt x="7001" y="4215"/>
                        <a:pt x="6718" y="4334"/>
                      </a:cubicBezTo>
                      <a:cubicBezTo>
                        <a:pt x="6465" y="4432"/>
                        <a:pt x="6208" y="4521"/>
                        <a:pt x="5945" y="4594"/>
                      </a:cubicBezTo>
                      <a:cubicBezTo>
                        <a:pt x="5527" y="4693"/>
                        <a:pt x="5104" y="4763"/>
                        <a:pt x="4676" y="4817"/>
                      </a:cubicBezTo>
                      <a:cubicBezTo>
                        <a:pt x="4550" y="4831"/>
                        <a:pt x="4426" y="4846"/>
                        <a:pt x="4299" y="4857"/>
                      </a:cubicBezTo>
                      <a:cubicBezTo>
                        <a:pt x="4180" y="4868"/>
                        <a:pt x="4061" y="4868"/>
                        <a:pt x="3941" y="4868"/>
                      </a:cubicBezTo>
                      <a:cubicBezTo>
                        <a:pt x="3818" y="4864"/>
                        <a:pt x="3696" y="4858"/>
                        <a:pt x="3575" y="4845"/>
                      </a:cubicBezTo>
                      <a:lnTo>
                        <a:pt x="3575" y="4845"/>
                      </a:lnTo>
                      <a:cubicBezTo>
                        <a:pt x="3576" y="4845"/>
                        <a:pt x="3578" y="4846"/>
                        <a:pt x="3580" y="4846"/>
                      </a:cubicBezTo>
                      <a:cubicBezTo>
                        <a:pt x="3575" y="4845"/>
                        <a:pt x="3571" y="4845"/>
                        <a:pt x="3567" y="4844"/>
                      </a:cubicBezTo>
                      <a:lnTo>
                        <a:pt x="3567" y="4844"/>
                      </a:lnTo>
                      <a:cubicBezTo>
                        <a:pt x="3570" y="4844"/>
                        <a:pt x="3572" y="4845"/>
                        <a:pt x="3575" y="4845"/>
                      </a:cubicBezTo>
                      <a:lnTo>
                        <a:pt x="3575" y="4845"/>
                      </a:lnTo>
                      <a:cubicBezTo>
                        <a:pt x="3572" y="4844"/>
                        <a:pt x="3568" y="4844"/>
                        <a:pt x="3565" y="4844"/>
                      </a:cubicBezTo>
                      <a:lnTo>
                        <a:pt x="3565" y="4844"/>
                      </a:lnTo>
                      <a:cubicBezTo>
                        <a:pt x="3565" y="4844"/>
                        <a:pt x="3566" y="4844"/>
                        <a:pt x="3567" y="4844"/>
                      </a:cubicBezTo>
                      <a:lnTo>
                        <a:pt x="3567" y="4844"/>
                      </a:lnTo>
                      <a:cubicBezTo>
                        <a:pt x="3566" y="4844"/>
                        <a:pt x="3565" y="4844"/>
                        <a:pt x="3564" y="4844"/>
                      </a:cubicBezTo>
                      <a:cubicBezTo>
                        <a:pt x="3564" y="4844"/>
                        <a:pt x="3564" y="4844"/>
                        <a:pt x="3565" y="4844"/>
                      </a:cubicBezTo>
                      <a:lnTo>
                        <a:pt x="3565" y="4844"/>
                      </a:lnTo>
                      <a:cubicBezTo>
                        <a:pt x="3428" y="4823"/>
                        <a:pt x="3290" y="4805"/>
                        <a:pt x="3152" y="4788"/>
                      </a:cubicBezTo>
                      <a:cubicBezTo>
                        <a:pt x="3120" y="4783"/>
                        <a:pt x="3089" y="4775"/>
                        <a:pt x="3058" y="4769"/>
                      </a:cubicBezTo>
                      <a:cubicBezTo>
                        <a:pt x="2706" y="4644"/>
                        <a:pt x="2359" y="4501"/>
                        <a:pt x="2020" y="4344"/>
                      </a:cubicBezTo>
                      <a:cubicBezTo>
                        <a:pt x="1893" y="4283"/>
                        <a:pt x="1769" y="4218"/>
                        <a:pt x="1648" y="4147"/>
                      </a:cubicBezTo>
                      <a:cubicBezTo>
                        <a:pt x="1519" y="4071"/>
                        <a:pt x="1386" y="4002"/>
                        <a:pt x="1258" y="3927"/>
                      </a:cubicBezTo>
                      <a:cubicBezTo>
                        <a:pt x="1154" y="3857"/>
                        <a:pt x="1058" y="3778"/>
                        <a:pt x="962" y="3698"/>
                      </a:cubicBezTo>
                      <a:cubicBezTo>
                        <a:pt x="858" y="3604"/>
                        <a:pt x="755" y="3510"/>
                        <a:pt x="659" y="3409"/>
                      </a:cubicBezTo>
                      <a:cubicBezTo>
                        <a:pt x="591" y="3331"/>
                        <a:pt x="525" y="3249"/>
                        <a:pt x="462" y="3167"/>
                      </a:cubicBezTo>
                      <a:cubicBezTo>
                        <a:pt x="429" y="3124"/>
                        <a:pt x="395" y="3083"/>
                        <a:pt x="363" y="3039"/>
                      </a:cubicBezTo>
                      <a:cubicBezTo>
                        <a:pt x="329" y="2986"/>
                        <a:pt x="269" y="2958"/>
                        <a:pt x="208" y="2958"/>
                      </a:cubicBezTo>
                      <a:cubicBezTo>
                        <a:pt x="175" y="2958"/>
                        <a:pt x="141" y="2967"/>
                        <a:pt x="113" y="2984"/>
                      </a:cubicBezTo>
                      <a:cubicBezTo>
                        <a:pt x="24" y="3038"/>
                        <a:pt x="0" y="3151"/>
                        <a:pt x="53" y="3239"/>
                      </a:cubicBezTo>
                      <a:cubicBezTo>
                        <a:pt x="74" y="3275"/>
                        <a:pt x="103" y="3307"/>
                        <a:pt x="130" y="3340"/>
                      </a:cubicBezTo>
                      <a:cubicBezTo>
                        <a:pt x="181" y="3408"/>
                        <a:pt x="233" y="3474"/>
                        <a:pt x="285" y="3540"/>
                      </a:cubicBezTo>
                      <a:cubicBezTo>
                        <a:pt x="362" y="3636"/>
                        <a:pt x="449" y="3723"/>
                        <a:pt x="538" y="3808"/>
                      </a:cubicBezTo>
                      <a:cubicBezTo>
                        <a:pt x="483" y="3881"/>
                        <a:pt x="502" y="3968"/>
                        <a:pt x="544" y="4040"/>
                      </a:cubicBezTo>
                      <a:cubicBezTo>
                        <a:pt x="607" y="4151"/>
                        <a:pt x="699" y="4249"/>
                        <a:pt x="791" y="4337"/>
                      </a:cubicBezTo>
                      <a:cubicBezTo>
                        <a:pt x="883" y="4428"/>
                        <a:pt x="990" y="4504"/>
                        <a:pt x="1095" y="4577"/>
                      </a:cubicBezTo>
                      <a:cubicBezTo>
                        <a:pt x="1215" y="4661"/>
                        <a:pt x="1336" y="4741"/>
                        <a:pt x="1463" y="4814"/>
                      </a:cubicBezTo>
                      <a:cubicBezTo>
                        <a:pt x="1727" y="4967"/>
                        <a:pt x="2008" y="5087"/>
                        <a:pt x="2285" y="5214"/>
                      </a:cubicBezTo>
                      <a:cubicBezTo>
                        <a:pt x="2385" y="5259"/>
                        <a:pt x="2489" y="5295"/>
                        <a:pt x="2592" y="5337"/>
                      </a:cubicBezTo>
                      <a:cubicBezTo>
                        <a:pt x="2666" y="5366"/>
                        <a:pt x="2739" y="5395"/>
                        <a:pt x="2816" y="5421"/>
                      </a:cubicBezTo>
                      <a:cubicBezTo>
                        <a:pt x="2874" y="5441"/>
                        <a:pt x="2933" y="5460"/>
                        <a:pt x="2993" y="5480"/>
                      </a:cubicBezTo>
                      <a:cubicBezTo>
                        <a:pt x="2984" y="5513"/>
                        <a:pt x="2984" y="5548"/>
                        <a:pt x="2998" y="5582"/>
                      </a:cubicBezTo>
                      <a:cubicBezTo>
                        <a:pt x="3014" y="5625"/>
                        <a:pt x="3032" y="5667"/>
                        <a:pt x="3066" y="5697"/>
                      </a:cubicBezTo>
                      <a:cubicBezTo>
                        <a:pt x="3104" y="5730"/>
                        <a:pt x="3148" y="5747"/>
                        <a:pt x="3194" y="5761"/>
                      </a:cubicBezTo>
                      <a:lnTo>
                        <a:pt x="3194" y="5761"/>
                      </a:lnTo>
                      <a:cubicBezTo>
                        <a:pt x="3193" y="5760"/>
                        <a:pt x="3191" y="5760"/>
                        <a:pt x="3190" y="5760"/>
                      </a:cubicBezTo>
                      <a:lnTo>
                        <a:pt x="3190" y="5760"/>
                      </a:lnTo>
                      <a:cubicBezTo>
                        <a:pt x="3247" y="5777"/>
                        <a:pt x="3304" y="5799"/>
                        <a:pt x="3362" y="5816"/>
                      </a:cubicBezTo>
                      <a:cubicBezTo>
                        <a:pt x="3424" y="5834"/>
                        <a:pt x="3487" y="5849"/>
                        <a:pt x="3551" y="5863"/>
                      </a:cubicBezTo>
                      <a:cubicBezTo>
                        <a:pt x="3696" y="5893"/>
                        <a:pt x="3845" y="5908"/>
                        <a:pt x="3993" y="5920"/>
                      </a:cubicBezTo>
                      <a:cubicBezTo>
                        <a:pt x="4087" y="5925"/>
                        <a:pt x="4182" y="5929"/>
                        <a:pt x="4277" y="5929"/>
                      </a:cubicBezTo>
                      <a:cubicBezTo>
                        <a:pt x="4481" y="5929"/>
                        <a:pt x="4683" y="5915"/>
                        <a:pt x="4884" y="5897"/>
                      </a:cubicBezTo>
                      <a:cubicBezTo>
                        <a:pt x="5048" y="5882"/>
                        <a:pt x="5209" y="5860"/>
                        <a:pt x="5371" y="5833"/>
                      </a:cubicBezTo>
                      <a:cubicBezTo>
                        <a:pt x="5407" y="5827"/>
                        <a:pt x="5442" y="5821"/>
                        <a:pt x="5478" y="5815"/>
                      </a:cubicBezTo>
                      <a:cubicBezTo>
                        <a:pt x="5732" y="5800"/>
                        <a:pt x="5981" y="5759"/>
                        <a:pt x="6230" y="5714"/>
                      </a:cubicBezTo>
                      <a:cubicBezTo>
                        <a:pt x="6328" y="5696"/>
                        <a:pt x="6427" y="5673"/>
                        <a:pt x="6526" y="5651"/>
                      </a:cubicBezTo>
                      <a:cubicBezTo>
                        <a:pt x="6673" y="5621"/>
                        <a:pt x="6820" y="5590"/>
                        <a:pt x="6967" y="5558"/>
                      </a:cubicBezTo>
                      <a:cubicBezTo>
                        <a:pt x="7040" y="5544"/>
                        <a:pt x="7096" y="5489"/>
                        <a:pt x="7113" y="5420"/>
                      </a:cubicBezTo>
                      <a:cubicBezTo>
                        <a:pt x="7175" y="5402"/>
                        <a:pt x="7235" y="5382"/>
                        <a:pt x="7296" y="5362"/>
                      </a:cubicBezTo>
                      <a:cubicBezTo>
                        <a:pt x="7371" y="5337"/>
                        <a:pt x="7444" y="5311"/>
                        <a:pt x="7519" y="5286"/>
                      </a:cubicBezTo>
                      <a:cubicBezTo>
                        <a:pt x="7614" y="5253"/>
                        <a:pt x="7712" y="5226"/>
                        <a:pt x="7802" y="5182"/>
                      </a:cubicBezTo>
                      <a:cubicBezTo>
                        <a:pt x="7885" y="5142"/>
                        <a:pt x="7926" y="5044"/>
                        <a:pt x="7897" y="4958"/>
                      </a:cubicBezTo>
                      <a:cubicBezTo>
                        <a:pt x="7894" y="4947"/>
                        <a:pt x="7888" y="4936"/>
                        <a:pt x="7884" y="4927"/>
                      </a:cubicBezTo>
                      <a:cubicBezTo>
                        <a:pt x="8096" y="4752"/>
                        <a:pt x="8310" y="4578"/>
                        <a:pt x="8527" y="4409"/>
                      </a:cubicBezTo>
                      <a:cubicBezTo>
                        <a:pt x="8557" y="4390"/>
                        <a:pt x="8588" y="4371"/>
                        <a:pt x="8617" y="4351"/>
                      </a:cubicBezTo>
                      <a:cubicBezTo>
                        <a:pt x="8682" y="4302"/>
                        <a:pt x="8746" y="4253"/>
                        <a:pt x="8809" y="4202"/>
                      </a:cubicBezTo>
                      <a:cubicBezTo>
                        <a:pt x="8841" y="4177"/>
                        <a:pt x="8868" y="4152"/>
                        <a:pt x="8893" y="4120"/>
                      </a:cubicBezTo>
                      <a:cubicBezTo>
                        <a:pt x="8922" y="4082"/>
                        <a:pt x="8925" y="4035"/>
                        <a:pt x="8924" y="3990"/>
                      </a:cubicBezTo>
                      <a:cubicBezTo>
                        <a:pt x="8924" y="3955"/>
                        <a:pt x="8912" y="3923"/>
                        <a:pt x="8893" y="3897"/>
                      </a:cubicBezTo>
                      <a:cubicBezTo>
                        <a:pt x="8978" y="3820"/>
                        <a:pt x="9057" y="3738"/>
                        <a:pt x="9132" y="3655"/>
                      </a:cubicBezTo>
                      <a:cubicBezTo>
                        <a:pt x="9173" y="3609"/>
                        <a:pt x="9215" y="3564"/>
                        <a:pt x="9250" y="3516"/>
                      </a:cubicBezTo>
                      <a:cubicBezTo>
                        <a:pt x="9289" y="3465"/>
                        <a:pt x="9319" y="3412"/>
                        <a:pt x="9346" y="3355"/>
                      </a:cubicBezTo>
                      <a:cubicBezTo>
                        <a:pt x="9369" y="3311"/>
                        <a:pt x="9371" y="3261"/>
                        <a:pt x="9358" y="3215"/>
                      </a:cubicBezTo>
                      <a:cubicBezTo>
                        <a:pt x="9375" y="3187"/>
                        <a:pt x="9392" y="3158"/>
                        <a:pt x="9408" y="3130"/>
                      </a:cubicBezTo>
                      <a:cubicBezTo>
                        <a:pt x="9510" y="2954"/>
                        <a:pt x="9610" y="2776"/>
                        <a:pt x="9704" y="2596"/>
                      </a:cubicBezTo>
                      <a:cubicBezTo>
                        <a:pt x="9770" y="2470"/>
                        <a:pt x="9833" y="2342"/>
                        <a:pt x="9904" y="2217"/>
                      </a:cubicBezTo>
                      <a:cubicBezTo>
                        <a:pt x="9921" y="2191"/>
                        <a:pt x="9938" y="2163"/>
                        <a:pt x="9957" y="2137"/>
                      </a:cubicBezTo>
                      <a:cubicBezTo>
                        <a:pt x="10021" y="2054"/>
                        <a:pt x="10080" y="1962"/>
                        <a:pt x="10118" y="1865"/>
                      </a:cubicBezTo>
                      <a:cubicBezTo>
                        <a:pt x="10153" y="1771"/>
                        <a:pt x="10097" y="1661"/>
                        <a:pt x="10005" y="1628"/>
                      </a:cubicBezTo>
                      <a:cubicBezTo>
                        <a:pt x="9993" y="1625"/>
                        <a:pt x="9983" y="1626"/>
                        <a:pt x="9972" y="1624"/>
                      </a:cubicBezTo>
                      <a:cubicBezTo>
                        <a:pt x="9993" y="1584"/>
                        <a:pt x="10014" y="1544"/>
                        <a:pt x="10033" y="1503"/>
                      </a:cubicBezTo>
                      <a:cubicBezTo>
                        <a:pt x="10093" y="1372"/>
                        <a:pt x="10134" y="1233"/>
                        <a:pt x="10167" y="1093"/>
                      </a:cubicBezTo>
                      <a:cubicBezTo>
                        <a:pt x="10199" y="955"/>
                        <a:pt x="10228" y="814"/>
                        <a:pt x="10261" y="676"/>
                      </a:cubicBezTo>
                      <a:cubicBezTo>
                        <a:pt x="10277" y="609"/>
                        <a:pt x="10293" y="542"/>
                        <a:pt x="10308" y="475"/>
                      </a:cubicBezTo>
                      <a:cubicBezTo>
                        <a:pt x="10323" y="407"/>
                        <a:pt x="10334" y="340"/>
                        <a:pt x="10342" y="271"/>
                      </a:cubicBezTo>
                      <a:cubicBezTo>
                        <a:pt x="10348" y="207"/>
                        <a:pt x="10344" y="138"/>
                        <a:pt x="10309" y="83"/>
                      </a:cubicBezTo>
                      <a:cubicBezTo>
                        <a:pt x="10278" y="35"/>
                        <a:pt x="10219" y="0"/>
                        <a:pt x="1016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2"/>
                <p:cNvSpPr/>
                <p:nvPr/>
              </p:nvSpPr>
              <p:spPr>
                <a:xfrm>
                  <a:off x="3722725" y="444850"/>
                  <a:ext cx="9400" cy="9300"/>
                </a:xfrm>
                <a:custGeom>
                  <a:avLst/>
                  <a:gdLst/>
                  <a:ahLst/>
                  <a:cxnLst/>
                  <a:rect l="l" t="t" r="r" b="b"/>
                  <a:pathLst>
                    <a:path w="376" h="372" extrusionOk="0">
                      <a:moveTo>
                        <a:pt x="184" y="1"/>
                      </a:moveTo>
                      <a:cubicBezTo>
                        <a:pt x="83" y="1"/>
                        <a:pt x="1" y="92"/>
                        <a:pt x="3" y="191"/>
                      </a:cubicBezTo>
                      <a:cubicBezTo>
                        <a:pt x="6" y="292"/>
                        <a:pt x="92" y="371"/>
                        <a:pt x="193" y="371"/>
                      </a:cubicBezTo>
                      <a:cubicBezTo>
                        <a:pt x="293" y="371"/>
                        <a:pt x="376" y="280"/>
                        <a:pt x="373" y="180"/>
                      </a:cubicBezTo>
                      <a:cubicBezTo>
                        <a:pt x="370" y="79"/>
                        <a:pt x="284" y="1"/>
                        <a:pt x="184"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2"/>
                <p:cNvSpPr/>
                <p:nvPr/>
              </p:nvSpPr>
              <p:spPr>
                <a:xfrm>
                  <a:off x="3728700" y="431775"/>
                  <a:ext cx="9425" cy="9275"/>
                </a:xfrm>
                <a:custGeom>
                  <a:avLst/>
                  <a:gdLst/>
                  <a:ahLst/>
                  <a:cxnLst/>
                  <a:rect l="l" t="t" r="r" b="b"/>
                  <a:pathLst>
                    <a:path w="377" h="371" extrusionOk="0">
                      <a:moveTo>
                        <a:pt x="184" y="0"/>
                      </a:moveTo>
                      <a:cubicBezTo>
                        <a:pt x="83" y="0"/>
                        <a:pt x="1" y="92"/>
                        <a:pt x="4" y="191"/>
                      </a:cubicBezTo>
                      <a:cubicBezTo>
                        <a:pt x="6" y="293"/>
                        <a:pt x="92" y="371"/>
                        <a:pt x="194" y="371"/>
                      </a:cubicBezTo>
                      <a:cubicBezTo>
                        <a:pt x="295" y="371"/>
                        <a:pt x="377" y="279"/>
                        <a:pt x="373" y="181"/>
                      </a:cubicBezTo>
                      <a:cubicBezTo>
                        <a:pt x="371"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2"/>
                <p:cNvSpPr/>
                <p:nvPr/>
              </p:nvSpPr>
              <p:spPr>
                <a:xfrm>
                  <a:off x="3714575" y="431800"/>
                  <a:ext cx="9400" cy="9275"/>
                </a:xfrm>
                <a:custGeom>
                  <a:avLst/>
                  <a:gdLst/>
                  <a:ahLst/>
                  <a:cxnLst/>
                  <a:rect l="l" t="t" r="r" b="b"/>
                  <a:pathLst>
                    <a:path w="376" h="371" extrusionOk="0">
                      <a:moveTo>
                        <a:pt x="184" y="0"/>
                      </a:moveTo>
                      <a:cubicBezTo>
                        <a:pt x="83" y="0"/>
                        <a:pt x="1" y="92"/>
                        <a:pt x="3" y="190"/>
                      </a:cubicBezTo>
                      <a:cubicBezTo>
                        <a:pt x="7" y="293"/>
                        <a:pt x="92" y="371"/>
                        <a:pt x="193" y="371"/>
                      </a:cubicBezTo>
                      <a:cubicBezTo>
                        <a:pt x="294" y="371"/>
                        <a:pt x="376" y="279"/>
                        <a:pt x="374" y="181"/>
                      </a:cubicBezTo>
                      <a:cubicBezTo>
                        <a:pt x="370"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2"/>
                <p:cNvSpPr/>
                <p:nvPr/>
              </p:nvSpPr>
              <p:spPr>
                <a:xfrm>
                  <a:off x="3529075" y="487150"/>
                  <a:ext cx="9400" cy="9250"/>
                </a:xfrm>
                <a:custGeom>
                  <a:avLst/>
                  <a:gdLst/>
                  <a:ahLst/>
                  <a:cxnLst/>
                  <a:rect l="l" t="t" r="r" b="b"/>
                  <a:pathLst>
                    <a:path w="376" h="370" extrusionOk="0">
                      <a:moveTo>
                        <a:pt x="184" y="0"/>
                      </a:moveTo>
                      <a:cubicBezTo>
                        <a:pt x="83" y="0"/>
                        <a:pt x="1" y="90"/>
                        <a:pt x="3" y="190"/>
                      </a:cubicBezTo>
                      <a:cubicBezTo>
                        <a:pt x="7" y="292"/>
                        <a:pt x="92" y="369"/>
                        <a:pt x="194" y="369"/>
                      </a:cubicBezTo>
                      <a:cubicBezTo>
                        <a:pt x="294" y="369"/>
                        <a:pt x="376" y="279"/>
                        <a:pt x="374" y="180"/>
                      </a:cubicBezTo>
                      <a:cubicBezTo>
                        <a:pt x="370"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2"/>
                <p:cNvSpPr/>
                <p:nvPr/>
              </p:nvSpPr>
              <p:spPr>
                <a:xfrm>
                  <a:off x="3519325" y="480100"/>
                  <a:ext cx="9400" cy="9275"/>
                </a:xfrm>
                <a:custGeom>
                  <a:avLst/>
                  <a:gdLst/>
                  <a:ahLst/>
                  <a:cxnLst/>
                  <a:rect l="l" t="t" r="r" b="b"/>
                  <a:pathLst>
                    <a:path w="376" h="371" extrusionOk="0">
                      <a:moveTo>
                        <a:pt x="183" y="1"/>
                      </a:moveTo>
                      <a:cubicBezTo>
                        <a:pt x="83" y="1"/>
                        <a:pt x="1" y="91"/>
                        <a:pt x="3" y="191"/>
                      </a:cubicBezTo>
                      <a:cubicBezTo>
                        <a:pt x="7" y="292"/>
                        <a:pt x="92" y="370"/>
                        <a:pt x="193" y="370"/>
                      </a:cubicBezTo>
                      <a:cubicBezTo>
                        <a:pt x="294" y="370"/>
                        <a:pt x="376" y="280"/>
                        <a:pt x="374" y="180"/>
                      </a:cubicBezTo>
                      <a:cubicBezTo>
                        <a:pt x="370" y="78"/>
                        <a:pt x="284" y="1"/>
                        <a:pt x="18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2"/>
                <p:cNvSpPr/>
                <p:nvPr/>
              </p:nvSpPr>
              <p:spPr>
                <a:xfrm>
                  <a:off x="3611250" y="376100"/>
                  <a:ext cx="9425" cy="9275"/>
                </a:xfrm>
                <a:custGeom>
                  <a:avLst/>
                  <a:gdLst/>
                  <a:ahLst/>
                  <a:cxnLst/>
                  <a:rect l="l" t="t" r="r" b="b"/>
                  <a:pathLst>
                    <a:path w="377" h="371" extrusionOk="0">
                      <a:moveTo>
                        <a:pt x="183" y="1"/>
                      </a:moveTo>
                      <a:cubicBezTo>
                        <a:pt x="82" y="1"/>
                        <a:pt x="0" y="91"/>
                        <a:pt x="2" y="191"/>
                      </a:cubicBezTo>
                      <a:cubicBezTo>
                        <a:pt x="6" y="292"/>
                        <a:pt x="92" y="370"/>
                        <a:pt x="193" y="370"/>
                      </a:cubicBezTo>
                      <a:cubicBezTo>
                        <a:pt x="293" y="370"/>
                        <a:pt x="376" y="280"/>
                        <a:pt x="373" y="180"/>
                      </a:cubicBezTo>
                      <a:cubicBezTo>
                        <a:pt x="369" y="79"/>
                        <a:pt x="284" y="1"/>
                        <a:pt x="18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2"/>
                <p:cNvSpPr/>
                <p:nvPr/>
              </p:nvSpPr>
              <p:spPr>
                <a:xfrm>
                  <a:off x="3640625" y="507075"/>
                  <a:ext cx="9375" cy="9275"/>
                </a:xfrm>
                <a:custGeom>
                  <a:avLst/>
                  <a:gdLst/>
                  <a:ahLst/>
                  <a:cxnLst/>
                  <a:rect l="l" t="t" r="r" b="b"/>
                  <a:pathLst>
                    <a:path w="375" h="371" extrusionOk="0">
                      <a:moveTo>
                        <a:pt x="192" y="0"/>
                      </a:moveTo>
                      <a:cubicBezTo>
                        <a:pt x="91" y="0"/>
                        <a:pt x="5" y="78"/>
                        <a:pt x="3" y="181"/>
                      </a:cubicBezTo>
                      <a:cubicBezTo>
                        <a:pt x="1" y="280"/>
                        <a:pt x="83" y="371"/>
                        <a:pt x="184" y="371"/>
                      </a:cubicBezTo>
                      <a:cubicBezTo>
                        <a:pt x="284" y="371"/>
                        <a:pt x="371" y="292"/>
                        <a:pt x="373" y="190"/>
                      </a:cubicBezTo>
                      <a:cubicBezTo>
                        <a:pt x="375" y="90"/>
                        <a:pt x="292" y="0"/>
                        <a:pt x="19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2"/>
                <p:cNvSpPr/>
                <p:nvPr/>
              </p:nvSpPr>
              <p:spPr>
                <a:xfrm>
                  <a:off x="3627025" y="509175"/>
                  <a:ext cx="9375" cy="9300"/>
                </a:xfrm>
                <a:custGeom>
                  <a:avLst/>
                  <a:gdLst/>
                  <a:ahLst/>
                  <a:cxnLst/>
                  <a:rect l="l" t="t" r="r" b="b"/>
                  <a:pathLst>
                    <a:path w="375" h="372" extrusionOk="0">
                      <a:moveTo>
                        <a:pt x="191" y="1"/>
                      </a:moveTo>
                      <a:cubicBezTo>
                        <a:pt x="91" y="1"/>
                        <a:pt x="5" y="78"/>
                        <a:pt x="3" y="181"/>
                      </a:cubicBezTo>
                      <a:cubicBezTo>
                        <a:pt x="0" y="281"/>
                        <a:pt x="83" y="371"/>
                        <a:pt x="183" y="371"/>
                      </a:cubicBezTo>
                      <a:cubicBezTo>
                        <a:pt x="284" y="371"/>
                        <a:pt x="370" y="292"/>
                        <a:pt x="372" y="190"/>
                      </a:cubicBezTo>
                      <a:cubicBezTo>
                        <a:pt x="374" y="91"/>
                        <a:pt x="292" y="1"/>
                        <a:pt x="191"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2"/>
                <p:cNvSpPr/>
                <p:nvPr/>
              </p:nvSpPr>
              <p:spPr>
                <a:xfrm>
                  <a:off x="3506475" y="308000"/>
                  <a:ext cx="159200" cy="85975"/>
                </a:xfrm>
                <a:custGeom>
                  <a:avLst/>
                  <a:gdLst/>
                  <a:ahLst/>
                  <a:cxnLst/>
                  <a:rect l="l" t="t" r="r" b="b"/>
                  <a:pathLst>
                    <a:path w="6368" h="3439" extrusionOk="0">
                      <a:moveTo>
                        <a:pt x="5176" y="1705"/>
                      </a:moveTo>
                      <a:cubicBezTo>
                        <a:pt x="5173" y="1707"/>
                        <a:pt x="5170" y="1710"/>
                        <a:pt x="5167" y="1712"/>
                      </a:cubicBezTo>
                      <a:lnTo>
                        <a:pt x="5167" y="1712"/>
                      </a:lnTo>
                      <a:cubicBezTo>
                        <a:pt x="5170" y="1710"/>
                        <a:pt x="5173" y="1707"/>
                        <a:pt x="5176" y="1705"/>
                      </a:cubicBezTo>
                      <a:close/>
                      <a:moveTo>
                        <a:pt x="3464" y="2833"/>
                      </a:moveTo>
                      <a:cubicBezTo>
                        <a:pt x="3461" y="2834"/>
                        <a:pt x="3458" y="2836"/>
                        <a:pt x="3456" y="2837"/>
                      </a:cubicBezTo>
                      <a:lnTo>
                        <a:pt x="3456" y="2837"/>
                      </a:lnTo>
                      <a:cubicBezTo>
                        <a:pt x="3458" y="2836"/>
                        <a:pt x="3461" y="2834"/>
                        <a:pt x="3464" y="2833"/>
                      </a:cubicBezTo>
                      <a:close/>
                      <a:moveTo>
                        <a:pt x="5495" y="0"/>
                      </a:moveTo>
                      <a:cubicBezTo>
                        <a:pt x="5432" y="0"/>
                        <a:pt x="5368" y="5"/>
                        <a:pt x="5305" y="10"/>
                      </a:cubicBezTo>
                      <a:cubicBezTo>
                        <a:pt x="5259" y="14"/>
                        <a:pt x="5213" y="20"/>
                        <a:pt x="5168" y="27"/>
                      </a:cubicBezTo>
                      <a:cubicBezTo>
                        <a:pt x="5070" y="41"/>
                        <a:pt x="4974" y="57"/>
                        <a:pt x="4877" y="72"/>
                      </a:cubicBezTo>
                      <a:cubicBezTo>
                        <a:pt x="4686" y="102"/>
                        <a:pt x="4494" y="120"/>
                        <a:pt x="4303" y="147"/>
                      </a:cubicBezTo>
                      <a:cubicBezTo>
                        <a:pt x="4198" y="162"/>
                        <a:pt x="4092" y="179"/>
                        <a:pt x="3986" y="199"/>
                      </a:cubicBezTo>
                      <a:cubicBezTo>
                        <a:pt x="3980" y="200"/>
                        <a:pt x="3974" y="201"/>
                        <a:pt x="3967" y="202"/>
                      </a:cubicBezTo>
                      <a:cubicBezTo>
                        <a:pt x="3932" y="164"/>
                        <a:pt x="3882" y="145"/>
                        <a:pt x="3829" y="145"/>
                      </a:cubicBezTo>
                      <a:cubicBezTo>
                        <a:pt x="3807" y="145"/>
                        <a:pt x="3784" y="148"/>
                        <a:pt x="3762" y="155"/>
                      </a:cubicBezTo>
                      <a:cubicBezTo>
                        <a:pt x="3693" y="179"/>
                        <a:pt x="3623" y="202"/>
                        <a:pt x="3553" y="224"/>
                      </a:cubicBezTo>
                      <a:lnTo>
                        <a:pt x="3553" y="224"/>
                      </a:lnTo>
                      <a:cubicBezTo>
                        <a:pt x="3555" y="223"/>
                        <a:pt x="3557" y="223"/>
                        <a:pt x="3559" y="222"/>
                      </a:cubicBezTo>
                      <a:lnTo>
                        <a:pt x="3559" y="222"/>
                      </a:lnTo>
                      <a:cubicBezTo>
                        <a:pt x="3556" y="223"/>
                        <a:pt x="3553" y="224"/>
                        <a:pt x="3549" y="225"/>
                      </a:cubicBezTo>
                      <a:lnTo>
                        <a:pt x="3549" y="225"/>
                      </a:lnTo>
                      <a:cubicBezTo>
                        <a:pt x="3545" y="227"/>
                        <a:pt x="3540" y="228"/>
                        <a:pt x="3536" y="230"/>
                      </a:cubicBezTo>
                      <a:cubicBezTo>
                        <a:pt x="3539" y="229"/>
                        <a:pt x="3542" y="228"/>
                        <a:pt x="3545" y="227"/>
                      </a:cubicBezTo>
                      <a:lnTo>
                        <a:pt x="3545" y="227"/>
                      </a:lnTo>
                      <a:cubicBezTo>
                        <a:pt x="3544" y="227"/>
                        <a:pt x="3544" y="227"/>
                        <a:pt x="3544" y="227"/>
                      </a:cubicBezTo>
                      <a:cubicBezTo>
                        <a:pt x="3531" y="231"/>
                        <a:pt x="3520" y="235"/>
                        <a:pt x="3507" y="239"/>
                      </a:cubicBezTo>
                      <a:cubicBezTo>
                        <a:pt x="3496" y="242"/>
                        <a:pt x="3484" y="246"/>
                        <a:pt x="3473" y="250"/>
                      </a:cubicBezTo>
                      <a:cubicBezTo>
                        <a:pt x="3449" y="254"/>
                        <a:pt x="3426" y="262"/>
                        <a:pt x="3403" y="273"/>
                      </a:cubicBezTo>
                      <a:cubicBezTo>
                        <a:pt x="3386" y="278"/>
                        <a:pt x="3369" y="282"/>
                        <a:pt x="3352" y="289"/>
                      </a:cubicBezTo>
                      <a:cubicBezTo>
                        <a:pt x="3342" y="293"/>
                        <a:pt x="3331" y="296"/>
                        <a:pt x="3321" y="299"/>
                      </a:cubicBezTo>
                      <a:cubicBezTo>
                        <a:pt x="3311" y="303"/>
                        <a:pt x="3299" y="306"/>
                        <a:pt x="3289" y="310"/>
                      </a:cubicBezTo>
                      <a:cubicBezTo>
                        <a:pt x="3192" y="342"/>
                        <a:pt x="3097" y="379"/>
                        <a:pt x="3001" y="415"/>
                      </a:cubicBezTo>
                      <a:cubicBezTo>
                        <a:pt x="2915" y="446"/>
                        <a:pt x="2834" y="484"/>
                        <a:pt x="2752" y="519"/>
                      </a:cubicBezTo>
                      <a:cubicBezTo>
                        <a:pt x="2663" y="558"/>
                        <a:pt x="2575" y="596"/>
                        <a:pt x="2490" y="639"/>
                      </a:cubicBezTo>
                      <a:cubicBezTo>
                        <a:pt x="2428" y="671"/>
                        <a:pt x="2367" y="702"/>
                        <a:pt x="2306" y="734"/>
                      </a:cubicBezTo>
                      <a:cubicBezTo>
                        <a:pt x="2271" y="752"/>
                        <a:pt x="2236" y="767"/>
                        <a:pt x="2201" y="788"/>
                      </a:cubicBezTo>
                      <a:cubicBezTo>
                        <a:pt x="2153" y="817"/>
                        <a:pt x="2104" y="846"/>
                        <a:pt x="2055" y="876"/>
                      </a:cubicBezTo>
                      <a:cubicBezTo>
                        <a:pt x="2008" y="904"/>
                        <a:pt x="1959" y="931"/>
                        <a:pt x="1914" y="962"/>
                      </a:cubicBezTo>
                      <a:cubicBezTo>
                        <a:pt x="1838" y="1015"/>
                        <a:pt x="1756" y="1064"/>
                        <a:pt x="1684" y="1123"/>
                      </a:cubicBezTo>
                      <a:cubicBezTo>
                        <a:pt x="1602" y="1187"/>
                        <a:pt x="1521" y="1249"/>
                        <a:pt x="1445" y="1318"/>
                      </a:cubicBezTo>
                      <a:cubicBezTo>
                        <a:pt x="1361" y="1394"/>
                        <a:pt x="1281" y="1470"/>
                        <a:pt x="1202" y="1550"/>
                      </a:cubicBezTo>
                      <a:cubicBezTo>
                        <a:pt x="1066" y="1686"/>
                        <a:pt x="939" y="1833"/>
                        <a:pt x="822" y="1986"/>
                      </a:cubicBezTo>
                      <a:cubicBezTo>
                        <a:pt x="786" y="2034"/>
                        <a:pt x="744" y="2081"/>
                        <a:pt x="736" y="2142"/>
                      </a:cubicBezTo>
                      <a:cubicBezTo>
                        <a:pt x="731" y="2166"/>
                        <a:pt x="733" y="2190"/>
                        <a:pt x="738" y="2212"/>
                      </a:cubicBezTo>
                      <a:cubicBezTo>
                        <a:pt x="649" y="2303"/>
                        <a:pt x="561" y="2393"/>
                        <a:pt x="478" y="2489"/>
                      </a:cubicBezTo>
                      <a:cubicBezTo>
                        <a:pt x="395" y="2584"/>
                        <a:pt x="311" y="2689"/>
                        <a:pt x="256" y="2804"/>
                      </a:cubicBezTo>
                      <a:cubicBezTo>
                        <a:pt x="221" y="2878"/>
                        <a:pt x="197" y="2972"/>
                        <a:pt x="226" y="3050"/>
                      </a:cubicBezTo>
                      <a:lnTo>
                        <a:pt x="221" y="3050"/>
                      </a:lnTo>
                      <a:cubicBezTo>
                        <a:pt x="218" y="3049"/>
                        <a:pt x="216" y="3049"/>
                        <a:pt x="213" y="3049"/>
                      </a:cubicBezTo>
                      <a:cubicBezTo>
                        <a:pt x="181" y="3049"/>
                        <a:pt x="148" y="3056"/>
                        <a:pt x="118" y="3072"/>
                      </a:cubicBezTo>
                      <a:cubicBezTo>
                        <a:pt x="29" y="3124"/>
                        <a:pt x="0" y="3236"/>
                        <a:pt x="48" y="3325"/>
                      </a:cubicBezTo>
                      <a:cubicBezTo>
                        <a:pt x="63" y="3354"/>
                        <a:pt x="88" y="3380"/>
                        <a:pt x="117" y="3396"/>
                      </a:cubicBezTo>
                      <a:cubicBezTo>
                        <a:pt x="150" y="3414"/>
                        <a:pt x="181" y="3419"/>
                        <a:pt x="214" y="3419"/>
                      </a:cubicBezTo>
                      <a:cubicBezTo>
                        <a:pt x="231" y="3419"/>
                        <a:pt x="247" y="3418"/>
                        <a:pt x="264" y="3417"/>
                      </a:cubicBezTo>
                      <a:cubicBezTo>
                        <a:pt x="293" y="3417"/>
                        <a:pt x="323" y="3419"/>
                        <a:pt x="352" y="3421"/>
                      </a:cubicBezTo>
                      <a:cubicBezTo>
                        <a:pt x="351" y="3421"/>
                        <a:pt x="350" y="3421"/>
                        <a:pt x="349" y="3421"/>
                      </a:cubicBezTo>
                      <a:lnTo>
                        <a:pt x="349" y="3421"/>
                      </a:lnTo>
                      <a:cubicBezTo>
                        <a:pt x="445" y="3429"/>
                        <a:pt x="540" y="3435"/>
                        <a:pt x="637" y="3438"/>
                      </a:cubicBezTo>
                      <a:lnTo>
                        <a:pt x="684" y="3438"/>
                      </a:lnTo>
                      <a:cubicBezTo>
                        <a:pt x="771" y="3438"/>
                        <a:pt x="857" y="3433"/>
                        <a:pt x="943" y="3427"/>
                      </a:cubicBezTo>
                      <a:cubicBezTo>
                        <a:pt x="1138" y="3413"/>
                        <a:pt x="1332" y="3396"/>
                        <a:pt x="1527" y="3373"/>
                      </a:cubicBezTo>
                      <a:cubicBezTo>
                        <a:pt x="1733" y="3349"/>
                        <a:pt x="1936" y="3321"/>
                        <a:pt x="2139" y="3279"/>
                      </a:cubicBezTo>
                      <a:cubicBezTo>
                        <a:pt x="2326" y="3240"/>
                        <a:pt x="2513" y="3192"/>
                        <a:pt x="2695" y="3136"/>
                      </a:cubicBezTo>
                      <a:cubicBezTo>
                        <a:pt x="2773" y="3112"/>
                        <a:pt x="2850" y="3087"/>
                        <a:pt x="2926" y="3063"/>
                      </a:cubicBezTo>
                      <a:lnTo>
                        <a:pt x="2926" y="3063"/>
                      </a:lnTo>
                      <a:cubicBezTo>
                        <a:pt x="2918" y="3066"/>
                        <a:pt x="2912" y="3068"/>
                        <a:pt x="2904" y="3070"/>
                      </a:cubicBezTo>
                      <a:cubicBezTo>
                        <a:pt x="3000" y="3039"/>
                        <a:pt x="3093" y="3001"/>
                        <a:pt x="3186" y="2963"/>
                      </a:cubicBezTo>
                      <a:cubicBezTo>
                        <a:pt x="3229" y="2944"/>
                        <a:pt x="3271" y="2924"/>
                        <a:pt x="3313" y="2905"/>
                      </a:cubicBezTo>
                      <a:cubicBezTo>
                        <a:pt x="3318" y="2903"/>
                        <a:pt x="3323" y="2901"/>
                        <a:pt x="3328" y="2899"/>
                      </a:cubicBezTo>
                      <a:cubicBezTo>
                        <a:pt x="3347" y="2893"/>
                        <a:pt x="3366" y="2884"/>
                        <a:pt x="3383" y="2873"/>
                      </a:cubicBezTo>
                      <a:cubicBezTo>
                        <a:pt x="3404" y="2863"/>
                        <a:pt x="3426" y="2854"/>
                        <a:pt x="3446" y="2843"/>
                      </a:cubicBezTo>
                      <a:cubicBezTo>
                        <a:pt x="3448" y="2841"/>
                        <a:pt x="3450" y="2840"/>
                        <a:pt x="3452" y="2839"/>
                      </a:cubicBezTo>
                      <a:cubicBezTo>
                        <a:pt x="3453" y="2838"/>
                        <a:pt x="3455" y="2838"/>
                        <a:pt x="3456" y="2837"/>
                      </a:cubicBezTo>
                      <a:lnTo>
                        <a:pt x="3456" y="2837"/>
                      </a:lnTo>
                      <a:cubicBezTo>
                        <a:pt x="3455" y="2837"/>
                        <a:pt x="3454" y="2838"/>
                        <a:pt x="3454" y="2838"/>
                      </a:cubicBezTo>
                      <a:lnTo>
                        <a:pt x="3457" y="2836"/>
                      </a:lnTo>
                      <a:cubicBezTo>
                        <a:pt x="3763" y="2688"/>
                        <a:pt x="4060" y="2517"/>
                        <a:pt x="4347" y="2333"/>
                      </a:cubicBezTo>
                      <a:cubicBezTo>
                        <a:pt x="4492" y="2240"/>
                        <a:pt x="4634" y="2140"/>
                        <a:pt x="4774" y="2041"/>
                      </a:cubicBezTo>
                      <a:cubicBezTo>
                        <a:pt x="4911" y="1944"/>
                        <a:pt x="5035" y="1829"/>
                        <a:pt x="5159" y="1719"/>
                      </a:cubicBezTo>
                      <a:lnTo>
                        <a:pt x="5159" y="1719"/>
                      </a:lnTo>
                      <a:cubicBezTo>
                        <a:pt x="5237" y="1654"/>
                        <a:pt x="5314" y="1590"/>
                        <a:pt x="5392" y="1526"/>
                      </a:cubicBezTo>
                      <a:cubicBezTo>
                        <a:pt x="5467" y="1464"/>
                        <a:pt x="5537" y="1394"/>
                        <a:pt x="5607" y="1324"/>
                      </a:cubicBezTo>
                      <a:cubicBezTo>
                        <a:pt x="5746" y="1186"/>
                        <a:pt x="5879" y="1039"/>
                        <a:pt x="6010" y="893"/>
                      </a:cubicBezTo>
                      <a:cubicBezTo>
                        <a:pt x="6074" y="823"/>
                        <a:pt x="6135" y="750"/>
                        <a:pt x="6195" y="678"/>
                      </a:cubicBezTo>
                      <a:cubicBezTo>
                        <a:pt x="6220" y="648"/>
                        <a:pt x="6244" y="618"/>
                        <a:pt x="6268" y="589"/>
                      </a:cubicBezTo>
                      <a:cubicBezTo>
                        <a:pt x="6291" y="559"/>
                        <a:pt x="6316" y="529"/>
                        <a:pt x="6331" y="494"/>
                      </a:cubicBezTo>
                      <a:cubicBezTo>
                        <a:pt x="6367" y="407"/>
                        <a:pt x="6334" y="318"/>
                        <a:pt x="6270" y="255"/>
                      </a:cubicBezTo>
                      <a:cubicBezTo>
                        <a:pt x="6251" y="237"/>
                        <a:pt x="6229" y="221"/>
                        <a:pt x="6206" y="208"/>
                      </a:cubicBezTo>
                      <a:cubicBezTo>
                        <a:pt x="6205" y="189"/>
                        <a:pt x="6200" y="169"/>
                        <a:pt x="6193" y="150"/>
                      </a:cubicBezTo>
                      <a:cubicBezTo>
                        <a:pt x="6166" y="82"/>
                        <a:pt x="6097" y="34"/>
                        <a:pt x="6024" y="34"/>
                      </a:cubicBezTo>
                      <a:cubicBezTo>
                        <a:pt x="6022" y="34"/>
                        <a:pt x="6019" y="34"/>
                        <a:pt x="6017" y="34"/>
                      </a:cubicBezTo>
                      <a:cubicBezTo>
                        <a:pt x="5976" y="34"/>
                        <a:pt x="5944" y="43"/>
                        <a:pt x="5907" y="60"/>
                      </a:cubicBezTo>
                      <a:cubicBezTo>
                        <a:pt x="5896" y="65"/>
                        <a:pt x="5886" y="71"/>
                        <a:pt x="5874" y="76"/>
                      </a:cubicBezTo>
                      <a:cubicBezTo>
                        <a:pt x="5806" y="50"/>
                        <a:pt x="5737" y="28"/>
                        <a:pt x="5664" y="14"/>
                      </a:cubicBezTo>
                      <a:cubicBezTo>
                        <a:pt x="5609" y="4"/>
                        <a:pt x="5552" y="0"/>
                        <a:pt x="5495" y="0"/>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2"/>
                <p:cNvSpPr/>
                <p:nvPr/>
              </p:nvSpPr>
              <p:spPr>
                <a:xfrm>
                  <a:off x="3489325" y="302500"/>
                  <a:ext cx="271800" cy="271050"/>
                </a:xfrm>
                <a:custGeom>
                  <a:avLst/>
                  <a:gdLst/>
                  <a:ahLst/>
                  <a:cxnLst/>
                  <a:rect l="l" t="t" r="r" b="b"/>
                  <a:pathLst>
                    <a:path w="10872" h="10842" extrusionOk="0">
                      <a:moveTo>
                        <a:pt x="3878" y="649"/>
                      </a:moveTo>
                      <a:cubicBezTo>
                        <a:pt x="3875" y="650"/>
                        <a:pt x="3873" y="651"/>
                        <a:pt x="3870" y="652"/>
                      </a:cubicBezTo>
                      <a:cubicBezTo>
                        <a:pt x="3873" y="651"/>
                        <a:pt x="3875" y="650"/>
                        <a:pt x="3878" y="649"/>
                      </a:cubicBezTo>
                      <a:close/>
                      <a:moveTo>
                        <a:pt x="5200" y="371"/>
                      </a:moveTo>
                      <a:cubicBezTo>
                        <a:pt x="5246" y="371"/>
                        <a:pt x="5291" y="372"/>
                        <a:pt x="5337" y="374"/>
                      </a:cubicBezTo>
                      <a:cubicBezTo>
                        <a:pt x="5591" y="397"/>
                        <a:pt x="5843" y="420"/>
                        <a:pt x="6096" y="443"/>
                      </a:cubicBezTo>
                      <a:cubicBezTo>
                        <a:pt x="6229" y="455"/>
                        <a:pt x="6361" y="470"/>
                        <a:pt x="6494" y="486"/>
                      </a:cubicBezTo>
                      <a:cubicBezTo>
                        <a:pt x="6609" y="500"/>
                        <a:pt x="6723" y="522"/>
                        <a:pt x="6836" y="543"/>
                      </a:cubicBezTo>
                      <a:cubicBezTo>
                        <a:pt x="6923" y="566"/>
                        <a:pt x="7007" y="590"/>
                        <a:pt x="7092" y="617"/>
                      </a:cubicBezTo>
                      <a:cubicBezTo>
                        <a:pt x="7166" y="640"/>
                        <a:pt x="7240" y="666"/>
                        <a:pt x="7314" y="691"/>
                      </a:cubicBezTo>
                      <a:cubicBezTo>
                        <a:pt x="7506" y="762"/>
                        <a:pt x="7695" y="836"/>
                        <a:pt x="7878" y="927"/>
                      </a:cubicBezTo>
                      <a:cubicBezTo>
                        <a:pt x="7953" y="965"/>
                        <a:pt x="8027" y="1008"/>
                        <a:pt x="8098" y="1055"/>
                      </a:cubicBezTo>
                      <a:cubicBezTo>
                        <a:pt x="8189" y="1117"/>
                        <a:pt x="8272" y="1188"/>
                        <a:pt x="8354" y="1260"/>
                      </a:cubicBezTo>
                      <a:cubicBezTo>
                        <a:pt x="8513" y="1403"/>
                        <a:pt x="8675" y="1544"/>
                        <a:pt x="8827" y="1696"/>
                      </a:cubicBezTo>
                      <a:cubicBezTo>
                        <a:pt x="8981" y="1848"/>
                        <a:pt x="9138" y="1998"/>
                        <a:pt x="9284" y="2158"/>
                      </a:cubicBezTo>
                      <a:cubicBezTo>
                        <a:pt x="9402" y="2300"/>
                        <a:pt x="9516" y="2446"/>
                        <a:pt x="9623" y="2596"/>
                      </a:cubicBezTo>
                      <a:cubicBezTo>
                        <a:pt x="9731" y="2765"/>
                        <a:pt x="9841" y="2933"/>
                        <a:pt x="9937" y="3111"/>
                      </a:cubicBezTo>
                      <a:cubicBezTo>
                        <a:pt x="10044" y="3344"/>
                        <a:pt x="10139" y="3584"/>
                        <a:pt x="10227" y="3826"/>
                      </a:cubicBezTo>
                      <a:cubicBezTo>
                        <a:pt x="10246" y="3886"/>
                        <a:pt x="10263" y="3944"/>
                        <a:pt x="10277" y="4004"/>
                      </a:cubicBezTo>
                      <a:cubicBezTo>
                        <a:pt x="10290" y="4064"/>
                        <a:pt x="10303" y="4124"/>
                        <a:pt x="10317" y="4184"/>
                      </a:cubicBezTo>
                      <a:cubicBezTo>
                        <a:pt x="10345" y="4313"/>
                        <a:pt x="10380" y="4443"/>
                        <a:pt x="10409" y="4573"/>
                      </a:cubicBezTo>
                      <a:cubicBezTo>
                        <a:pt x="10442" y="4756"/>
                        <a:pt x="10464" y="4938"/>
                        <a:pt x="10479" y="5124"/>
                      </a:cubicBezTo>
                      <a:cubicBezTo>
                        <a:pt x="10486" y="5268"/>
                        <a:pt x="10490" y="5411"/>
                        <a:pt x="10485" y="5555"/>
                      </a:cubicBezTo>
                      <a:cubicBezTo>
                        <a:pt x="10476" y="5639"/>
                        <a:pt x="10464" y="5721"/>
                        <a:pt x="10450" y="5805"/>
                      </a:cubicBezTo>
                      <a:cubicBezTo>
                        <a:pt x="10420" y="5951"/>
                        <a:pt x="10382" y="6097"/>
                        <a:pt x="10353" y="6244"/>
                      </a:cubicBezTo>
                      <a:cubicBezTo>
                        <a:pt x="10322" y="6411"/>
                        <a:pt x="10294" y="6578"/>
                        <a:pt x="10261" y="6743"/>
                      </a:cubicBezTo>
                      <a:cubicBezTo>
                        <a:pt x="10218" y="6939"/>
                        <a:pt x="10165" y="7130"/>
                        <a:pt x="10106" y="7321"/>
                      </a:cubicBezTo>
                      <a:cubicBezTo>
                        <a:pt x="10058" y="7456"/>
                        <a:pt x="9999" y="7583"/>
                        <a:pt x="9935" y="7711"/>
                      </a:cubicBezTo>
                      <a:cubicBezTo>
                        <a:pt x="9849" y="7880"/>
                        <a:pt x="9764" y="8050"/>
                        <a:pt x="9664" y="8213"/>
                      </a:cubicBezTo>
                      <a:cubicBezTo>
                        <a:pt x="9591" y="8312"/>
                        <a:pt x="9513" y="8406"/>
                        <a:pt x="9432" y="8499"/>
                      </a:cubicBezTo>
                      <a:lnTo>
                        <a:pt x="9433" y="8499"/>
                      </a:lnTo>
                      <a:cubicBezTo>
                        <a:pt x="9393" y="8544"/>
                        <a:pt x="9353" y="8590"/>
                        <a:pt x="9313" y="8636"/>
                      </a:cubicBezTo>
                      <a:cubicBezTo>
                        <a:pt x="9207" y="8751"/>
                        <a:pt x="9091" y="8854"/>
                        <a:pt x="8981" y="8966"/>
                      </a:cubicBezTo>
                      <a:cubicBezTo>
                        <a:pt x="8874" y="9077"/>
                        <a:pt x="8776" y="9202"/>
                        <a:pt x="8662" y="9308"/>
                      </a:cubicBezTo>
                      <a:cubicBezTo>
                        <a:pt x="8572" y="9385"/>
                        <a:pt x="8476" y="9455"/>
                        <a:pt x="8378" y="9521"/>
                      </a:cubicBezTo>
                      <a:lnTo>
                        <a:pt x="8380" y="9521"/>
                      </a:lnTo>
                      <a:cubicBezTo>
                        <a:pt x="8273" y="9592"/>
                        <a:pt x="8162" y="9655"/>
                        <a:pt x="8056" y="9723"/>
                      </a:cubicBezTo>
                      <a:cubicBezTo>
                        <a:pt x="7945" y="9796"/>
                        <a:pt x="7836" y="9872"/>
                        <a:pt x="7720" y="9935"/>
                      </a:cubicBezTo>
                      <a:cubicBezTo>
                        <a:pt x="7489" y="10048"/>
                        <a:pt x="7245" y="10132"/>
                        <a:pt x="7003" y="10217"/>
                      </a:cubicBezTo>
                      <a:cubicBezTo>
                        <a:pt x="6877" y="10260"/>
                        <a:pt x="6747" y="10289"/>
                        <a:pt x="6616" y="10318"/>
                      </a:cubicBezTo>
                      <a:lnTo>
                        <a:pt x="6613" y="10318"/>
                      </a:lnTo>
                      <a:cubicBezTo>
                        <a:pt x="6608" y="10320"/>
                        <a:pt x="6603" y="10321"/>
                        <a:pt x="6599" y="10322"/>
                      </a:cubicBezTo>
                      <a:lnTo>
                        <a:pt x="6599" y="10322"/>
                      </a:lnTo>
                      <a:cubicBezTo>
                        <a:pt x="6599" y="10321"/>
                        <a:pt x="6599" y="10321"/>
                        <a:pt x="6599" y="10321"/>
                      </a:cubicBezTo>
                      <a:lnTo>
                        <a:pt x="6599" y="10321"/>
                      </a:lnTo>
                      <a:cubicBezTo>
                        <a:pt x="6501" y="10341"/>
                        <a:pt x="6403" y="10360"/>
                        <a:pt x="6304" y="10380"/>
                      </a:cubicBezTo>
                      <a:cubicBezTo>
                        <a:pt x="6206" y="10398"/>
                        <a:pt x="6106" y="10411"/>
                        <a:pt x="6006" y="10419"/>
                      </a:cubicBezTo>
                      <a:cubicBezTo>
                        <a:pt x="5883" y="10427"/>
                        <a:pt x="5761" y="10436"/>
                        <a:pt x="5639" y="10446"/>
                      </a:cubicBezTo>
                      <a:lnTo>
                        <a:pt x="5651" y="10446"/>
                      </a:lnTo>
                      <a:cubicBezTo>
                        <a:pt x="5447" y="10459"/>
                        <a:pt x="5243" y="10470"/>
                        <a:pt x="5039" y="10470"/>
                      </a:cubicBezTo>
                      <a:cubicBezTo>
                        <a:pt x="4951" y="10470"/>
                        <a:pt x="4864" y="10468"/>
                        <a:pt x="4777" y="10463"/>
                      </a:cubicBezTo>
                      <a:cubicBezTo>
                        <a:pt x="4613" y="10451"/>
                        <a:pt x="4454" y="10432"/>
                        <a:pt x="4293" y="10403"/>
                      </a:cubicBezTo>
                      <a:cubicBezTo>
                        <a:pt x="4001" y="10337"/>
                        <a:pt x="3714" y="10262"/>
                        <a:pt x="3431" y="10165"/>
                      </a:cubicBezTo>
                      <a:cubicBezTo>
                        <a:pt x="3299" y="10117"/>
                        <a:pt x="3169" y="10061"/>
                        <a:pt x="3041" y="10002"/>
                      </a:cubicBezTo>
                      <a:cubicBezTo>
                        <a:pt x="2997" y="9982"/>
                        <a:pt x="2956" y="9958"/>
                        <a:pt x="2915" y="9934"/>
                      </a:cubicBezTo>
                      <a:cubicBezTo>
                        <a:pt x="2892" y="9923"/>
                        <a:pt x="2870" y="9914"/>
                        <a:pt x="2849" y="9903"/>
                      </a:cubicBezTo>
                      <a:cubicBezTo>
                        <a:pt x="2829" y="9894"/>
                        <a:pt x="2809" y="9885"/>
                        <a:pt x="2791" y="9871"/>
                      </a:cubicBezTo>
                      <a:cubicBezTo>
                        <a:pt x="2788" y="9867"/>
                        <a:pt x="2783" y="9864"/>
                        <a:pt x="2781" y="9860"/>
                      </a:cubicBezTo>
                      <a:cubicBezTo>
                        <a:pt x="2774" y="9856"/>
                        <a:pt x="2766" y="9852"/>
                        <a:pt x="2759" y="9848"/>
                      </a:cubicBezTo>
                      <a:cubicBezTo>
                        <a:pt x="2754" y="9847"/>
                        <a:pt x="2749" y="9844"/>
                        <a:pt x="2745" y="9842"/>
                      </a:cubicBezTo>
                      <a:cubicBezTo>
                        <a:pt x="2715" y="9827"/>
                        <a:pt x="2685" y="9812"/>
                        <a:pt x="2655" y="9799"/>
                      </a:cubicBezTo>
                      <a:cubicBezTo>
                        <a:pt x="2639" y="9790"/>
                        <a:pt x="2622" y="9782"/>
                        <a:pt x="2606" y="9772"/>
                      </a:cubicBezTo>
                      <a:cubicBezTo>
                        <a:pt x="2578" y="9753"/>
                        <a:pt x="2549" y="9732"/>
                        <a:pt x="2522" y="9713"/>
                      </a:cubicBezTo>
                      <a:cubicBezTo>
                        <a:pt x="2452" y="9654"/>
                        <a:pt x="2386" y="9592"/>
                        <a:pt x="2313" y="9535"/>
                      </a:cubicBezTo>
                      <a:cubicBezTo>
                        <a:pt x="2238" y="9475"/>
                        <a:pt x="2161" y="9417"/>
                        <a:pt x="2086" y="9357"/>
                      </a:cubicBezTo>
                      <a:lnTo>
                        <a:pt x="2086" y="9357"/>
                      </a:lnTo>
                      <a:lnTo>
                        <a:pt x="2087" y="9360"/>
                      </a:lnTo>
                      <a:cubicBezTo>
                        <a:pt x="2025" y="9308"/>
                        <a:pt x="1966" y="9256"/>
                        <a:pt x="1908" y="9200"/>
                      </a:cubicBezTo>
                      <a:cubicBezTo>
                        <a:pt x="1733" y="9014"/>
                        <a:pt x="1561" y="8822"/>
                        <a:pt x="1403" y="8621"/>
                      </a:cubicBezTo>
                      <a:cubicBezTo>
                        <a:pt x="1155" y="8270"/>
                        <a:pt x="925" y="7906"/>
                        <a:pt x="713" y="7534"/>
                      </a:cubicBezTo>
                      <a:cubicBezTo>
                        <a:pt x="683" y="7475"/>
                        <a:pt x="651" y="7417"/>
                        <a:pt x="628" y="7355"/>
                      </a:cubicBezTo>
                      <a:cubicBezTo>
                        <a:pt x="628" y="7356"/>
                        <a:pt x="628" y="7356"/>
                        <a:pt x="628" y="7357"/>
                      </a:cubicBezTo>
                      <a:cubicBezTo>
                        <a:pt x="618" y="7334"/>
                        <a:pt x="609" y="7309"/>
                        <a:pt x="600" y="7284"/>
                      </a:cubicBezTo>
                      <a:lnTo>
                        <a:pt x="600" y="7284"/>
                      </a:lnTo>
                      <a:cubicBezTo>
                        <a:pt x="600" y="7284"/>
                        <a:pt x="600" y="7285"/>
                        <a:pt x="601" y="7285"/>
                      </a:cubicBezTo>
                      <a:cubicBezTo>
                        <a:pt x="555" y="7156"/>
                        <a:pt x="514" y="7027"/>
                        <a:pt x="479" y="6895"/>
                      </a:cubicBezTo>
                      <a:cubicBezTo>
                        <a:pt x="431" y="6675"/>
                        <a:pt x="408" y="6450"/>
                        <a:pt x="383" y="6225"/>
                      </a:cubicBezTo>
                      <a:cubicBezTo>
                        <a:pt x="372" y="6068"/>
                        <a:pt x="371" y="5910"/>
                        <a:pt x="376" y="5752"/>
                      </a:cubicBezTo>
                      <a:lnTo>
                        <a:pt x="376" y="5752"/>
                      </a:lnTo>
                      <a:cubicBezTo>
                        <a:pt x="375" y="5760"/>
                        <a:pt x="375" y="5768"/>
                        <a:pt x="374" y="5776"/>
                      </a:cubicBezTo>
                      <a:cubicBezTo>
                        <a:pt x="382" y="5603"/>
                        <a:pt x="386" y="5430"/>
                        <a:pt x="398" y="5257"/>
                      </a:cubicBezTo>
                      <a:cubicBezTo>
                        <a:pt x="412" y="5086"/>
                        <a:pt x="434" y="4918"/>
                        <a:pt x="459" y="4750"/>
                      </a:cubicBezTo>
                      <a:lnTo>
                        <a:pt x="459" y="4749"/>
                      </a:lnTo>
                      <a:cubicBezTo>
                        <a:pt x="459" y="4745"/>
                        <a:pt x="460" y="4739"/>
                        <a:pt x="461" y="4733"/>
                      </a:cubicBezTo>
                      <a:cubicBezTo>
                        <a:pt x="482" y="4618"/>
                        <a:pt x="504" y="4503"/>
                        <a:pt x="535" y="4389"/>
                      </a:cubicBezTo>
                      <a:cubicBezTo>
                        <a:pt x="563" y="4280"/>
                        <a:pt x="594" y="4173"/>
                        <a:pt x="626" y="4065"/>
                      </a:cubicBezTo>
                      <a:cubicBezTo>
                        <a:pt x="709" y="3808"/>
                        <a:pt x="800" y="3553"/>
                        <a:pt x="907" y="3305"/>
                      </a:cubicBezTo>
                      <a:cubicBezTo>
                        <a:pt x="941" y="3232"/>
                        <a:pt x="979" y="3162"/>
                        <a:pt x="1020" y="3093"/>
                      </a:cubicBezTo>
                      <a:cubicBezTo>
                        <a:pt x="1080" y="3000"/>
                        <a:pt x="1141" y="2905"/>
                        <a:pt x="1196" y="2808"/>
                      </a:cubicBezTo>
                      <a:cubicBezTo>
                        <a:pt x="1252" y="2707"/>
                        <a:pt x="1305" y="2605"/>
                        <a:pt x="1361" y="2507"/>
                      </a:cubicBezTo>
                      <a:cubicBezTo>
                        <a:pt x="1376" y="2483"/>
                        <a:pt x="1391" y="2459"/>
                        <a:pt x="1408" y="2437"/>
                      </a:cubicBezTo>
                      <a:cubicBezTo>
                        <a:pt x="1439" y="2400"/>
                        <a:pt x="1473" y="2367"/>
                        <a:pt x="1508" y="2333"/>
                      </a:cubicBezTo>
                      <a:lnTo>
                        <a:pt x="1508" y="2333"/>
                      </a:lnTo>
                      <a:cubicBezTo>
                        <a:pt x="1506" y="2335"/>
                        <a:pt x="1505" y="2336"/>
                        <a:pt x="1503" y="2338"/>
                      </a:cubicBezTo>
                      <a:cubicBezTo>
                        <a:pt x="1508" y="2333"/>
                        <a:pt x="1513" y="2328"/>
                        <a:pt x="1518" y="2323"/>
                      </a:cubicBezTo>
                      <a:lnTo>
                        <a:pt x="1518" y="2323"/>
                      </a:lnTo>
                      <a:cubicBezTo>
                        <a:pt x="1515" y="2327"/>
                        <a:pt x="1511" y="2330"/>
                        <a:pt x="1508" y="2333"/>
                      </a:cubicBezTo>
                      <a:lnTo>
                        <a:pt x="1508" y="2333"/>
                      </a:lnTo>
                      <a:cubicBezTo>
                        <a:pt x="1512" y="2330"/>
                        <a:pt x="1515" y="2326"/>
                        <a:pt x="1519" y="2323"/>
                      </a:cubicBezTo>
                      <a:lnTo>
                        <a:pt x="1519" y="2323"/>
                      </a:lnTo>
                      <a:cubicBezTo>
                        <a:pt x="1519" y="2323"/>
                        <a:pt x="1518" y="2323"/>
                        <a:pt x="1518" y="2323"/>
                      </a:cubicBezTo>
                      <a:lnTo>
                        <a:pt x="1518" y="2323"/>
                      </a:lnTo>
                      <a:cubicBezTo>
                        <a:pt x="1519" y="2323"/>
                        <a:pt x="1519" y="2322"/>
                        <a:pt x="1520" y="2322"/>
                      </a:cubicBezTo>
                      <a:lnTo>
                        <a:pt x="1520" y="2322"/>
                      </a:lnTo>
                      <a:cubicBezTo>
                        <a:pt x="1520" y="2322"/>
                        <a:pt x="1519" y="2322"/>
                        <a:pt x="1519" y="2323"/>
                      </a:cubicBezTo>
                      <a:lnTo>
                        <a:pt x="1519" y="2323"/>
                      </a:lnTo>
                      <a:cubicBezTo>
                        <a:pt x="1566" y="2279"/>
                        <a:pt x="1615" y="2236"/>
                        <a:pt x="1663" y="2191"/>
                      </a:cubicBezTo>
                      <a:cubicBezTo>
                        <a:pt x="1727" y="2127"/>
                        <a:pt x="1783" y="2055"/>
                        <a:pt x="1841" y="1984"/>
                      </a:cubicBezTo>
                      <a:cubicBezTo>
                        <a:pt x="1866" y="1953"/>
                        <a:pt x="1894" y="1924"/>
                        <a:pt x="1921" y="1896"/>
                      </a:cubicBezTo>
                      <a:cubicBezTo>
                        <a:pt x="1967" y="1853"/>
                        <a:pt x="2014" y="1812"/>
                        <a:pt x="2063" y="1775"/>
                      </a:cubicBezTo>
                      <a:cubicBezTo>
                        <a:pt x="2098" y="1746"/>
                        <a:pt x="2134" y="1719"/>
                        <a:pt x="2167" y="1688"/>
                      </a:cubicBezTo>
                      <a:cubicBezTo>
                        <a:pt x="2187" y="1670"/>
                        <a:pt x="2201" y="1649"/>
                        <a:pt x="2213" y="1626"/>
                      </a:cubicBezTo>
                      <a:cubicBezTo>
                        <a:pt x="2381" y="1498"/>
                        <a:pt x="2549" y="1371"/>
                        <a:pt x="2722" y="1249"/>
                      </a:cubicBezTo>
                      <a:cubicBezTo>
                        <a:pt x="2813" y="1187"/>
                        <a:pt x="2905" y="1125"/>
                        <a:pt x="2998" y="1069"/>
                      </a:cubicBezTo>
                      <a:cubicBezTo>
                        <a:pt x="3100" y="1009"/>
                        <a:pt x="3203" y="954"/>
                        <a:pt x="3308" y="898"/>
                      </a:cubicBezTo>
                      <a:lnTo>
                        <a:pt x="3308" y="898"/>
                      </a:lnTo>
                      <a:cubicBezTo>
                        <a:pt x="3303" y="900"/>
                        <a:pt x="3298" y="903"/>
                        <a:pt x="3292" y="905"/>
                      </a:cubicBezTo>
                      <a:lnTo>
                        <a:pt x="3292" y="905"/>
                      </a:lnTo>
                      <a:cubicBezTo>
                        <a:pt x="3387" y="860"/>
                        <a:pt x="3482" y="814"/>
                        <a:pt x="3578" y="771"/>
                      </a:cubicBezTo>
                      <a:cubicBezTo>
                        <a:pt x="3682" y="726"/>
                        <a:pt x="3786" y="685"/>
                        <a:pt x="3893" y="644"/>
                      </a:cubicBezTo>
                      <a:lnTo>
                        <a:pt x="3893" y="644"/>
                      </a:lnTo>
                      <a:cubicBezTo>
                        <a:pt x="3890" y="645"/>
                        <a:pt x="3888" y="646"/>
                        <a:pt x="3886" y="646"/>
                      </a:cubicBezTo>
                      <a:lnTo>
                        <a:pt x="3885" y="646"/>
                      </a:lnTo>
                      <a:cubicBezTo>
                        <a:pt x="3889" y="645"/>
                        <a:pt x="3894" y="643"/>
                        <a:pt x="3897" y="642"/>
                      </a:cubicBezTo>
                      <a:lnTo>
                        <a:pt x="3898" y="642"/>
                      </a:lnTo>
                      <a:cubicBezTo>
                        <a:pt x="3957" y="621"/>
                        <a:pt x="4015" y="601"/>
                        <a:pt x="4074" y="581"/>
                      </a:cubicBezTo>
                      <a:cubicBezTo>
                        <a:pt x="4103" y="573"/>
                        <a:pt x="4134" y="563"/>
                        <a:pt x="4162" y="554"/>
                      </a:cubicBezTo>
                      <a:cubicBezTo>
                        <a:pt x="4217" y="537"/>
                        <a:pt x="4270" y="519"/>
                        <a:pt x="4326" y="505"/>
                      </a:cubicBezTo>
                      <a:cubicBezTo>
                        <a:pt x="4439" y="475"/>
                        <a:pt x="4554" y="447"/>
                        <a:pt x="4669" y="423"/>
                      </a:cubicBezTo>
                      <a:cubicBezTo>
                        <a:pt x="4735" y="413"/>
                        <a:pt x="4801" y="403"/>
                        <a:pt x="4867" y="393"/>
                      </a:cubicBezTo>
                      <a:cubicBezTo>
                        <a:pt x="4932" y="382"/>
                        <a:pt x="4998" y="381"/>
                        <a:pt x="5064" y="374"/>
                      </a:cubicBezTo>
                      <a:cubicBezTo>
                        <a:pt x="5109" y="372"/>
                        <a:pt x="5155" y="371"/>
                        <a:pt x="5200" y="371"/>
                      </a:cubicBezTo>
                      <a:close/>
                      <a:moveTo>
                        <a:pt x="5922" y="10794"/>
                      </a:moveTo>
                      <a:cubicBezTo>
                        <a:pt x="5918" y="10794"/>
                        <a:pt x="5915" y="10795"/>
                        <a:pt x="5911" y="10795"/>
                      </a:cubicBezTo>
                      <a:cubicBezTo>
                        <a:pt x="5915" y="10795"/>
                        <a:pt x="5918" y="10794"/>
                        <a:pt x="5922" y="10794"/>
                      </a:cubicBezTo>
                      <a:close/>
                      <a:moveTo>
                        <a:pt x="5182" y="0"/>
                      </a:moveTo>
                      <a:cubicBezTo>
                        <a:pt x="5124" y="0"/>
                        <a:pt x="5066" y="3"/>
                        <a:pt x="5007" y="8"/>
                      </a:cubicBezTo>
                      <a:cubicBezTo>
                        <a:pt x="4902" y="19"/>
                        <a:pt x="4798" y="29"/>
                        <a:pt x="4694" y="45"/>
                      </a:cubicBezTo>
                      <a:cubicBezTo>
                        <a:pt x="4576" y="63"/>
                        <a:pt x="4457" y="87"/>
                        <a:pt x="4341" y="118"/>
                      </a:cubicBezTo>
                      <a:cubicBezTo>
                        <a:pt x="4217" y="151"/>
                        <a:pt x="4092" y="183"/>
                        <a:pt x="3969" y="226"/>
                      </a:cubicBezTo>
                      <a:cubicBezTo>
                        <a:pt x="3960" y="229"/>
                        <a:pt x="3950" y="232"/>
                        <a:pt x="3941" y="236"/>
                      </a:cubicBezTo>
                      <a:cubicBezTo>
                        <a:pt x="3919" y="243"/>
                        <a:pt x="3896" y="251"/>
                        <a:pt x="3873" y="259"/>
                      </a:cubicBezTo>
                      <a:cubicBezTo>
                        <a:pt x="3835" y="272"/>
                        <a:pt x="3797" y="285"/>
                        <a:pt x="3758" y="299"/>
                      </a:cubicBezTo>
                      <a:lnTo>
                        <a:pt x="3759" y="299"/>
                      </a:lnTo>
                      <a:cubicBezTo>
                        <a:pt x="3412" y="421"/>
                        <a:pt x="3083" y="588"/>
                        <a:pt x="2769" y="777"/>
                      </a:cubicBezTo>
                      <a:cubicBezTo>
                        <a:pt x="2615" y="867"/>
                        <a:pt x="2470" y="971"/>
                        <a:pt x="2326" y="1076"/>
                      </a:cubicBezTo>
                      <a:cubicBezTo>
                        <a:pt x="2164" y="1196"/>
                        <a:pt x="2001" y="1316"/>
                        <a:pt x="1842" y="1440"/>
                      </a:cubicBezTo>
                      <a:cubicBezTo>
                        <a:pt x="1814" y="1462"/>
                        <a:pt x="1798" y="1491"/>
                        <a:pt x="1785" y="1523"/>
                      </a:cubicBezTo>
                      <a:cubicBezTo>
                        <a:pt x="1766" y="1539"/>
                        <a:pt x="1746" y="1554"/>
                        <a:pt x="1728" y="1571"/>
                      </a:cubicBezTo>
                      <a:cubicBezTo>
                        <a:pt x="1682" y="1613"/>
                        <a:pt x="1638" y="1654"/>
                        <a:pt x="1598" y="1700"/>
                      </a:cubicBezTo>
                      <a:cubicBezTo>
                        <a:pt x="1558" y="1745"/>
                        <a:pt x="1520" y="1793"/>
                        <a:pt x="1481" y="1840"/>
                      </a:cubicBezTo>
                      <a:cubicBezTo>
                        <a:pt x="1458" y="1868"/>
                        <a:pt x="1434" y="1895"/>
                        <a:pt x="1409" y="1921"/>
                      </a:cubicBezTo>
                      <a:cubicBezTo>
                        <a:pt x="1287" y="2036"/>
                        <a:pt x="1152" y="2142"/>
                        <a:pt x="1063" y="2286"/>
                      </a:cubicBezTo>
                      <a:cubicBezTo>
                        <a:pt x="1013" y="2365"/>
                        <a:pt x="971" y="2447"/>
                        <a:pt x="926" y="2527"/>
                      </a:cubicBezTo>
                      <a:cubicBezTo>
                        <a:pt x="884" y="2607"/>
                        <a:pt x="838" y="2685"/>
                        <a:pt x="793" y="2761"/>
                      </a:cubicBezTo>
                      <a:cubicBezTo>
                        <a:pt x="795" y="2757"/>
                        <a:pt x="797" y="2755"/>
                        <a:pt x="799" y="2752"/>
                      </a:cubicBezTo>
                      <a:lnTo>
                        <a:pt x="799" y="2752"/>
                      </a:lnTo>
                      <a:cubicBezTo>
                        <a:pt x="795" y="2758"/>
                        <a:pt x="792" y="2764"/>
                        <a:pt x="787" y="2771"/>
                      </a:cubicBezTo>
                      <a:cubicBezTo>
                        <a:pt x="739" y="2848"/>
                        <a:pt x="690" y="2922"/>
                        <a:pt x="645" y="3002"/>
                      </a:cubicBezTo>
                      <a:cubicBezTo>
                        <a:pt x="597" y="3089"/>
                        <a:pt x="558" y="3179"/>
                        <a:pt x="521" y="3271"/>
                      </a:cubicBezTo>
                      <a:cubicBezTo>
                        <a:pt x="450" y="3442"/>
                        <a:pt x="387" y="3615"/>
                        <a:pt x="326" y="3790"/>
                      </a:cubicBezTo>
                      <a:cubicBezTo>
                        <a:pt x="261" y="3981"/>
                        <a:pt x="208" y="4174"/>
                        <a:pt x="157" y="4370"/>
                      </a:cubicBezTo>
                      <a:cubicBezTo>
                        <a:pt x="107" y="4559"/>
                        <a:pt x="83" y="4757"/>
                        <a:pt x="57" y="4952"/>
                      </a:cubicBezTo>
                      <a:cubicBezTo>
                        <a:pt x="31" y="5146"/>
                        <a:pt x="21" y="5341"/>
                        <a:pt x="14" y="5538"/>
                      </a:cubicBezTo>
                      <a:cubicBezTo>
                        <a:pt x="11" y="5639"/>
                        <a:pt x="7" y="5741"/>
                        <a:pt x="4" y="5843"/>
                      </a:cubicBezTo>
                      <a:cubicBezTo>
                        <a:pt x="0" y="5940"/>
                        <a:pt x="5" y="6038"/>
                        <a:pt x="8" y="6134"/>
                      </a:cubicBezTo>
                      <a:cubicBezTo>
                        <a:pt x="15" y="6332"/>
                        <a:pt x="47" y="6530"/>
                        <a:pt x="73" y="6725"/>
                      </a:cubicBezTo>
                      <a:cubicBezTo>
                        <a:pt x="101" y="6924"/>
                        <a:pt x="150" y="7117"/>
                        <a:pt x="217" y="7307"/>
                      </a:cubicBezTo>
                      <a:cubicBezTo>
                        <a:pt x="228" y="7338"/>
                        <a:pt x="238" y="7369"/>
                        <a:pt x="250" y="7400"/>
                      </a:cubicBezTo>
                      <a:cubicBezTo>
                        <a:pt x="250" y="7400"/>
                        <a:pt x="250" y="7401"/>
                        <a:pt x="251" y="7402"/>
                      </a:cubicBezTo>
                      <a:cubicBezTo>
                        <a:pt x="251" y="7402"/>
                        <a:pt x="251" y="7403"/>
                        <a:pt x="251" y="7404"/>
                      </a:cubicBezTo>
                      <a:cubicBezTo>
                        <a:pt x="252" y="7405"/>
                        <a:pt x="252" y="7407"/>
                        <a:pt x="252" y="7407"/>
                      </a:cubicBezTo>
                      <a:cubicBezTo>
                        <a:pt x="252" y="7407"/>
                        <a:pt x="252" y="7407"/>
                        <a:pt x="252" y="7408"/>
                      </a:cubicBezTo>
                      <a:cubicBezTo>
                        <a:pt x="253" y="7411"/>
                        <a:pt x="255" y="7416"/>
                        <a:pt x="256" y="7419"/>
                      </a:cubicBezTo>
                      <a:cubicBezTo>
                        <a:pt x="292" y="7511"/>
                        <a:pt x="331" y="7599"/>
                        <a:pt x="375" y="7687"/>
                      </a:cubicBezTo>
                      <a:cubicBezTo>
                        <a:pt x="418" y="7769"/>
                        <a:pt x="469" y="7849"/>
                        <a:pt x="516" y="7929"/>
                      </a:cubicBezTo>
                      <a:cubicBezTo>
                        <a:pt x="618" y="8100"/>
                        <a:pt x="721" y="8269"/>
                        <a:pt x="832" y="8435"/>
                      </a:cubicBezTo>
                      <a:cubicBezTo>
                        <a:pt x="946" y="8607"/>
                        <a:pt x="1060" y="8780"/>
                        <a:pt x="1187" y="8945"/>
                      </a:cubicBezTo>
                      <a:cubicBezTo>
                        <a:pt x="1247" y="9020"/>
                        <a:pt x="1313" y="9091"/>
                        <a:pt x="1377" y="9163"/>
                      </a:cubicBezTo>
                      <a:cubicBezTo>
                        <a:pt x="1439" y="9233"/>
                        <a:pt x="1499" y="9305"/>
                        <a:pt x="1564" y="9373"/>
                      </a:cubicBezTo>
                      <a:cubicBezTo>
                        <a:pt x="1648" y="9461"/>
                        <a:pt x="1733" y="9546"/>
                        <a:pt x="1827" y="9624"/>
                      </a:cubicBezTo>
                      <a:cubicBezTo>
                        <a:pt x="1912" y="9694"/>
                        <a:pt x="1999" y="9758"/>
                        <a:pt x="2085" y="9825"/>
                      </a:cubicBezTo>
                      <a:cubicBezTo>
                        <a:pt x="2163" y="9890"/>
                        <a:pt x="2238" y="9961"/>
                        <a:pt x="2320" y="10023"/>
                      </a:cubicBezTo>
                      <a:cubicBezTo>
                        <a:pt x="2321" y="10024"/>
                        <a:pt x="2323" y="10026"/>
                        <a:pt x="2325" y="10027"/>
                      </a:cubicBezTo>
                      <a:cubicBezTo>
                        <a:pt x="2380" y="10070"/>
                        <a:pt x="2437" y="10104"/>
                        <a:pt x="2500" y="10134"/>
                      </a:cubicBezTo>
                      <a:cubicBezTo>
                        <a:pt x="2520" y="10144"/>
                        <a:pt x="2542" y="10153"/>
                        <a:pt x="2564" y="10164"/>
                      </a:cubicBezTo>
                      <a:cubicBezTo>
                        <a:pt x="2574" y="10169"/>
                        <a:pt x="2584" y="10176"/>
                        <a:pt x="2596" y="10181"/>
                      </a:cubicBezTo>
                      <a:cubicBezTo>
                        <a:pt x="2667" y="10218"/>
                        <a:pt x="2734" y="10263"/>
                        <a:pt x="2804" y="10301"/>
                      </a:cubicBezTo>
                      <a:cubicBezTo>
                        <a:pt x="2892" y="10349"/>
                        <a:pt x="2988" y="10382"/>
                        <a:pt x="3081" y="10423"/>
                      </a:cubicBezTo>
                      <a:cubicBezTo>
                        <a:pt x="3250" y="10499"/>
                        <a:pt x="3428" y="10557"/>
                        <a:pt x="3607" y="10611"/>
                      </a:cubicBezTo>
                      <a:cubicBezTo>
                        <a:pt x="3798" y="10668"/>
                        <a:pt x="3993" y="10715"/>
                        <a:pt x="4189" y="10758"/>
                      </a:cubicBezTo>
                      <a:cubicBezTo>
                        <a:pt x="4383" y="10803"/>
                        <a:pt x="4584" y="10822"/>
                        <a:pt x="4783" y="10834"/>
                      </a:cubicBezTo>
                      <a:cubicBezTo>
                        <a:pt x="4870" y="10839"/>
                        <a:pt x="4957" y="10842"/>
                        <a:pt x="5044" y="10842"/>
                      </a:cubicBezTo>
                      <a:cubicBezTo>
                        <a:pt x="5341" y="10842"/>
                        <a:pt x="5639" y="10814"/>
                        <a:pt x="5935" y="10792"/>
                      </a:cubicBezTo>
                      <a:lnTo>
                        <a:pt x="5935" y="10792"/>
                      </a:lnTo>
                      <a:cubicBezTo>
                        <a:pt x="5931" y="10793"/>
                        <a:pt x="5926" y="10794"/>
                        <a:pt x="5922" y="10794"/>
                      </a:cubicBezTo>
                      <a:lnTo>
                        <a:pt x="5922" y="10794"/>
                      </a:lnTo>
                      <a:cubicBezTo>
                        <a:pt x="6020" y="10788"/>
                        <a:pt x="6119" y="10781"/>
                        <a:pt x="6218" y="10770"/>
                      </a:cubicBezTo>
                      <a:cubicBezTo>
                        <a:pt x="6311" y="10757"/>
                        <a:pt x="6401" y="10738"/>
                        <a:pt x="6493" y="10718"/>
                      </a:cubicBezTo>
                      <a:cubicBezTo>
                        <a:pt x="6684" y="10680"/>
                        <a:pt x="6877" y="10647"/>
                        <a:pt x="7062" y="10587"/>
                      </a:cubicBezTo>
                      <a:cubicBezTo>
                        <a:pt x="7152" y="10558"/>
                        <a:pt x="7240" y="10524"/>
                        <a:pt x="7329" y="10493"/>
                      </a:cubicBezTo>
                      <a:cubicBezTo>
                        <a:pt x="7409" y="10463"/>
                        <a:pt x="7490" y="10436"/>
                        <a:pt x="7570" y="10405"/>
                      </a:cubicBezTo>
                      <a:cubicBezTo>
                        <a:pt x="7734" y="10342"/>
                        <a:pt x="7894" y="10269"/>
                        <a:pt x="8041" y="10175"/>
                      </a:cubicBezTo>
                      <a:cubicBezTo>
                        <a:pt x="8182" y="10086"/>
                        <a:pt x="8318" y="9992"/>
                        <a:pt x="8461" y="9906"/>
                      </a:cubicBezTo>
                      <a:cubicBezTo>
                        <a:pt x="8607" y="9818"/>
                        <a:pt x="8749" y="9718"/>
                        <a:pt x="8880" y="9608"/>
                      </a:cubicBezTo>
                      <a:cubicBezTo>
                        <a:pt x="9015" y="9496"/>
                        <a:pt x="9122" y="9353"/>
                        <a:pt x="9243" y="9228"/>
                      </a:cubicBezTo>
                      <a:cubicBezTo>
                        <a:pt x="9365" y="9102"/>
                        <a:pt x="9498" y="8988"/>
                        <a:pt x="9612" y="8854"/>
                      </a:cubicBezTo>
                      <a:cubicBezTo>
                        <a:pt x="9628" y="8835"/>
                        <a:pt x="9645" y="8815"/>
                        <a:pt x="9663" y="8796"/>
                      </a:cubicBezTo>
                      <a:cubicBezTo>
                        <a:pt x="9792" y="8651"/>
                        <a:pt x="9918" y="8505"/>
                        <a:pt x="10022" y="8340"/>
                      </a:cubicBezTo>
                      <a:cubicBezTo>
                        <a:pt x="10073" y="8257"/>
                        <a:pt x="10114" y="8169"/>
                        <a:pt x="10159" y="8082"/>
                      </a:cubicBezTo>
                      <a:cubicBezTo>
                        <a:pt x="10205" y="7995"/>
                        <a:pt x="10249" y="7907"/>
                        <a:pt x="10295" y="7818"/>
                      </a:cubicBezTo>
                      <a:cubicBezTo>
                        <a:pt x="10337" y="7731"/>
                        <a:pt x="10377" y="7643"/>
                        <a:pt x="10415" y="7554"/>
                      </a:cubicBezTo>
                      <a:cubicBezTo>
                        <a:pt x="10455" y="7459"/>
                        <a:pt x="10482" y="7359"/>
                        <a:pt x="10510" y="7260"/>
                      </a:cubicBezTo>
                      <a:cubicBezTo>
                        <a:pt x="10536" y="7168"/>
                        <a:pt x="10562" y="7076"/>
                        <a:pt x="10586" y="6982"/>
                      </a:cubicBezTo>
                      <a:cubicBezTo>
                        <a:pt x="10611" y="6883"/>
                        <a:pt x="10630" y="6781"/>
                        <a:pt x="10649" y="6680"/>
                      </a:cubicBezTo>
                      <a:cubicBezTo>
                        <a:pt x="10674" y="6556"/>
                        <a:pt x="10695" y="6431"/>
                        <a:pt x="10718" y="6306"/>
                      </a:cubicBezTo>
                      <a:lnTo>
                        <a:pt x="10718" y="6306"/>
                      </a:lnTo>
                      <a:cubicBezTo>
                        <a:pt x="10760" y="6112"/>
                        <a:pt x="10807" y="5920"/>
                        <a:pt x="10838" y="5725"/>
                      </a:cubicBezTo>
                      <a:cubicBezTo>
                        <a:pt x="10871" y="5522"/>
                        <a:pt x="10860" y="5317"/>
                        <a:pt x="10847" y="5114"/>
                      </a:cubicBezTo>
                      <a:cubicBezTo>
                        <a:pt x="10836" y="4914"/>
                        <a:pt x="10811" y="4715"/>
                        <a:pt x="10775" y="4518"/>
                      </a:cubicBezTo>
                      <a:cubicBezTo>
                        <a:pt x="10756" y="4416"/>
                        <a:pt x="10728" y="4317"/>
                        <a:pt x="10703" y="4216"/>
                      </a:cubicBezTo>
                      <a:cubicBezTo>
                        <a:pt x="10681" y="4126"/>
                        <a:pt x="10663" y="4034"/>
                        <a:pt x="10641" y="3943"/>
                      </a:cubicBezTo>
                      <a:cubicBezTo>
                        <a:pt x="10617" y="3841"/>
                        <a:pt x="10590" y="3744"/>
                        <a:pt x="10556" y="3646"/>
                      </a:cubicBezTo>
                      <a:cubicBezTo>
                        <a:pt x="10522" y="3557"/>
                        <a:pt x="10487" y="3467"/>
                        <a:pt x="10453" y="3378"/>
                      </a:cubicBezTo>
                      <a:cubicBezTo>
                        <a:pt x="10414" y="3279"/>
                        <a:pt x="10373" y="3180"/>
                        <a:pt x="10332" y="3083"/>
                      </a:cubicBezTo>
                      <a:cubicBezTo>
                        <a:pt x="10294" y="2995"/>
                        <a:pt x="10253" y="2905"/>
                        <a:pt x="10202" y="2824"/>
                      </a:cubicBezTo>
                      <a:cubicBezTo>
                        <a:pt x="10094" y="2649"/>
                        <a:pt x="9988" y="2471"/>
                        <a:pt x="9870" y="2304"/>
                      </a:cubicBezTo>
                      <a:cubicBezTo>
                        <a:pt x="9815" y="2229"/>
                        <a:pt x="9755" y="2157"/>
                        <a:pt x="9698" y="2084"/>
                      </a:cubicBezTo>
                      <a:cubicBezTo>
                        <a:pt x="9639" y="2007"/>
                        <a:pt x="9578" y="1932"/>
                        <a:pt x="9513" y="1861"/>
                      </a:cubicBezTo>
                      <a:cubicBezTo>
                        <a:pt x="9446" y="1788"/>
                        <a:pt x="9376" y="1721"/>
                        <a:pt x="9307" y="1653"/>
                      </a:cubicBezTo>
                      <a:cubicBezTo>
                        <a:pt x="9234" y="1579"/>
                        <a:pt x="9162" y="1506"/>
                        <a:pt x="9089" y="1433"/>
                      </a:cubicBezTo>
                      <a:cubicBezTo>
                        <a:pt x="8947" y="1292"/>
                        <a:pt x="8795" y="1161"/>
                        <a:pt x="8647" y="1026"/>
                      </a:cubicBezTo>
                      <a:cubicBezTo>
                        <a:pt x="8547" y="936"/>
                        <a:pt x="8445" y="848"/>
                        <a:pt x="8335" y="769"/>
                      </a:cubicBezTo>
                      <a:cubicBezTo>
                        <a:pt x="8179" y="658"/>
                        <a:pt x="8007" y="577"/>
                        <a:pt x="7833" y="498"/>
                      </a:cubicBezTo>
                      <a:cubicBezTo>
                        <a:pt x="7649" y="413"/>
                        <a:pt x="7457" y="350"/>
                        <a:pt x="7266" y="284"/>
                      </a:cubicBezTo>
                      <a:cubicBezTo>
                        <a:pt x="7087" y="222"/>
                        <a:pt x="6903" y="172"/>
                        <a:pt x="6715" y="144"/>
                      </a:cubicBezTo>
                      <a:cubicBezTo>
                        <a:pt x="6510" y="114"/>
                        <a:pt x="6304" y="91"/>
                        <a:pt x="6098" y="71"/>
                      </a:cubicBezTo>
                      <a:cubicBezTo>
                        <a:pt x="5910" y="54"/>
                        <a:pt x="5722" y="38"/>
                        <a:pt x="5535" y="20"/>
                      </a:cubicBezTo>
                      <a:cubicBezTo>
                        <a:pt x="5417" y="10"/>
                        <a:pt x="5299" y="0"/>
                        <a:pt x="518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8" name="Google Shape;938;p32"/>
            <p:cNvGrpSpPr/>
            <p:nvPr/>
          </p:nvGrpSpPr>
          <p:grpSpPr>
            <a:xfrm flipH="1">
              <a:off x="8424010" y="648824"/>
              <a:ext cx="393729" cy="173497"/>
              <a:chOff x="3659575" y="587325"/>
              <a:chExt cx="181250" cy="79400"/>
            </a:xfrm>
          </p:grpSpPr>
          <p:sp>
            <p:nvSpPr>
              <p:cNvPr id="939" name="Google Shape;939;p32"/>
              <p:cNvSpPr/>
              <p:nvPr/>
            </p:nvSpPr>
            <p:spPr>
              <a:xfrm>
                <a:off x="3669725" y="594375"/>
                <a:ext cx="165175" cy="66625"/>
              </a:xfrm>
              <a:custGeom>
                <a:avLst/>
                <a:gdLst/>
                <a:ahLst/>
                <a:cxnLst/>
                <a:rect l="l" t="t" r="r" b="b"/>
                <a:pathLst>
                  <a:path w="6607" h="2665" extrusionOk="0">
                    <a:moveTo>
                      <a:pt x="4916" y="1720"/>
                    </a:moveTo>
                    <a:lnTo>
                      <a:pt x="4916" y="1720"/>
                    </a:lnTo>
                    <a:cubicBezTo>
                      <a:pt x="4905" y="1727"/>
                      <a:pt x="4895" y="1735"/>
                      <a:pt x="4884" y="1743"/>
                    </a:cubicBezTo>
                    <a:cubicBezTo>
                      <a:pt x="4882" y="1744"/>
                      <a:pt x="4881" y="1745"/>
                      <a:pt x="4880" y="1746"/>
                    </a:cubicBezTo>
                    <a:cubicBezTo>
                      <a:pt x="4819" y="1754"/>
                      <a:pt x="4760" y="1762"/>
                      <a:pt x="4700" y="1770"/>
                    </a:cubicBezTo>
                    <a:cubicBezTo>
                      <a:pt x="4723" y="1765"/>
                      <a:pt x="4746" y="1759"/>
                      <a:pt x="4770" y="1753"/>
                    </a:cubicBezTo>
                    <a:lnTo>
                      <a:pt x="4916" y="1720"/>
                    </a:lnTo>
                    <a:close/>
                    <a:moveTo>
                      <a:pt x="4148" y="1"/>
                    </a:moveTo>
                    <a:cubicBezTo>
                      <a:pt x="4093" y="1"/>
                      <a:pt x="4036" y="11"/>
                      <a:pt x="3985" y="22"/>
                    </a:cubicBezTo>
                    <a:cubicBezTo>
                      <a:pt x="3923" y="37"/>
                      <a:pt x="3861" y="49"/>
                      <a:pt x="3803" y="71"/>
                    </a:cubicBezTo>
                    <a:cubicBezTo>
                      <a:pt x="3675" y="117"/>
                      <a:pt x="3550" y="172"/>
                      <a:pt x="3430" y="235"/>
                    </a:cubicBezTo>
                    <a:cubicBezTo>
                      <a:pt x="3304" y="301"/>
                      <a:pt x="3175" y="368"/>
                      <a:pt x="3055" y="446"/>
                    </a:cubicBezTo>
                    <a:cubicBezTo>
                      <a:pt x="3007" y="477"/>
                      <a:pt x="2958" y="507"/>
                      <a:pt x="2912" y="542"/>
                    </a:cubicBezTo>
                    <a:cubicBezTo>
                      <a:pt x="2871" y="575"/>
                      <a:pt x="2825" y="617"/>
                      <a:pt x="2798" y="662"/>
                    </a:cubicBezTo>
                    <a:cubicBezTo>
                      <a:pt x="2766" y="714"/>
                      <a:pt x="2743" y="764"/>
                      <a:pt x="2742" y="825"/>
                    </a:cubicBezTo>
                    <a:cubicBezTo>
                      <a:pt x="2740" y="859"/>
                      <a:pt x="2745" y="894"/>
                      <a:pt x="2755" y="926"/>
                    </a:cubicBezTo>
                    <a:cubicBezTo>
                      <a:pt x="2748" y="949"/>
                      <a:pt x="2744" y="972"/>
                      <a:pt x="2742" y="995"/>
                    </a:cubicBezTo>
                    <a:cubicBezTo>
                      <a:pt x="2721" y="1005"/>
                      <a:pt x="2702" y="1017"/>
                      <a:pt x="2682" y="1028"/>
                    </a:cubicBezTo>
                    <a:cubicBezTo>
                      <a:pt x="2690" y="1024"/>
                      <a:pt x="2697" y="1020"/>
                      <a:pt x="2704" y="1017"/>
                    </a:cubicBezTo>
                    <a:lnTo>
                      <a:pt x="2704" y="1017"/>
                    </a:lnTo>
                    <a:cubicBezTo>
                      <a:pt x="2634" y="1054"/>
                      <a:pt x="2567" y="1091"/>
                      <a:pt x="2521" y="1157"/>
                    </a:cubicBezTo>
                    <a:cubicBezTo>
                      <a:pt x="2496" y="1195"/>
                      <a:pt x="2485" y="1236"/>
                      <a:pt x="2480" y="1280"/>
                    </a:cubicBezTo>
                    <a:cubicBezTo>
                      <a:pt x="2365" y="1317"/>
                      <a:pt x="2251" y="1355"/>
                      <a:pt x="2137" y="1395"/>
                    </a:cubicBezTo>
                    <a:cubicBezTo>
                      <a:pt x="2109" y="1404"/>
                      <a:pt x="2082" y="1414"/>
                      <a:pt x="2054" y="1424"/>
                    </a:cubicBezTo>
                    <a:cubicBezTo>
                      <a:pt x="2045" y="1422"/>
                      <a:pt x="2036" y="1419"/>
                      <a:pt x="2027" y="1417"/>
                    </a:cubicBezTo>
                    <a:cubicBezTo>
                      <a:pt x="1970" y="1333"/>
                      <a:pt x="1897" y="1259"/>
                      <a:pt x="1804" y="1213"/>
                    </a:cubicBezTo>
                    <a:cubicBezTo>
                      <a:pt x="1716" y="1170"/>
                      <a:pt x="1626" y="1144"/>
                      <a:pt x="1526" y="1137"/>
                    </a:cubicBezTo>
                    <a:cubicBezTo>
                      <a:pt x="1511" y="1136"/>
                      <a:pt x="1495" y="1135"/>
                      <a:pt x="1480" y="1135"/>
                    </a:cubicBezTo>
                    <a:cubicBezTo>
                      <a:pt x="1390" y="1135"/>
                      <a:pt x="1295" y="1152"/>
                      <a:pt x="1210" y="1177"/>
                    </a:cubicBezTo>
                    <a:cubicBezTo>
                      <a:pt x="1093" y="1210"/>
                      <a:pt x="978" y="1259"/>
                      <a:pt x="871" y="1317"/>
                    </a:cubicBezTo>
                    <a:cubicBezTo>
                      <a:pt x="773" y="1370"/>
                      <a:pt x="679" y="1426"/>
                      <a:pt x="588" y="1491"/>
                    </a:cubicBezTo>
                    <a:cubicBezTo>
                      <a:pt x="537" y="1528"/>
                      <a:pt x="496" y="1571"/>
                      <a:pt x="460" y="1621"/>
                    </a:cubicBezTo>
                    <a:cubicBezTo>
                      <a:pt x="367" y="1705"/>
                      <a:pt x="276" y="1810"/>
                      <a:pt x="242" y="1928"/>
                    </a:cubicBezTo>
                    <a:cubicBezTo>
                      <a:pt x="196" y="1954"/>
                      <a:pt x="152" y="1983"/>
                      <a:pt x="108" y="2014"/>
                    </a:cubicBezTo>
                    <a:cubicBezTo>
                      <a:pt x="48" y="2056"/>
                      <a:pt x="16" y="2128"/>
                      <a:pt x="25" y="2197"/>
                    </a:cubicBezTo>
                    <a:cubicBezTo>
                      <a:pt x="9" y="2244"/>
                      <a:pt x="11" y="2297"/>
                      <a:pt x="30" y="2342"/>
                    </a:cubicBezTo>
                    <a:cubicBezTo>
                      <a:pt x="17" y="2366"/>
                      <a:pt x="6" y="2392"/>
                      <a:pt x="4" y="2422"/>
                    </a:cubicBezTo>
                    <a:cubicBezTo>
                      <a:pt x="1" y="2470"/>
                      <a:pt x="16" y="2518"/>
                      <a:pt x="46" y="2556"/>
                    </a:cubicBezTo>
                    <a:cubicBezTo>
                      <a:pt x="84" y="2602"/>
                      <a:pt x="126" y="2638"/>
                      <a:pt x="185" y="2653"/>
                    </a:cubicBezTo>
                    <a:cubicBezTo>
                      <a:pt x="209" y="2660"/>
                      <a:pt x="233" y="2663"/>
                      <a:pt x="257" y="2664"/>
                    </a:cubicBezTo>
                    <a:cubicBezTo>
                      <a:pt x="264" y="2665"/>
                      <a:pt x="271" y="2665"/>
                      <a:pt x="278" y="2665"/>
                    </a:cubicBezTo>
                    <a:cubicBezTo>
                      <a:pt x="298" y="2665"/>
                      <a:pt x="320" y="2664"/>
                      <a:pt x="340" y="2661"/>
                    </a:cubicBezTo>
                    <a:cubicBezTo>
                      <a:pt x="470" y="2645"/>
                      <a:pt x="596" y="2622"/>
                      <a:pt x="721" y="2583"/>
                    </a:cubicBezTo>
                    <a:cubicBezTo>
                      <a:pt x="786" y="2564"/>
                      <a:pt x="869" y="2540"/>
                      <a:pt x="945" y="2506"/>
                    </a:cubicBezTo>
                    <a:cubicBezTo>
                      <a:pt x="974" y="2535"/>
                      <a:pt x="1007" y="2559"/>
                      <a:pt x="1052" y="2575"/>
                    </a:cubicBezTo>
                    <a:cubicBezTo>
                      <a:pt x="1117" y="2598"/>
                      <a:pt x="1185" y="2599"/>
                      <a:pt x="1253" y="2599"/>
                    </a:cubicBezTo>
                    <a:cubicBezTo>
                      <a:pt x="1265" y="2599"/>
                      <a:pt x="1276" y="2599"/>
                      <a:pt x="1288" y="2599"/>
                    </a:cubicBezTo>
                    <a:cubicBezTo>
                      <a:pt x="1427" y="2605"/>
                      <a:pt x="1566" y="2607"/>
                      <a:pt x="1704" y="2607"/>
                    </a:cubicBezTo>
                    <a:cubicBezTo>
                      <a:pt x="1978" y="2607"/>
                      <a:pt x="2251" y="2599"/>
                      <a:pt x="2524" y="2590"/>
                    </a:cubicBezTo>
                    <a:cubicBezTo>
                      <a:pt x="2612" y="2588"/>
                      <a:pt x="2702" y="2583"/>
                      <a:pt x="2790" y="2579"/>
                    </a:cubicBezTo>
                    <a:cubicBezTo>
                      <a:pt x="2840" y="2576"/>
                      <a:pt x="2889" y="2574"/>
                      <a:pt x="2941" y="2571"/>
                    </a:cubicBezTo>
                    <a:cubicBezTo>
                      <a:pt x="3009" y="2567"/>
                      <a:pt x="3079" y="2560"/>
                      <a:pt x="3149" y="2557"/>
                    </a:cubicBezTo>
                    <a:cubicBezTo>
                      <a:pt x="3170" y="2555"/>
                      <a:pt x="3193" y="2555"/>
                      <a:pt x="3215" y="2554"/>
                    </a:cubicBezTo>
                    <a:cubicBezTo>
                      <a:pt x="3223" y="2556"/>
                      <a:pt x="3232" y="2559"/>
                      <a:pt x="3241" y="2562"/>
                    </a:cubicBezTo>
                    <a:cubicBezTo>
                      <a:pt x="3304" y="2575"/>
                      <a:pt x="3368" y="2590"/>
                      <a:pt x="3433" y="2596"/>
                    </a:cubicBezTo>
                    <a:cubicBezTo>
                      <a:pt x="3487" y="2599"/>
                      <a:pt x="3541" y="2602"/>
                      <a:pt x="3596" y="2602"/>
                    </a:cubicBezTo>
                    <a:cubicBezTo>
                      <a:pt x="3646" y="2602"/>
                      <a:pt x="3696" y="2602"/>
                      <a:pt x="3748" y="2599"/>
                    </a:cubicBezTo>
                    <a:cubicBezTo>
                      <a:pt x="3852" y="2596"/>
                      <a:pt x="3956" y="2592"/>
                      <a:pt x="4060" y="2588"/>
                    </a:cubicBezTo>
                    <a:cubicBezTo>
                      <a:pt x="4135" y="2586"/>
                      <a:pt x="4211" y="2576"/>
                      <a:pt x="4285" y="2570"/>
                    </a:cubicBezTo>
                    <a:cubicBezTo>
                      <a:pt x="4366" y="2564"/>
                      <a:pt x="4448" y="2558"/>
                      <a:pt x="4529" y="2549"/>
                    </a:cubicBezTo>
                    <a:cubicBezTo>
                      <a:pt x="4605" y="2539"/>
                      <a:pt x="4682" y="2531"/>
                      <a:pt x="4759" y="2522"/>
                    </a:cubicBezTo>
                    <a:cubicBezTo>
                      <a:pt x="4884" y="2516"/>
                      <a:pt x="5010" y="2510"/>
                      <a:pt x="5135" y="2501"/>
                    </a:cubicBezTo>
                    <a:cubicBezTo>
                      <a:pt x="5176" y="2509"/>
                      <a:pt x="5217" y="2510"/>
                      <a:pt x="5260" y="2510"/>
                    </a:cubicBezTo>
                    <a:cubicBezTo>
                      <a:pt x="5314" y="2512"/>
                      <a:pt x="5369" y="2513"/>
                      <a:pt x="5423" y="2513"/>
                    </a:cubicBezTo>
                    <a:cubicBezTo>
                      <a:pt x="5581" y="2513"/>
                      <a:pt x="5738" y="2505"/>
                      <a:pt x="5893" y="2479"/>
                    </a:cubicBezTo>
                    <a:cubicBezTo>
                      <a:pt x="5939" y="2477"/>
                      <a:pt x="5984" y="2474"/>
                      <a:pt x="6030" y="2470"/>
                    </a:cubicBezTo>
                    <a:cubicBezTo>
                      <a:pt x="6074" y="2468"/>
                      <a:pt x="6115" y="2464"/>
                      <a:pt x="6157" y="2461"/>
                    </a:cubicBezTo>
                    <a:cubicBezTo>
                      <a:pt x="6187" y="2458"/>
                      <a:pt x="6218" y="2459"/>
                      <a:pt x="6246" y="2454"/>
                    </a:cubicBezTo>
                    <a:cubicBezTo>
                      <a:pt x="6284" y="2448"/>
                      <a:pt x="6317" y="2438"/>
                      <a:pt x="6352" y="2422"/>
                    </a:cubicBezTo>
                    <a:cubicBezTo>
                      <a:pt x="6381" y="2408"/>
                      <a:pt x="6405" y="2388"/>
                      <a:pt x="6424" y="2361"/>
                    </a:cubicBezTo>
                    <a:cubicBezTo>
                      <a:pt x="6432" y="2360"/>
                      <a:pt x="6441" y="2358"/>
                      <a:pt x="6449" y="2357"/>
                    </a:cubicBezTo>
                    <a:cubicBezTo>
                      <a:pt x="6522" y="2343"/>
                      <a:pt x="6583" y="2287"/>
                      <a:pt x="6597" y="2213"/>
                    </a:cubicBezTo>
                    <a:cubicBezTo>
                      <a:pt x="6607" y="2169"/>
                      <a:pt x="6604" y="2133"/>
                      <a:pt x="6592" y="2090"/>
                    </a:cubicBezTo>
                    <a:cubicBezTo>
                      <a:pt x="6572" y="2022"/>
                      <a:pt x="6510" y="1972"/>
                      <a:pt x="6441" y="1962"/>
                    </a:cubicBezTo>
                    <a:cubicBezTo>
                      <a:pt x="6412" y="1916"/>
                      <a:pt x="6370" y="1875"/>
                      <a:pt x="6323" y="1843"/>
                    </a:cubicBezTo>
                    <a:cubicBezTo>
                      <a:pt x="6362" y="1814"/>
                      <a:pt x="6393" y="1774"/>
                      <a:pt x="6414" y="1731"/>
                    </a:cubicBezTo>
                    <a:cubicBezTo>
                      <a:pt x="6443" y="1674"/>
                      <a:pt x="6445" y="1607"/>
                      <a:pt x="6427" y="1546"/>
                    </a:cubicBezTo>
                    <a:cubicBezTo>
                      <a:pt x="6404" y="1474"/>
                      <a:pt x="6345" y="1406"/>
                      <a:pt x="6283" y="1362"/>
                    </a:cubicBezTo>
                    <a:cubicBezTo>
                      <a:pt x="6273" y="1355"/>
                      <a:pt x="6261" y="1347"/>
                      <a:pt x="6250" y="1340"/>
                    </a:cubicBezTo>
                    <a:cubicBezTo>
                      <a:pt x="6246" y="1292"/>
                      <a:pt x="6231" y="1244"/>
                      <a:pt x="6209" y="1200"/>
                    </a:cubicBezTo>
                    <a:cubicBezTo>
                      <a:pt x="6166" y="1113"/>
                      <a:pt x="6083" y="1046"/>
                      <a:pt x="5992" y="1006"/>
                    </a:cubicBezTo>
                    <a:cubicBezTo>
                      <a:pt x="5986" y="985"/>
                      <a:pt x="5976" y="965"/>
                      <a:pt x="5965" y="945"/>
                    </a:cubicBezTo>
                    <a:cubicBezTo>
                      <a:pt x="5966" y="924"/>
                      <a:pt x="5963" y="904"/>
                      <a:pt x="5957" y="883"/>
                    </a:cubicBezTo>
                    <a:cubicBezTo>
                      <a:pt x="5926" y="783"/>
                      <a:pt x="5830" y="722"/>
                      <a:pt x="5734" y="695"/>
                    </a:cubicBezTo>
                    <a:cubicBezTo>
                      <a:pt x="5728" y="694"/>
                      <a:pt x="5724" y="693"/>
                      <a:pt x="5719" y="692"/>
                    </a:cubicBezTo>
                    <a:cubicBezTo>
                      <a:pt x="5725" y="668"/>
                      <a:pt x="5726" y="642"/>
                      <a:pt x="5721" y="615"/>
                    </a:cubicBezTo>
                    <a:cubicBezTo>
                      <a:pt x="5707" y="533"/>
                      <a:pt x="5633" y="466"/>
                      <a:pt x="5550" y="462"/>
                    </a:cubicBezTo>
                    <a:cubicBezTo>
                      <a:pt x="5537" y="410"/>
                      <a:pt x="5504" y="362"/>
                      <a:pt x="5464" y="324"/>
                    </a:cubicBezTo>
                    <a:cubicBezTo>
                      <a:pt x="5404" y="268"/>
                      <a:pt x="5311" y="255"/>
                      <a:pt x="5232" y="254"/>
                    </a:cubicBezTo>
                    <a:cubicBezTo>
                      <a:pt x="5205" y="254"/>
                      <a:pt x="5178" y="254"/>
                      <a:pt x="5152" y="255"/>
                    </a:cubicBezTo>
                    <a:cubicBezTo>
                      <a:pt x="5146" y="252"/>
                      <a:pt x="5142" y="249"/>
                      <a:pt x="5136" y="246"/>
                    </a:cubicBezTo>
                    <a:cubicBezTo>
                      <a:pt x="5098" y="225"/>
                      <a:pt x="5061" y="199"/>
                      <a:pt x="5019" y="184"/>
                    </a:cubicBezTo>
                    <a:cubicBezTo>
                      <a:pt x="4975" y="171"/>
                      <a:pt x="4929" y="159"/>
                      <a:pt x="4883" y="155"/>
                    </a:cubicBezTo>
                    <a:cubicBezTo>
                      <a:pt x="4839" y="151"/>
                      <a:pt x="4795" y="149"/>
                      <a:pt x="4750" y="149"/>
                    </a:cubicBezTo>
                    <a:cubicBezTo>
                      <a:pt x="4686" y="149"/>
                      <a:pt x="4622" y="153"/>
                      <a:pt x="4559" y="158"/>
                    </a:cubicBezTo>
                    <a:cubicBezTo>
                      <a:pt x="4540" y="160"/>
                      <a:pt x="4521" y="163"/>
                      <a:pt x="4503" y="165"/>
                    </a:cubicBezTo>
                    <a:cubicBezTo>
                      <a:pt x="4489" y="141"/>
                      <a:pt x="4472" y="119"/>
                      <a:pt x="4451" y="100"/>
                    </a:cubicBezTo>
                    <a:cubicBezTo>
                      <a:pt x="4379" y="35"/>
                      <a:pt x="4277" y="12"/>
                      <a:pt x="4184" y="2"/>
                    </a:cubicBezTo>
                    <a:cubicBezTo>
                      <a:pt x="4172" y="1"/>
                      <a:pt x="4160" y="1"/>
                      <a:pt x="41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2"/>
              <p:cNvSpPr/>
              <p:nvPr/>
            </p:nvSpPr>
            <p:spPr>
              <a:xfrm>
                <a:off x="3665625" y="643200"/>
                <a:ext cx="172725" cy="17150"/>
              </a:xfrm>
              <a:custGeom>
                <a:avLst/>
                <a:gdLst/>
                <a:ahLst/>
                <a:cxnLst/>
                <a:rect l="l" t="t" r="r" b="b"/>
                <a:pathLst>
                  <a:path w="6909" h="686" extrusionOk="0">
                    <a:moveTo>
                      <a:pt x="5396" y="45"/>
                    </a:moveTo>
                    <a:cubicBezTo>
                      <a:pt x="5399" y="45"/>
                      <a:pt x="5402" y="45"/>
                      <a:pt x="5406" y="45"/>
                    </a:cubicBezTo>
                    <a:lnTo>
                      <a:pt x="5406" y="45"/>
                    </a:lnTo>
                    <a:cubicBezTo>
                      <a:pt x="5402" y="45"/>
                      <a:pt x="5399" y="45"/>
                      <a:pt x="5396" y="45"/>
                    </a:cubicBezTo>
                    <a:close/>
                    <a:moveTo>
                      <a:pt x="5389" y="626"/>
                    </a:moveTo>
                    <a:lnTo>
                      <a:pt x="5389" y="626"/>
                    </a:lnTo>
                    <a:cubicBezTo>
                      <a:pt x="5393" y="627"/>
                      <a:pt x="5397" y="627"/>
                      <a:pt x="5401" y="627"/>
                    </a:cubicBezTo>
                    <a:lnTo>
                      <a:pt x="5401" y="627"/>
                    </a:lnTo>
                    <a:cubicBezTo>
                      <a:pt x="5397" y="627"/>
                      <a:pt x="5393" y="627"/>
                      <a:pt x="5389" y="626"/>
                    </a:cubicBezTo>
                    <a:close/>
                    <a:moveTo>
                      <a:pt x="6541" y="0"/>
                    </a:moveTo>
                    <a:cubicBezTo>
                      <a:pt x="6404" y="0"/>
                      <a:pt x="6264" y="16"/>
                      <a:pt x="6127" y="29"/>
                    </a:cubicBezTo>
                    <a:cubicBezTo>
                      <a:pt x="6006" y="38"/>
                      <a:pt x="5884" y="41"/>
                      <a:pt x="5762" y="43"/>
                    </a:cubicBezTo>
                    <a:cubicBezTo>
                      <a:pt x="5675" y="43"/>
                      <a:pt x="5588" y="47"/>
                      <a:pt x="5501" y="47"/>
                    </a:cubicBezTo>
                    <a:cubicBezTo>
                      <a:pt x="5469" y="47"/>
                      <a:pt x="5437" y="47"/>
                      <a:pt x="5406" y="45"/>
                    </a:cubicBezTo>
                    <a:lnTo>
                      <a:pt x="5406" y="45"/>
                    </a:lnTo>
                    <a:cubicBezTo>
                      <a:pt x="5406" y="45"/>
                      <a:pt x="5407" y="45"/>
                      <a:pt x="5408" y="45"/>
                    </a:cubicBezTo>
                    <a:lnTo>
                      <a:pt x="5408" y="45"/>
                    </a:lnTo>
                    <a:cubicBezTo>
                      <a:pt x="5185" y="34"/>
                      <a:pt x="4962" y="32"/>
                      <a:pt x="4739" y="27"/>
                    </a:cubicBezTo>
                    <a:cubicBezTo>
                      <a:pt x="4716" y="26"/>
                      <a:pt x="4694" y="26"/>
                      <a:pt x="4672" y="26"/>
                    </a:cubicBezTo>
                    <a:cubicBezTo>
                      <a:pt x="4575" y="26"/>
                      <a:pt x="4479" y="31"/>
                      <a:pt x="4382" y="36"/>
                    </a:cubicBezTo>
                    <a:cubicBezTo>
                      <a:pt x="4277" y="39"/>
                      <a:pt x="4173" y="37"/>
                      <a:pt x="4067" y="39"/>
                    </a:cubicBezTo>
                    <a:cubicBezTo>
                      <a:pt x="3966" y="40"/>
                      <a:pt x="3863" y="45"/>
                      <a:pt x="3760" y="49"/>
                    </a:cubicBezTo>
                    <a:cubicBezTo>
                      <a:pt x="3717" y="51"/>
                      <a:pt x="3674" y="52"/>
                      <a:pt x="3630" y="52"/>
                    </a:cubicBezTo>
                    <a:cubicBezTo>
                      <a:pt x="3578" y="52"/>
                      <a:pt x="3525" y="51"/>
                      <a:pt x="3473" y="51"/>
                    </a:cubicBezTo>
                    <a:cubicBezTo>
                      <a:pt x="3450" y="50"/>
                      <a:pt x="3427" y="50"/>
                      <a:pt x="3404" y="50"/>
                    </a:cubicBezTo>
                    <a:cubicBezTo>
                      <a:pt x="3350" y="50"/>
                      <a:pt x="3295" y="51"/>
                      <a:pt x="3241" y="52"/>
                    </a:cubicBezTo>
                    <a:cubicBezTo>
                      <a:pt x="3164" y="49"/>
                      <a:pt x="3087" y="47"/>
                      <a:pt x="3011" y="47"/>
                    </a:cubicBezTo>
                    <a:cubicBezTo>
                      <a:pt x="2994" y="47"/>
                      <a:pt x="2978" y="47"/>
                      <a:pt x="2962" y="47"/>
                    </a:cubicBezTo>
                    <a:cubicBezTo>
                      <a:pt x="2919" y="48"/>
                      <a:pt x="2877" y="48"/>
                      <a:pt x="2834" y="48"/>
                    </a:cubicBezTo>
                    <a:cubicBezTo>
                      <a:pt x="2687" y="48"/>
                      <a:pt x="2540" y="45"/>
                      <a:pt x="2393" y="43"/>
                    </a:cubicBezTo>
                    <a:cubicBezTo>
                      <a:pt x="2202" y="40"/>
                      <a:pt x="2011" y="32"/>
                      <a:pt x="1820" y="30"/>
                    </a:cubicBezTo>
                    <a:cubicBezTo>
                      <a:pt x="1796" y="30"/>
                      <a:pt x="1771" y="30"/>
                      <a:pt x="1746" y="30"/>
                    </a:cubicBezTo>
                    <a:cubicBezTo>
                      <a:pt x="1460" y="30"/>
                      <a:pt x="1174" y="47"/>
                      <a:pt x="888" y="47"/>
                    </a:cubicBezTo>
                    <a:cubicBezTo>
                      <a:pt x="809" y="47"/>
                      <a:pt x="730" y="46"/>
                      <a:pt x="651" y="43"/>
                    </a:cubicBezTo>
                    <a:cubicBezTo>
                      <a:pt x="585" y="38"/>
                      <a:pt x="518" y="30"/>
                      <a:pt x="453" y="30"/>
                    </a:cubicBezTo>
                    <a:cubicBezTo>
                      <a:pt x="427" y="30"/>
                      <a:pt x="402" y="31"/>
                      <a:pt x="377" y="35"/>
                    </a:cubicBezTo>
                    <a:cubicBezTo>
                      <a:pt x="296" y="44"/>
                      <a:pt x="236" y="110"/>
                      <a:pt x="222" y="188"/>
                    </a:cubicBezTo>
                    <a:cubicBezTo>
                      <a:pt x="220" y="189"/>
                      <a:pt x="216" y="189"/>
                      <a:pt x="214" y="190"/>
                    </a:cubicBezTo>
                    <a:cubicBezTo>
                      <a:pt x="116" y="224"/>
                      <a:pt x="21" y="290"/>
                      <a:pt x="8" y="402"/>
                    </a:cubicBezTo>
                    <a:cubicBezTo>
                      <a:pt x="0" y="479"/>
                      <a:pt x="43" y="562"/>
                      <a:pt x="116" y="597"/>
                    </a:cubicBezTo>
                    <a:cubicBezTo>
                      <a:pt x="184" y="631"/>
                      <a:pt x="261" y="651"/>
                      <a:pt x="336" y="668"/>
                    </a:cubicBezTo>
                    <a:cubicBezTo>
                      <a:pt x="374" y="677"/>
                      <a:pt x="412" y="682"/>
                      <a:pt x="449" y="683"/>
                    </a:cubicBezTo>
                    <a:cubicBezTo>
                      <a:pt x="476" y="685"/>
                      <a:pt x="503" y="685"/>
                      <a:pt x="530" y="685"/>
                    </a:cubicBezTo>
                    <a:cubicBezTo>
                      <a:pt x="557" y="685"/>
                      <a:pt x="584" y="685"/>
                      <a:pt x="612" y="684"/>
                    </a:cubicBezTo>
                    <a:cubicBezTo>
                      <a:pt x="707" y="682"/>
                      <a:pt x="800" y="683"/>
                      <a:pt x="895" y="676"/>
                    </a:cubicBezTo>
                    <a:cubicBezTo>
                      <a:pt x="1083" y="662"/>
                      <a:pt x="1268" y="634"/>
                      <a:pt x="1455" y="615"/>
                    </a:cubicBezTo>
                    <a:cubicBezTo>
                      <a:pt x="1672" y="609"/>
                      <a:pt x="1889" y="611"/>
                      <a:pt x="2106" y="609"/>
                    </a:cubicBezTo>
                    <a:cubicBezTo>
                      <a:pt x="2121" y="608"/>
                      <a:pt x="2135" y="608"/>
                      <a:pt x="2150" y="608"/>
                    </a:cubicBezTo>
                    <a:cubicBezTo>
                      <a:pt x="2242" y="608"/>
                      <a:pt x="2333" y="611"/>
                      <a:pt x="2424" y="613"/>
                    </a:cubicBezTo>
                    <a:cubicBezTo>
                      <a:pt x="2439" y="613"/>
                      <a:pt x="2454" y="614"/>
                      <a:pt x="2469" y="614"/>
                    </a:cubicBezTo>
                    <a:cubicBezTo>
                      <a:pt x="2562" y="614"/>
                      <a:pt x="2655" y="608"/>
                      <a:pt x="2749" y="604"/>
                    </a:cubicBezTo>
                    <a:cubicBezTo>
                      <a:pt x="2940" y="596"/>
                      <a:pt x="3132" y="589"/>
                      <a:pt x="3324" y="588"/>
                    </a:cubicBezTo>
                    <a:cubicBezTo>
                      <a:pt x="3526" y="588"/>
                      <a:pt x="3730" y="594"/>
                      <a:pt x="3932" y="597"/>
                    </a:cubicBezTo>
                    <a:cubicBezTo>
                      <a:pt x="4334" y="604"/>
                      <a:pt x="4734" y="601"/>
                      <a:pt x="5134" y="613"/>
                    </a:cubicBezTo>
                    <a:lnTo>
                      <a:pt x="5134" y="613"/>
                    </a:lnTo>
                    <a:cubicBezTo>
                      <a:pt x="5215" y="617"/>
                      <a:pt x="5296" y="622"/>
                      <a:pt x="5377" y="626"/>
                    </a:cubicBezTo>
                    <a:lnTo>
                      <a:pt x="5377" y="626"/>
                    </a:lnTo>
                    <a:cubicBezTo>
                      <a:pt x="5377" y="626"/>
                      <a:pt x="5377" y="626"/>
                      <a:pt x="5377" y="626"/>
                    </a:cubicBezTo>
                    <a:cubicBezTo>
                      <a:pt x="5381" y="626"/>
                      <a:pt x="5385" y="626"/>
                      <a:pt x="5389" y="626"/>
                    </a:cubicBezTo>
                    <a:lnTo>
                      <a:pt x="5389" y="626"/>
                    </a:lnTo>
                    <a:cubicBezTo>
                      <a:pt x="5389" y="626"/>
                      <a:pt x="5389" y="626"/>
                      <a:pt x="5389" y="626"/>
                    </a:cubicBezTo>
                    <a:lnTo>
                      <a:pt x="5389" y="626"/>
                    </a:lnTo>
                    <a:cubicBezTo>
                      <a:pt x="5393" y="627"/>
                      <a:pt x="5397" y="627"/>
                      <a:pt x="5401" y="627"/>
                    </a:cubicBezTo>
                    <a:cubicBezTo>
                      <a:pt x="5401" y="627"/>
                      <a:pt x="5401" y="627"/>
                      <a:pt x="5401" y="627"/>
                    </a:cubicBezTo>
                    <a:lnTo>
                      <a:pt x="5401" y="627"/>
                    </a:lnTo>
                    <a:cubicBezTo>
                      <a:pt x="5606" y="637"/>
                      <a:pt x="5811" y="644"/>
                      <a:pt x="6016" y="644"/>
                    </a:cubicBezTo>
                    <a:cubicBezTo>
                      <a:pt x="6041" y="644"/>
                      <a:pt x="6065" y="644"/>
                      <a:pt x="6090" y="644"/>
                    </a:cubicBezTo>
                    <a:cubicBezTo>
                      <a:pt x="6199" y="642"/>
                      <a:pt x="6309" y="633"/>
                      <a:pt x="6416" y="621"/>
                    </a:cubicBezTo>
                    <a:cubicBezTo>
                      <a:pt x="6473" y="615"/>
                      <a:pt x="6529" y="607"/>
                      <a:pt x="6586" y="598"/>
                    </a:cubicBezTo>
                    <a:cubicBezTo>
                      <a:pt x="6670" y="586"/>
                      <a:pt x="6766" y="569"/>
                      <a:pt x="6830" y="511"/>
                    </a:cubicBezTo>
                    <a:cubicBezTo>
                      <a:pt x="6879" y="466"/>
                      <a:pt x="6909" y="407"/>
                      <a:pt x="6899" y="339"/>
                    </a:cubicBezTo>
                    <a:cubicBezTo>
                      <a:pt x="6889" y="279"/>
                      <a:pt x="6854" y="234"/>
                      <a:pt x="6804" y="203"/>
                    </a:cubicBezTo>
                    <a:cubicBezTo>
                      <a:pt x="6789" y="194"/>
                      <a:pt x="6773" y="188"/>
                      <a:pt x="6757" y="183"/>
                    </a:cubicBezTo>
                    <a:lnTo>
                      <a:pt x="6757" y="182"/>
                    </a:lnTo>
                    <a:cubicBezTo>
                      <a:pt x="6755" y="79"/>
                      <a:pt x="6669" y="4"/>
                      <a:pt x="6568" y="0"/>
                    </a:cubicBezTo>
                    <a:cubicBezTo>
                      <a:pt x="6559" y="0"/>
                      <a:pt x="6550" y="0"/>
                      <a:pt x="6541"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2"/>
              <p:cNvSpPr/>
              <p:nvPr/>
            </p:nvSpPr>
            <p:spPr>
              <a:xfrm>
                <a:off x="3770175" y="624450"/>
                <a:ext cx="9775" cy="9250"/>
              </a:xfrm>
              <a:custGeom>
                <a:avLst/>
                <a:gdLst/>
                <a:ahLst/>
                <a:cxnLst/>
                <a:rect l="l" t="t" r="r" b="b"/>
                <a:pathLst>
                  <a:path w="391" h="370" extrusionOk="0">
                    <a:moveTo>
                      <a:pt x="205" y="1"/>
                    </a:moveTo>
                    <a:cubicBezTo>
                      <a:pt x="109" y="1"/>
                      <a:pt x="23" y="65"/>
                      <a:pt x="12" y="165"/>
                    </a:cubicBezTo>
                    <a:cubicBezTo>
                      <a:pt x="1" y="262"/>
                      <a:pt x="74" y="364"/>
                      <a:pt x="176" y="369"/>
                    </a:cubicBezTo>
                    <a:cubicBezTo>
                      <a:pt x="180" y="370"/>
                      <a:pt x="184" y="370"/>
                      <a:pt x="188" y="370"/>
                    </a:cubicBezTo>
                    <a:cubicBezTo>
                      <a:pt x="284" y="370"/>
                      <a:pt x="370" y="306"/>
                      <a:pt x="380" y="206"/>
                    </a:cubicBezTo>
                    <a:cubicBezTo>
                      <a:pt x="391" y="110"/>
                      <a:pt x="318" y="7"/>
                      <a:pt x="217" y="1"/>
                    </a:cubicBezTo>
                    <a:cubicBezTo>
                      <a:pt x="213" y="1"/>
                      <a:pt x="209" y="1"/>
                      <a:pt x="205"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2"/>
              <p:cNvSpPr/>
              <p:nvPr/>
            </p:nvSpPr>
            <p:spPr>
              <a:xfrm>
                <a:off x="3784175" y="624800"/>
                <a:ext cx="9725" cy="9250"/>
              </a:xfrm>
              <a:custGeom>
                <a:avLst/>
                <a:gdLst/>
                <a:ahLst/>
                <a:cxnLst/>
                <a:rect l="l" t="t" r="r" b="b"/>
                <a:pathLst>
                  <a:path w="389" h="370" extrusionOk="0">
                    <a:moveTo>
                      <a:pt x="203" y="1"/>
                    </a:moveTo>
                    <a:cubicBezTo>
                      <a:pt x="107" y="1"/>
                      <a:pt x="21" y="65"/>
                      <a:pt x="10" y="165"/>
                    </a:cubicBezTo>
                    <a:cubicBezTo>
                      <a:pt x="0" y="261"/>
                      <a:pt x="73" y="363"/>
                      <a:pt x="174" y="369"/>
                    </a:cubicBezTo>
                    <a:cubicBezTo>
                      <a:pt x="178" y="369"/>
                      <a:pt x="182" y="370"/>
                      <a:pt x="186" y="370"/>
                    </a:cubicBezTo>
                    <a:cubicBezTo>
                      <a:pt x="282" y="370"/>
                      <a:pt x="368" y="306"/>
                      <a:pt x="378" y="206"/>
                    </a:cubicBezTo>
                    <a:cubicBezTo>
                      <a:pt x="389" y="108"/>
                      <a:pt x="316" y="7"/>
                      <a:pt x="215" y="1"/>
                    </a:cubicBezTo>
                    <a:cubicBezTo>
                      <a:pt x="211" y="1"/>
                      <a:pt x="207" y="1"/>
                      <a:pt x="20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2"/>
              <p:cNvSpPr/>
              <p:nvPr/>
            </p:nvSpPr>
            <p:spPr>
              <a:xfrm>
                <a:off x="3659575" y="587325"/>
                <a:ext cx="181250" cy="79400"/>
              </a:xfrm>
              <a:custGeom>
                <a:avLst/>
                <a:gdLst/>
                <a:ahLst/>
                <a:cxnLst/>
                <a:rect l="l" t="t" r="r" b="b"/>
                <a:pathLst>
                  <a:path w="7250" h="3176" extrusionOk="0">
                    <a:moveTo>
                      <a:pt x="6001" y="922"/>
                    </a:moveTo>
                    <a:cubicBezTo>
                      <a:pt x="6003" y="923"/>
                      <a:pt x="6005" y="925"/>
                      <a:pt x="6007" y="927"/>
                    </a:cubicBezTo>
                    <a:cubicBezTo>
                      <a:pt x="6005" y="925"/>
                      <a:pt x="6003" y="924"/>
                      <a:pt x="6001" y="922"/>
                    </a:cubicBezTo>
                    <a:close/>
                    <a:moveTo>
                      <a:pt x="4662" y="370"/>
                    </a:moveTo>
                    <a:cubicBezTo>
                      <a:pt x="4729" y="374"/>
                      <a:pt x="4793" y="378"/>
                      <a:pt x="4861" y="385"/>
                    </a:cubicBezTo>
                    <a:cubicBezTo>
                      <a:pt x="5000" y="406"/>
                      <a:pt x="5136" y="431"/>
                      <a:pt x="5273" y="464"/>
                    </a:cubicBezTo>
                    <a:cubicBezTo>
                      <a:pt x="5330" y="480"/>
                      <a:pt x="5387" y="499"/>
                      <a:pt x="5441" y="520"/>
                    </a:cubicBezTo>
                    <a:cubicBezTo>
                      <a:pt x="5465" y="531"/>
                      <a:pt x="5491" y="543"/>
                      <a:pt x="5513" y="554"/>
                    </a:cubicBezTo>
                    <a:cubicBezTo>
                      <a:pt x="5617" y="616"/>
                      <a:pt x="5716" y="686"/>
                      <a:pt x="5813" y="756"/>
                    </a:cubicBezTo>
                    <a:cubicBezTo>
                      <a:pt x="5814" y="758"/>
                      <a:pt x="5815" y="758"/>
                      <a:pt x="5818" y="759"/>
                    </a:cubicBezTo>
                    <a:cubicBezTo>
                      <a:pt x="5818" y="759"/>
                      <a:pt x="5818" y="759"/>
                      <a:pt x="5818" y="760"/>
                    </a:cubicBezTo>
                    <a:lnTo>
                      <a:pt x="5818" y="760"/>
                    </a:lnTo>
                    <a:cubicBezTo>
                      <a:pt x="5818" y="760"/>
                      <a:pt x="5818" y="759"/>
                      <a:pt x="5818" y="759"/>
                    </a:cubicBezTo>
                    <a:lnTo>
                      <a:pt x="5818" y="759"/>
                    </a:lnTo>
                    <a:cubicBezTo>
                      <a:pt x="5819" y="760"/>
                      <a:pt x="5819" y="761"/>
                      <a:pt x="5820" y="761"/>
                    </a:cubicBezTo>
                    <a:lnTo>
                      <a:pt x="5820" y="761"/>
                    </a:lnTo>
                    <a:cubicBezTo>
                      <a:pt x="5820" y="761"/>
                      <a:pt x="5819" y="760"/>
                      <a:pt x="5818" y="760"/>
                    </a:cubicBezTo>
                    <a:lnTo>
                      <a:pt x="5818" y="760"/>
                    </a:lnTo>
                    <a:cubicBezTo>
                      <a:pt x="5819" y="760"/>
                      <a:pt x="5820" y="760"/>
                      <a:pt x="5821" y="761"/>
                    </a:cubicBezTo>
                    <a:cubicBezTo>
                      <a:pt x="5821" y="761"/>
                      <a:pt x="5821" y="761"/>
                      <a:pt x="5820" y="761"/>
                    </a:cubicBezTo>
                    <a:lnTo>
                      <a:pt x="5820" y="761"/>
                    </a:lnTo>
                    <a:cubicBezTo>
                      <a:pt x="5862" y="794"/>
                      <a:pt x="5901" y="826"/>
                      <a:pt x="5940" y="860"/>
                    </a:cubicBezTo>
                    <a:cubicBezTo>
                      <a:pt x="5941" y="862"/>
                      <a:pt x="5942" y="862"/>
                      <a:pt x="5943" y="864"/>
                    </a:cubicBezTo>
                    <a:cubicBezTo>
                      <a:pt x="5945" y="864"/>
                      <a:pt x="5946" y="865"/>
                      <a:pt x="5946" y="867"/>
                    </a:cubicBezTo>
                    <a:cubicBezTo>
                      <a:pt x="5953" y="873"/>
                      <a:pt x="5959" y="881"/>
                      <a:pt x="5966" y="886"/>
                    </a:cubicBezTo>
                    <a:cubicBezTo>
                      <a:pt x="5969" y="889"/>
                      <a:pt x="5973" y="893"/>
                      <a:pt x="5975" y="895"/>
                    </a:cubicBezTo>
                    <a:cubicBezTo>
                      <a:pt x="5978" y="897"/>
                      <a:pt x="5980" y="900"/>
                      <a:pt x="5981" y="902"/>
                    </a:cubicBezTo>
                    <a:cubicBezTo>
                      <a:pt x="5986" y="906"/>
                      <a:pt x="5991" y="911"/>
                      <a:pt x="5996" y="916"/>
                    </a:cubicBezTo>
                    <a:lnTo>
                      <a:pt x="5996" y="916"/>
                    </a:lnTo>
                    <a:cubicBezTo>
                      <a:pt x="5994" y="914"/>
                      <a:pt x="5991" y="913"/>
                      <a:pt x="5989" y="911"/>
                    </a:cubicBezTo>
                    <a:lnTo>
                      <a:pt x="5989" y="911"/>
                    </a:lnTo>
                    <a:cubicBezTo>
                      <a:pt x="6069" y="992"/>
                      <a:pt x="6150" y="1073"/>
                      <a:pt x="6233" y="1154"/>
                    </a:cubicBezTo>
                    <a:cubicBezTo>
                      <a:pt x="6261" y="1183"/>
                      <a:pt x="6289" y="1213"/>
                      <a:pt x="6315" y="1246"/>
                    </a:cubicBezTo>
                    <a:cubicBezTo>
                      <a:pt x="6333" y="1271"/>
                      <a:pt x="6350" y="1298"/>
                      <a:pt x="6368" y="1325"/>
                    </a:cubicBezTo>
                    <a:cubicBezTo>
                      <a:pt x="6402" y="1387"/>
                      <a:pt x="6435" y="1449"/>
                      <a:pt x="6472" y="1509"/>
                    </a:cubicBezTo>
                    <a:cubicBezTo>
                      <a:pt x="6511" y="1574"/>
                      <a:pt x="6551" y="1637"/>
                      <a:pt x="6591" y="1700"/>
                    </a:cubicBezTo>
                    <a:cubicBezTo>
                      <a:pt x="6640" y="1793"/>
                      <a:pt x="6683" y="1889"/>
                      <a:pt x="6724" y="1987"/>
                    </a:cubicBezTo>
                    <a:cubicBezTo>
                      <a:pt x="6734" y="2011"/>
                      <a:pt x="6742" y="2035"/>
                      <a:pt x="6750" y="2060"/>
                    </a:cubicBezTo>
                    <a:cubicBezTo>
                      <a:pt x="6759" y="2099"/>
                      <a:pt x="6766" y="2139"/>
                      <a:pt x="6772" y="2180"/>
                    </a:cubicBezTo>
                    <a:lnTo>
                      <a:pt x="6771" y="2179"/>
                    </a:lnTo>
                    <a:lnTo>
                      <a:pt x="6771" y="2179"/>
                    </a:lnTo>
                    <a:cubicBezTo>
                      <a:pt x="6790" y="2323"/>
                      <a:pt x="6795" y="2470"/>
                      <a:pt x="6810" y="2614"/>
                    </a:cubicBezTo>
                    <a:cubicBezTo>
                      <a:pt x="6814" y="2637"/>
                      <a:pt x="6818" y="2658"/>
                      <a:pt x="6822" y="2680"/>
                    </a:cubicBezTo>
                    <a:cubicBezTo>
                      <a:pt x="6736" y="2687"/>
                      <a:pt x="6651" y="2694"/>
                      <a:pt x="6567" y="2701"/>
                    </a:cubicBezTo>
                    <a:cubicBezTo>
                      <a:pt x="6489" y="2706"/>
                      <a:pt x="6409" y="2708"/>
                      <a:pt x="6332" y="2717"/>
                    </a:cubicBezTo>
                    <a:cubicBezTo>
                      <a:pt x="6301" y="2720"/>
                      <a:pt x="6274" y="2732"/>
                      <a:pt x="6249" y="2748"/>
                    </a:cubicBezTo>
                    <a:cubicBezTo>
                      <a:pt x="6211" y="2751"/>
                      <a:pt x="6173" y="2754"/>
                      <a:pt x="6135" y="2758"/>
                    </a:cubicBezTo>
                    <a:cubicBezTo>
                      <a:pt x="5981" y="2769"/>
                      <a:pt x="5827" y="2782"/>
                      <a:pt x="5671" y="2786"/>
                    </a:cubicBezTo>
                    <a:cubicBezTo>
                      <a:pt x="5603" y="2786"/>
                      <a:pt x="5533" y="2786"/>
                      <a:pt x="5464" y="2785"/>
                    </a:cubicBezTo>
                    <a:cubicBezTo>
                      <a:pt x="5278" y="2782"/>
                      <a:pt x="5091" y="2772"/>
                      <a:pt x="4906" y="2769"/>
                    </a:cubicBezTo>
                    <a:cubicBezTo>
                      <a:pt x="4897" y="2769"/>
                      <a:pt x="4887" y="2769"/>
                      <a:pt x="4878" y="2769"/>
                    </a:cubicBezTo>
                    <a:cubicBezTo>
                      <a:pt x="4685" y="2769"/>
                      <a:pt x="4492" y="2780"/>
                      <a:pt x="4299" y="2785"/>
                    </a:cubicBezTo>
                    <a:cubicBezTo>
                      <a:pt x="4089" y="2792"/>
                      <a:pt x="3879" y="2792"/>
                      <a:pt x="3669" y="2796"/>
                    </a:cubicBezTo>
                    <a:cubicBezTo>
                      <a:pt x="3477" y="2799"/>
                      <a:pt x="3285" y="2805"/>
                      <a:pt x="3093" y="2806"/>
                    </a:cubicBezTo>
                    <a:cubicBezTo>
                      <a:pt x="2907" y="2805"/>
                      <a:pt x="2725" y="2804"/>
                      <a:pt x="2540" y="2798"/>
                    </a:cubicBezTo>
                    <a:cubicBezTo>
                      <a:pt x="2126" y="2785"/>
                      <a:pt x="1713" y="2758"/>
                      <a:pt x="1299" y="2748"/>
                    </a:cubicBezTo>
                    <a:cubicBezTo>
                      <a:pt x="1113" y="2742"/>
                      <a:pt x="928" y="2742"/>
                      <a:pt x="744" y="2732"/>
                    </a:cubicBezTo>
                    <a:cubicBezTo>
                      <a:pt x="651" y="2726"/>
                      <a:pt x="560" y="2721"/>
                      <a:pt x="467" y="2717"/>
                    </a:cubicBezTo>
                    <a:cubicBezTo>
                      <a:pt x="483" y="2666"/>
                      <a:pt x="499" y="2616"/>
                      <a:pt x="516" y="2566"/>
                    </a:cubicBezTo>
                    <a:cubicBezTo>
                      <a:pt x="587" y="2400"/>
                      <a:pt x="662" y="2236"/>
                      <a:pt x="749" y="2079"/>
                    </a:cubicBezTo>
                    <a:cubicBezTo>
                      <a:pt x="774" y="2039"/>
                      <a:pt x="800" y="1999"/>
                      <a:pt x="827" y="1960"/>
                    </a:cubicBezTo>
                    <a:cubicBezTo>
                      <a:pt x="858" y="1920"/>
                      <a:pt x="890" y="1882"/>
                      <a:pt x="926" y="1845"/>
                    </a:cubicBezTo>
                    <a:cubicBezTo>
                      <a:pt x="965" y="1806"/>
                      <a:pt x="1007" y="1769"/>
                      <a:pt x="1050" y="1733"/>
                    </a:cubicBezTo>
                    <a:cubicBezTo>
                      <a:pt x="1106" y="1694"/>
                      <a:pt x="1163" y="1657"/>
                      <a:pt x="1220" y="1621"/>
                    </a:cubicBezTo>
                    <a:cubicBezTo>
                      <a:pt x="1271" y="1595"/>
                      <a:pt x="1323" y="1570"/>
                      <a:pt x="1375" y="1546"/>
                    </a:cubicBezTo>
                    <a:cubicBezTo>
                      <a:pt x="1418" y="1531"/>
                      <a:pt x="1459" y="1516"/>
                      <a:pt x="1502" y="1505"/>
                    </a:cubicBezTo>
                    <a:cubicBezTo>
                      <a:pt x="1533" y="1497"/>
                      <a:pt x="1565" y="1491"/>
                      <a:pt x="1597" y="1485"/>
                    </a:cubicBezTo>
                    <a:cubicBezTo>
                      <a:pt x="1630" y="1482"/>
                      <a:pt x="1662" y="1479"/>
                      <a:pt x="1695" y="1477"/>
                    </a:cubicBezTo>
                    <a:cubicBezTo>
                      <a:pt x="1755" y="1479"/>
                      <a:pt x="1811" y="1484"/>
                      <a:pt x="1869" y="1490"/>
                    </a:cubicBezTo>
                    <a:cubicBezTo>
                      <a:pt x="1962" y="1501"/>
                      <a:pt x="2052" y="1516"/>
                      <a:pt x="2142" y="1537"/>
                    </a:cubicBezTo>
                    <a:cubicBezTo>
                      <a:pt x="2178" y="1547"/>
                      <a:pt x="2213" y="1559"/>
                      <a:pt x="2248" y="1573"/>
                    </a:cubicBezTo>
                    <a:cubicBezTo>
                      <a:pt x="2252" y="1575"/>
                      <a:pt x="2258" y="1577"/>
                      <a:pt x="2264" y="1580"/>
                    </a:cubicBezTo>
                    <a:cubicBezTo>
                      <a:pt x="2271" y="1581"/>
                      <a:pt x="2279" y="1582"/>
                      <a:pt x="2285" y="1585"/>
                    </a:cubicBezTo>
                    <a:cubicBezTo>
                      <a:pt x="2319" y="1598"/>
                      <a:pt x="2352" y="1615"/>
                      <a:pt x="2384" y="1633"/>
                    </a:cubicBezTo>
                    <a:cubicBezTo>
                      <a:pt x="2396" y="1638"/>
                      <a:pt x="2409" y="1645"/>
                      <a:pt x="2421" y="1651"/>
                    </a:cubicBezTo>
                    <a:cubicBezTo>
                      <a:pt x="2421" y="1652"/>
                      <a:pt x="2421" y="1652"/>
                      <a:pt x="2420" y="1652"/>
                    </a:cubicBezTo>
                    <a:cubicBezTo>
                      <a:pt x="2428" y="1657"/>
                      <a:pt x="2434" y="1660"/>
                      <a:pt x="2441" y="1664"/>
                    </a:cubicBezTo>
                    <a:cubicBezTo>
                      <a:pt x="2467" y="1677"/>
                      <a:pt x="2494" y="1691"/>
                      <a:pt x="2520" y="1706"/>
                    </a:cubicBezTo>
                    <a:cubicBezTo>
                      <a:pt x="2540" y="1715"/>
                      <a:pt x="2562" y="1726"/>
                      <a:pt x="2583" y="1737"/>
                    </a:cubicBezTo>
                    <a:cubicBezTo>
                      <a:pt x="2595" y="1742"/>
                      <a:pt x="2608" y="1748"/>
                      <a:pt x="2620" y="1755"/>
                    </a:cubicBezTo>
                    <a:cubicBezTo>
                      <a:pt x="2657" y="1774"/>
                      <a:pt x="2692" y="1795"/>
                      <a:pt x="2729" y="1814"/>
                    </a:cubicBezTo>
                    <a:cubicBezTo>
                      <a:pt x="2736" y="1797"/>
                      <a:pt x="2745" y="1780"/>
                      <a:pt x="2753" y="1763"/>
                    </a:cubicBezTo>
                    <a:cubicBezTo>
                      <a:pt x="2783" y="1697"/>
                      <a:pt x="2818" y="1633"/>
                      <a:pt x="2857" y="1572"/>
                    </a:cubicBezTo>
                    <a:cubicBezTo>
                      <a:pt x="2861" y="1566"/>
                      <a:pt x="2864" y="1561"/>
                      <a:pt x="2867" y="1556"/>
                    </a:cubicBezTo>
                    <a:cubicBezTo>
                      <a:pt x="2886" y="1527"/>
                      <a:pt x="2905" y="1499"/>
                      <a:pt x="2926" y="1471"/>
                    </a:cubicBezTo>
                    <a:cubicBezTo>
                      <a:pt x="2990" y="1366"/>
                      <a:pt x="3057" y="1264"/>
                      <a:pt x="3130" y="1165"/>
                    </a:cubicBezTo>
                    <a:cubicBezTo>
                      <a:pt x="3208" y="1067"/>
                      <a:pt x="3284" y="966"/>
                      <a:pt x="3369" y="875"/>
                    </a:cubicBezTo>
                    <a:cubicBezTo>
                      <a:pt x="3399" y="845"/>
                      <a:pt x="3431" y="817"/>
                      <a:pt x="3464" y="792"/>
                    </a:cubicBezTo>
                    <a:cubicBezTo>
                      <a:pt x="3541" y="734"/>
                      <a:pt x="3626" y="685"/>
                      <a:pt x="3709" y="637"/>
                    </a:cubicBezTo>
                    <a:cubicBezTo>
                      <a:pt x="3799" y="588"/>
                      <a:pt x="3891" y="543"/>
                      <a:pt x="3983" y="503"/>
                    </a:cubicBezTo>
                    <a:cubicBezTo>
                      <a:pt x="4039" y="482"/>
                      <a:pt x="4096" y="463"/>
                      <a:pt x="4153" y="445"/>
                    </a:cubicBezTo>
                    <a:cubicBezTo>
                      <a:pt x="4205" y="431"/>
                      <a:pt x="4258" y="418"/>
                      <a:pt x="4312" y="407"/>
                    </a:cubicBezTo>
                    <a:cubicBezTo>
                      <a:pt x="4364" y="395"/>
                      <a:pt x="4419" y="389"/>
                      <a:pt x="4474" y="381"/>
                    </a:cubicBezTo>
                    <a:lnTo>
                      <a:pt x="4474" y="381"/>
                    </a:lnTo>
                    <a:cubicBezTo>
                      <a:pt x="4473" y="382"/>
                      <a:pt x="4472" y="383"/>
                      <a:pt x="4472" y="383"/>
                    </a:cubicBezTo>
                    <a:cubicBezTo>
                      <a:pt x="4536" y="376"/>
                      <a:pt x="4599" y="373"/>
                      <a:pt x="4662" y="370"/>
                    </a:cubicBezTo>
                    <a:close/>
                    <a:moveTo>
                      <a:pt x="4650" y="1"/>
                    </a:moveTo>
                    <a:cubicBezTo>
                      <a:pt x="4572" y="1"/>
                      <a:pt x="4493" y="5"/>
                      <a:pt x="4415" y="17"/>
                    </a:cubicBezTo>
                    <a:cubicBezTo>
                      <a:pt x="4214" y="44"/>
                      <a:pt x="4017" y="86"/>
                      <a:pt x="3830" y="166"/>
                    </a:cubicBezTo>
                    <a:cubicBezTo>
                      <a:pt x="3647" y="244"/>
                      <a:pt x="3476" y="341"/>
                      <a:pt x="3309" y="447"/>
                    </a:cubicBezTo>
                    <a:cubicBezTo>
                      <a:pt x="3166" y="538"/>
                      <a:pt x="3056" y="664"/>
                      <a:pt x="2951" y="796"/>
                    </a:cubicBezTo>
                    <a:cubicBezTo>
                      <a:pt x="2883" y="880"/>
                      <a:pt x="2818" y="966"/>
                      <a:pt x="2754" y="1053"/>
                    </a:cubicBezTo>
                    <a:cubicBezTo>
                      <a:pt x="2698" y="1128"/>
                      <a:pt x="2649" y="1211"/>
                      <a:pt x="2601" y="1292"/>
                    </a:cubicBezTo>
                    <a:cubicBezTo>
                      <a:pt x="2596" y="1301"/>
                      <a:pt x="2591" y="1310"/>
                      <a:pt x="2585" y="1320"/>
                    </a:cubicBezTo>
                    <a:cubicBezTo>
                      <a:pt x="2556" y="1306"/>
                      <a:pt x="2528" y="1291"/>
                      <a:pt x="2498" y="1278"/>
                    </a:cubicBezTo>
                    <a:cubicBezTo>
                      <a:pt x="2420" y="1243"/>
                      <a:pt x="2341" y="1211"/>
                      <a:pt x="2260" y="1186"/>
                    </a:cubicBezTo>
                    <a:cubicBezTo>
                      <a:pt x="2181" y="1160"/>
                      <a:pt x="2098" y="1149"/>
                      <a:pt x="2017" y="1135"/>
                    </a:cubicBezTo>
                    <a:cubicBezTo>
                      <a:pt x="1944" y="1124"/>
                      <a:pt x="1867" y="1114"/>
                      <a:pt x="1794" y="1111"/>
                    </a:cubicBezTo>
                    <a:cubicBezTo>
                      <a:pt x="1766" y="1110"/>
                      <a:pt x="1739" y="1109"/>
                      <a:pt x="1711" y="1109"/>
                    </a:cubicBezTo>
                    <a:cubicBezTo>
                      <a:pt x="1584" y="1109"/>
                      <a:pt x="1457" y="1124"/>
                      <a:pt x="1336" y="1166"/>
                    </a:cubicBezTo>
                    <a:cubicBezTo>
                      <a:pt x="1261" y="1194"/>
                      <a:pt x="1188" y="1221"/>
                      <a:pt x="1118" y="1258"/>
                    </a:cubicBezTo>
                    <a:cubicBezTo>
                      <a:pt x="1023" y="1307"/>
                      <a:pt x="936" y="1362"/>
                      <a:pt x="849" y="1423"/>
                    </a:cubicBezTo>
                    <a:cubicBezTo>
                      <a:pt x="686" y="1539"/>
                      <a:pt x="554" y="1693"/>
                      <a:pt x="449" y="1860"/>
                    </a:cubicBezTo>
                    <a:cubicBezTo>
                      <a:pt x="343" y="2028"/>
                      <a:pt x="264" y="2215"/>
                      <a:pt x="188" y="2396"/>
                    </a:cubicBezTo>
                    <a:cubicBezTo>
                      <a:pt x="153" y="2480"/>
                      <a:pt x="124" y="2565"/>
                      <a:pt x="101" y="2650"/>
                    </a:cubicBezTo>
                    <a:cubicBezTo>
                      <a:pt x="90" y="2702"/>
                      <a:pt x="80" y="2753"/>
                      <a:pt x="68" y="2805"/>
                    </a:cubicBezTo>
                    <a:cubicBezTo>
                      <a:pt x="65" y="2820"/>
                      <a:pt x="60" y="2836"/>
                      <a:pt x="57" y="2850"/>
                    </a:cubicBezTo>
                    <a:cubicBezTo>
                      <a:pt x="50" y="2882"/>
                      <a:pt x="43" y="2913"/>
                      <a:pt x="35" y="2945"/>
                    </a:cubicBezTo>
                    <a:cubicBezTo>
                      <a:pt x="27" y="2972"/>
                      <a:pt x="21" y="2999"/>
                      <a:pt x="13" y="3027"/>
                    </a:cubicBezTo>
                    <a:cubicBezTo>
                      <a:pt x="10" y="3041"/>
                      <a:pt x="5" y="3056"/>
                      <a:pt x="1" y="3071"/>
                    </a:cubicBezTo>
                    <a:lnTo>
                      <a:pt x="36" y="3071"/>
                    </a:lnTo>
                    <a:lnTo>
                      <a:pt x="145" y="3073"/>
                    </a:lnTo>
                    <a:lnTo>
                      <a:pt x="272" y="3073"/>
                    </a:lnTo>
                    <a:cubicBezTo>
                      <a:pt x="312" y="3073"/>
                      <a:pt x="352" y="3073"/>
                      <a:pt x="392" y="3072"/>
                    </a:cubicBezTo>
                    <a:cubicBezTo>
                      <a:pt x="416" y="3072"/>
                      <a:pt x="439" y="3072"/>
                      <a:pt x="463" y="3071"/>
                    </a:cubicBezTo>
                    <a:lnTo>
                      <a:pt x="463" y="3071"/>
                    </a:lnTo>
                    <a:cubicBezTo>
                      <a:pt x="462" y="3071"/>
                      <a:pt x="461" y="3072"/>
                      <a:pt x="459" y="3072"/>
                    </a:cubicBezTo>
                    <a:cubicBezTo>
                      <a:pt x="462" y="3072"/>
                      <a:pt x="464" y="3071"/>
                      <a:pt x="466" y="3071"/>
                    </a:cubicBezTo>
                    <a:cubicBezTo>
                      <a:pt x="486" y="3071"/>
                      <a:pt x="504" y="3078"/>
                      <a:pt x="519" y="3089"/>
                    </a:cubicBezTo>
                    <a:cubicBezTo>
                      <a:pt x="588" y="3093"/>
                      <a:pt x="659" y="3097"/>
                      <a:pt x="731" y="3101"/>
                    </a:cubicBezTo>
                    <a:cubicBezTo>
                      <a:pt x="911" y="3107"/>
                      <a:pt x="1090" y="3110"/>
                      <a:pt x="1271" y="3116"/>
                    </a:cubicBezTo>
                    <a:cubicBezTo>
                      <a:pt x="1643" y="3126"/>
                      <a:pt x="2013" y="3151"/>
                      <a:pt x="2385" y="3163"/>
                    </a:cubicBezTo>
                    <a:cubicBezTo>
                      <a:pt x="2595" y="3169"/>
                      <a:pt x="2806" y="3174"/>
                      <a:pt x="3016" y="3175"/>
                    </a:cubicBezTo>
                    <a:cubicBezTo>
                      <a:pt x="3034" y="3175"/>
                      <a:pt x="3052" y="3175"/>
                      <a:pt x="3069" y="3175"/>
                    </a:cubicBezTo>
                    <a:cubicBezTo>
                      <a:pt x="3254" y="3175"/>
                      <a:pt x="3439" y="3170"/>
                      <a:pt x="3622" y="3166"/>
                    </a:cubicBezTo>
                    <a:cubicBezTo>
                      <a:pt x="3822" y="3161"/>
                      <a:pt x="4021" y="3163"/>
                      <a:pt x="4220" y="3157"/>
                    </a:cubicBezTo>
                    <a:cubicBezTo>
                      <a:pt x="4418" y="3151"/>
                      <a:pt x="4616" y="3142"/>
                      <a:pt x="4815" y="3137"/>
                    </a:cubicBezTo>
                    <a:cubicBezTo>
                      <a:pt x="5071" y="3140"/>
                      <a:pt x="5327" y="3156"/>
                      <a:pt x="5583" y="3156"/>
                    </a:cubicBezTo>
                    <a:cubicBezTo>
                      <a:pt x="5630" y="3156"/>
                      <a:pt x="5676" y="3156"/>
                      <a:pt x="5723" y="3155"/>
                    </a:cubicBezTo>
                    <a:cubicBezTo>
                      <a:pt x="5954" y="3148"/>
                      <a:pt x="6185" y="3123"/>
                      <a:pt x="6414" y="3101"/>
                    </a:cubicBezTo>
                    <a:cubicBezTo>
                      <a:pt x="6420" y="3105"/>
                      <a:pt x="6424" y="3111"/>
                      <a:pt x="6429" y="3115"/>
                    </a:cubicBezTo>
                    <a:cubicBezTo>
                      <a:pt x="6464" y="3112"/>
                      <a:pt x="6498" y="3110"/>
                      <a:pt x="6533" y="3108"/>
                    </a:cubicBezTo>
                    <a:cubicBezTo>
                      <a:pt x="6633" y="3101"/>
                      <a:pt x="6732" y="3096"/>
                      <a:pt x="6833" y="3092"/>
                    </a:cubicBezTo>
                    <a:cubicBezTo>
                      <a:pt x="6971" y="3085"/>
                      <a:pt x="7111" y="3077"/>
                      <a:pt x="7249" y="3075"/>
                    </a:cubicBezTo>
                    <a:cubicBezTo>
                      <a:pt x="7246" y="3044"/>
                      <a:pt x="7244" y="3013"/>
                      <a:pt x="7240" y="2982"/>
                    </a:cubicBezTo>
                    <a:cubicBezTo>
                      <a:pt x="7239" y="2981"/>
                      <a:pt x="7240" y="2979"/>
                      <a:pt x="7240" y="2977"/>
                    </a:cubicBezTo>
                    <a:cubicBezTo>
                      <a:pt x="7232" y="2941"/>
                      <a:pt x="7226" y="2904"/>
                      <a:pt x="7219" y="2868"/>
                    </a:cubicBezTo>
                    <a:cubicBezTo>
                      <a:pt x="7215" y="2840"/>
                      <a:pt x="7211" y="2812"/>
                      <a:pt x="7207" y="2784"/>
                    </a:cubicBezTo>
                    <a:cubicBezTo>
                      <a:pt x="7197" y="2724"/>
                      <a:pt x="7186" y="2663"/>
                      <a:pt x="7178" y="2602"/>
                    </a:cubicBezTo>
                    <a:cubicBezTo>
                      <a:pt x="7166" y="2507"/>
                      <a:pt x="7154" y="2411"/>
                      <a:pt x="7152" y="2316"/>
                    </a:cubicBezTo>
                    <a:cubicBezTo>
                      <a:pt x="7152" y="2306"/>
                      <a:pt x="7153" y="2297"/>
                      <a:pt x="7155" y="2288"/>
                    </a:cubicBezTo>
                    <a:cubicBezTo>
                      <a:pt x="7144" y="2141"/>
                      <a:pt x="7125" y="1996"/>
                      <a:pt x="7072" y="1858"/>
                    </a:cubicBezTo>
                    <a:cubicBezTo>
                      <a:pt x="7032" y="1754"/>
                      <a:pt x="6985" y="1650"/>
                      <a:pt x="6931" y="1554"/>
                    </a:cubicBezTo>
                    <a:cubicBezTo>
                      <a:pt x="6882" y="1465"/>
                      <a:pt x="6826" y="1380"/>
                      <a:pt x="6774" y="1293"/>
                    </a:cubicBezTo>
                    <a:cubicBezTo>
                      <a:pt x="6714" y="1187"/>
                      <a:pt x="6659" y="1077"/>
                      <a:pt x="6580" y="984"/>
                    </a:cubicBezTo>
                    <a:cubicBezTo>
                      <a:pt x="6507" y="897"/>
                      <a:pt x="6422" y="821"/>
                      <a:pt x="6340" y="741"/>
                    </a:cubicBezTo>
                    <a:cubicBezTo>
                      <a:pt x="6310" y="709"/>
                      <a:pt x="6280" y="671"/>
                      <a:pt x="6243" y="641"/>
                    </a:cubicBezTo>
                    <a:cubicBezTo>
                      <a:pt x="6242" y="640"/>
                      <a:pt x="6240" y="638"/>
                      <a:pt x="6237" y="636"/>
                    </a:cubicBezTo>
                    <a:cubicBezTo>
                      <a:pt x="6236" y="633"/>
                      <a:pt x="6234" y="632"/>
                      <a:pt x="6232" y="630"/>
                    </a:cubicBezTo>
                    <a:cubicBezTo>
                      <a:pt x="6230" y="628"/>
                      <a:pt x="6228" y="625"/>
                      <a:pt x="6226" y="624"/>
                    </a:cubicBezTo>
                    <a:cubicBezTo>
                      <a:pt x="6214" y="609"/>
                      <a:pt x="6202" y="598"/>
                      <a:pt x="6188" y="585"/>
                    </a:cubicBezTo>
                    <a:cubicBezTo>
                      <a:pt x="6108" y="517"/>
                      <a:pt x="6027" y="454"/>
                      <a:pt x="5941" y="392"/>
                    </a:cubicBezTo>
                    <a:cubicBezTo>
                      <a:pt x="5840" y="319"/>
                      <a:pt x="5732" y="242"/>
                      <a:pt x="5616" y="193"/>
                    </a:cubicBezTo>
                    <a:cubicBezTo>
                      <a:pt x="5430" y="112"/>
                      <a:pt x="5228" y="63"/>
                      <a:pt x="5026" y="35"/>
                    </a:cubicBezTo>
                    <a:cubicBezTo>
                      <a:pt x="4926" y="20"/>
                      <a:pt x="4824" y="5"/>
                      <a:pt x="4721" y="2"/>
                    </a:cubicBezTo>
                    <a:cubicBezTo>
                      <a:pt x="4697" y="1"/>
                      <a:pt x="4674" y="1"/>
                      <a:pt x="46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4" name="Google Shape;944;p32"/>
            <p:cNvGrpSpPr/>
            <p:nvPr/>
          </p:nvGrpSpPr>
          <p:grpSpPr>
            <a:xfrm>
              <a:off x="7812569" y="284392"/>
              <a:ext cx="611440" cy="211851"/>
              <a:chOff x="1579263" y="684775"/>
              <a:chExt cx="290650" cy="101925"/>
            </a:xfrm>
          </p:grpSpPr>
          <p:sp>
            <p:nvSpPr>
              <p:cNvPr id="945" name="Google Shape;945;p32"/>
              <p:cNvSpPr/>
              <p:nvPr/>
            </p:nvSpPr>
            <p:spPr>
              <a:xfrm>
                <a:off x="1587275" y="691775"/>
                <a:ext cx="270675" cy="88550"/>
              </a:xfrm>
              <a:custGeom>
                <a:avLst/>
                <a:gdLst/>
                <a:ahLst/>
                <a:cxnLst/>
                <a:rect l="l" t="t" r="r" b="b"/>
                <a:pathLst>
                  <a:path w="10827" h="3542" extrusionOk="0">
                    <a:moveTo>
                      <a:pt x="3593" y="1613"/>
                    </a:moveTo>
                    <a:lnTo>
                      <a:pt x="3593" y="1613"/>
                    </a:lnTo>
                    <a:cubicBezTo>
                      <a:pt x="3563" y="1641"/>
                      <a:pt x="3532" y="1668"/>
                      <a:pt x="3503" y="1695"/>
                    </a:cubicBezTo>
                    <a:cubicBezTo>
                      <a:pt x="3508" y="1687"/>
                      <a:pt x="3515" y="1677"/>
                      <a:pt x="3521" y="1669"/>
                    </a:cubicBezTo>
                    <a:cubicBezTo>
                      <a:pt x="3521" y="1668"/>
                      <a:pt x="3522" y="1668"/>
                      <a:pt x="3522" y="1667"/>
                    </a:cubicBezTo>
                    <a:cubicBezTo>
                      <a:pt x="3545" y="1649"/>
                      <a:pt x="3569" y="1632"/>
                      <a:pt x="3593" y="1613"/>
                    </a:cubicBezTo>
                    <a:close/>
                    <a:moveTo>
                      <a:pt x="5070" y="0"/>
                    </a:moveTo>
                    <a:cubicBezTo>
                      <a:pt x="5038" y="0"/>
                      <a:pt x="5005" y="4"/>
                      <a:pt x="4972" y="11"/>
                    </a:cubicBezTo>
                    <a:cubicBezTo>
                      <a:pt x="4902" y="26"/>
                      <a:pt x="4835" y="43"/>
                      <a:pt x="4767" y="64"/>
                    </a:cubicBezTo>
                    <a:cubicBezTo>
                      <a:pt x="4614" y="97"/>
                      <a:pt x="4464" y="149"/>
                      <a:pt x="4320" y="209"/>
                    </a:cubicBezTo>
                    <a:lnTo>
                      <a:pt x="4320" y="209"/>
                    </a:lnTo>
                    <a:cubicBezTo>
                      <a:pt x="4320" y="209"/>
                      <a:pt x="4320" y="209"/>
                      <a:pt x="4320" y="209"/>
                    </a:cubicBezTo>
                    <a:lnTo>
                      <a:pt x="4320" y="209"/>
                    </a:lnTo>
                    <a:cubicBezTo>
                      <a:pt x="4320" y="209"/>
                      <a:pt x="4320" y="209"/>
                      <a:pt x="4320" y="209"/>
                    </a:cubicBezTo>
                    <a:lnTo>
                      <a:pt x="4320" y="209"/>
                    </a:lnTo>
                    <a:cubicBezTo>
                      <a:pt x="4313" y="212"/>
                      <a:pt x="4306" y="215"/>
                      <a:pt x="4298" y="218"/>
                    </a:cubicBezTo>
                    <a:cubicBezTo>
                      <a:pt x="4300" y="218"/>
                      <a:pt x="4302" y="217"/>
                      <a:pt x="4303" y="217"/>
                    </a:cubicBezTo>
                    <a:lnTo>
                      <a:pt x="4303" y="217"/>
                    </a:lnTo>
                    <a:cubicBezTo>
                      <a:pt x="4296" y="220"/>
                      <a:pt x="4289" y="223"/>
                      <a:pt x="4282" y="225"/>
                    </a:cubicBezTo>
                    <a:cubicBezTo>
                      <a:pt x="4260" y="216"/>
                      <a:pt x="4237" y="211"/>
                      <a:pt x="4212" y="211"/>
                    </a:cubicBezTo>
                    <a:cubicBezTo>
                      <a:pt x="4206" y="211"/>
                      <a:pt x="4200" y="211"/>
                      <a:pt x="4194" y="212"/>
                    </a:cubicBezTo>
                    <a:cubicBezTo>
                      <a:pt x="4048" y="225"/>
                      <a:pt x="3913" y="300"/>
                      <a:pt x="3788" y="372"/>
                    </a:cubicBezTo>
                    <a:cubicBezTo>
                      <a:pt x="3777" y="379"/>
                      <a:pt x="3767" y="384"/>
                      <a:pt x="3756" y="391"/>
                    </a:cubicBezTo>
                    <a:cubicBezTo>
                      <a:pt x="3730" y="395"/>
                      <a:pt x="3704" y="405"/>
                      <a:pt x="3682" y="420"/>
                    </a:cubicBezTo>
                    <a:cubicBezTo>
                      <a:pt x="3650" y="443"/>
                      <a:pt x="3620" y="467"/>
                      <a:pt x="3591" y="493"/>
                    </a:cubicBezTo>
                    <a:cubicBezTo>
                      <a:pt x="3530" y="532"/>
                      <a:pt x="3469" y="573"/>
                      <a:pt x="3409" y="616"/>
                    </a:cubicBezTo>
                    <a:cubicBezTo>
                      <a:pt x="3353" y="658"/>
                      <a:pt x="3298" y="701"/>
                      <a:pt x="3243" y="744"/>
                    </a:cubicBezTo>
                    <a:cubicBezTo>
                      <a:pt x="3211" y="768"/>
                      <a:pt x="3179" y="792"/>
                      <a:pt x="3148" y="819"/>
                    </a:cubicBezTo>
                    <a:cubicBezTo>
                      <a:pt x="3120" y="844"/>
                      <a:pt x="3092" y="871"/>
                      <a:pt x="3069" y="902"/>
                    </a:cubicBezTo>
                    <a:cubicBezTo>
                      <a:pt x="3052" y="926"/>
                      <a:pt x="3037" y="950"/>
                      <a:pt x="3021" y="975"/>
                    </a:cubicBezTo>
                    <a:cubicBezTo>
                      <a:pt x="2994" y="1021"/>
                      <a:pt x="2987" y="1074"/>
                      <a:pt x="3001" y="1122"/>
                    </a:cubicBezTo>
                    <a:cubicBezTo>
                      <a:pt x="2939" y="1195"/>
                      <a:pt x="2882" y="1273"/>
                      <a:pt x="2828" y="1352"/>
                    </a:cubicBezTo>
                    <a:cubicBezTo>
                      <a:pt x="2795" y="1400"/>
                      <a:pt x="2764" y="1448"/>
                      <a:pt x="2733" y="1497"/>
                    </a:cubicBezTo>
                    <a:cubicBezTo>
                      <a:pt x="2712" y="1529"/>
                      <a:pt x="2693" y="1559"/>
                      <a:pt x="2680" y="1592"/>
                    </a:cubicBezTo>
                    <a:cubicBezTo>
                      <a:pt x="2645" y="1628"/>
                      <a:pt x="2611" y="1666"/>
                      <a:pt x="2575" y="1703"/>
                    </a:cubicBezTo>
                    <a:cubicBezTo>
                      <a:pt x="2516" y="1764"/>
                      <a:pt x="2454" y="1827"/>
                      <a:pt x="2399" y="1894"/>
                    </a:cubicBezTo>
                    <a:cubicBezTo>
                      <a:pt x="2343" y="1870"/>
                      <a:pt x="2285" y="1850"/>
                      <a:pt x="2225" y="1833"/>
                    </a:cubicBezTo>
                    <a:cubicBezTo>
                      <a:pt x="2129" y="1806"/>
                      <a:pt x="2026" y="1795"/>
                      <a:pt x="1925" y="1794"/>
                    </a:cubicBezTo>
                    <a:cubicBezTo>
                      <a:pt x="1850" y="1776"/>
                      <a:pt x="1775" y="1760"/>
                      <a:pt x="1699" y="1751"/>
                    </a:cubicBezTo>
                    <a:cubicBezTo>
                      <a:pt x="1659" y="1746"/>
                      <a:pt x="1615" y="1741"/>
                      <a:pt x="1574" y="1741"/>
                    </a:cubicBezTo>
                    <a:cubicBezTo>
                      <a:pt x="1561" y="1741"/>
                      <a:pt x="1549" y="1742"/>
                      <a:pt x="1537" y="1743"/>
                    </a:cubicBezTo>
                    <a:cubicBezTo>
                      <a:pt x="1514" y="1745"/>
                      <a:pt x="1491" y="1748"/>
                      <a:pt x="1469" y="1752"/>
                    </a:cubicBezTo>
                    <a:cubicBezTo>
                      <a:pt x="1460" y="1746"/>
                      <a:pt x="1451" y="1740"/>
                      <a:pt x="1442" y="1736"/>
                    </a:cubicBezTo>
                    <a:cubicBezTo>
                      <a:pt x="1381" y="1708"/>
                      <a:pt x="1310" y="1698"/>
                      <a:pt x="1240" y="1698"/>
                    </a:cubicBezTo>
                    <a:cubicBezTo>
                      <a:pt x="1191" y="1698"/>
                      <a:pt x="1144" y="1703"/>
                      <a:pt x="1099" y="1710"/>
                    </a:cubicBezTo>
                    <a:cubicBezTo>
                      <a:pt x="838" y="1752"/>
                      <a:pt x="600" y="1899"/>
                      <a:pt x="408" y="2077"/>
                    </a:cubicBezTo>
                    <a:cubicBezTo>
                      <a:pt x="304" y="2173"/>
                      <a:pt x="212" y="2277"/>
                      <a:pt x="142" y="2399"/>
                    </a:cubicBezTo>
                    <a:cubicBezTo>
                      <a:pt x="111" y="2453"/>
                      <a:pt x="86" y="2509"/>
                      <a:pt x="62" y="2565"/>
                    </a:cubicBezTo>
                    <a:cubicBezTo>
                      <a:pt x="42" y="2611"/>
                      <a:pt x="24" y="2660"/>
                      <a:pt x="15" y="2709"/>
                    </a:cubicBezTo>
                    <a:cubicBezTo>
                      <a:pt x="4" y="2775"/>
                      <a:pt x="23" y="2837"/>
                      <a:pt x="62" y="2885"/>
                    </a:cubicBezTo>
                    <a:cubicBezTo>
                      <a:pt x="57" y="2950"/>
                      <a:pt x="80" y="3018"/>
                      <a:pt x="127" y="3069"/>
                    </a:cubicBezTo>
                    <a:cubicBezTo>
                      <a:pt x="133" y="3075"/>
                      <a:pt x="138" y="3081"/>
                      <a:pt x="144" y="3085"/>
                    </a:cubicBezTo>
                    <a:cubicBezTo>
                      <a:pt x="126" y="3094"/>
                      <a:pt x="109" y="3105"/>
                      <a:pt x="92" y="3117"/>
                    </a:cubicBezTo>
                    <a:cubicBezTo>
                      <a:pt x="32" y="3162"/>
                      <a:pt x="0" y="3234"/>
                      <a:pt x="16" y="3309"/>
                    </a:cubicBezTo>
                    <a:cubicBezTo>
                      <a:pt x="20" y="3328"/>
                      <a:pt x="26" y="3345"/>
                      <a:pt x="37" y="3362"/>
                    </a:cubicBezTo>
                    <a:cubicBezTo>
                      <a:pt x="37" y="3363"/>
                      <a:pt x="37" y="3364"/>
                      <a:pt x="38" y="3366"/>
                    </a:cubicBezTo>
                    <a:cubicBezTo>
                      <a:pt x="61" y="3430"/>
                      <a:pt x="116" y="3470"/>
                      <a:pt x="181" y="3486"/>
                    </a:cubicBezTo>
                    <a:cubicBezTo>
                      <a:pt x="255" y="3504"/>
                      <a:pt x="331" y="3512"/>
                      <a:pt x="407" y="3514"/>
                    </a:cubicBezTo>
                    <a:cubicBezTo>
                      <a:pt x="416" y="3514"/>
                      <a:pt x="425" y="3514"/>
                      <a:pt x="434" y="3514"/>
                    </a:cubicBezTo>
                    <a:cubicBezTo>
                      <a:pt x="473" y="3514"/>
                      <a:pt x="512" y="3512"/>
                      <a:pt x="551" y="3510"/>
                    </a:cubicBezTo>
                    <a:cubicBezTo>
                      <a:pt x="566" y="3509"/>
                      <a:pt x="581" y="3509"/>
                      <a:pt x="597" y="3508"/>
                    </a:cubicBezTo>
                    <a:cubicBezTo>
                      <a:pt x="647" y="3514"/>
                      <a:pt x="699" y="3516"/>
                      <a:pt x="749" y="3516"/>
                    </a:cubicBezTo>
                    <a:cubicBezTo>
                      <a:pt x="758" y="3516"/>
                      <a:pt x="766" y="3516"/>
                      <a:pt x="775" y="3516"/>
                    </a:cubicBezTo>
                    <a:cubicBezTo>
                      <a:pt x="955" y="3516"/>
                      <a:pt x="1135" y="3505"/>
                      <a:pt x="1314" y="3483"/>
                    </a:cubicBezTo>
                    <a:lnTo>
                      <a:pt x="1317" y="3483"/>
                    </a:lnTo>
                    <a:cubicBezTo>
                      <a:pt x="1730" y="3473"/>
                      <a:pt x="2143" y="3467"/>
                      <a:pt x="2555" y="3446"/>
                    </a:cubicBezTo>
                    <a:cubicBezTo>
                      <a:pt x="2778" y="3435"/>
                      <a:pt x="3001" y="3422"/>
                      <a:pt x="3224" y="3405"/>
                    </a:cubicBezTo>
                    <a:cubicBezTo>
                      <a:pt x="3259" y="3403"/>
                      <a:pt x="3293" y="3401"/>
                      <a:pt x="3329" y="3397"/>
                    </a:cubicBezTo>
                    <a:cubicBezTo>
                      <a:pt x="3345" y="3403"/>
                      <a:pt x="3362" y="3406"/>
                      <a:pt x="3379" y="3406"/>
                    </a:cubicBezTo>
                    <a:cubicBezTo>
                      <a:pt x="3464" y="3410"/>
                      <a:pt x="3550" y="3415"/>
                      <a:pt x="3636" y="3415"/>
                    </a:cubicBezTo>
                    <a:cubicBezTo>
                      <a:pt x="3652" y="3415"/>
                      <a:pt x="3667" y="3415"/>
                      <a:pt x="3683" y="3414"/>
                    </a:cubicBezTo>
                    <a:cubicBezTo>
                      <a:pt x="3768" y="3412"/>
                      <a:pt x="3852" y="3410"/>
                      <a:pt x="3937" y="3409"/>
                    </a:cubicBezTo>
                    <a:cubicBezTo>
                      <a:pt x="4041" y="3406"/>
                      <a:pt x="4146" y="3403"/>
                      <a:pt x="4250" y="3398"/>
                    </a:cubicBezTo>
                    <a:cubicBezTo>
                      <a:pt x="4258" y="3401"/>
                      <a:pt x="4266" y="3403"/>
                      <a:pt x="4274" y="3404"/>
                    </a:cubicBezTo>
                    <a:cubicBezTo>
                      <a:pt x="4308" y="3410"/>
                      <a:pt x="4342" y="3418"/>
                      <a:pt x="4376" y="3421"/>
                    </a:cubicBezTo>
                    <a:cubicBezTo>
                      <a:pt x="4461" y="3431"/>
                      <a:pt x="4547" y="3433"/>
                      <a:pt x="4632" y="3433"/>
                    </a:cubicBezTo>
                    <a:cubicBezTo>
                      <a:pt x="4723" y="3433"/>
                      <a:pt x="4814" y="3430"/>
                      <a:pt x="4904" y="3430"/>
                    </a:cubicBezTo>
                    <a:cubicBezTo>
                      <a:pt x="5026" y="3429"/>
                      <a:pt x="5148" y="3429"/>
                      <a:pt x="5269" y="3429"/>
                    </a:cubicBezTo>
                    <a:cubicBezTo>
                      <a:pt x="5288" y="3429"/>
                      <a:pt x="5306" y="3429"/>
                      <a:pt x="5324" y="3429"/>
                    </a:cubicBezTo>
                    <a:cubicBezTo>
                      <a:pt x="5432" y="3429"/>
                      <a:pt x="5539" y="3431"/>
                      <a:pt x="5646" y="3431"/>
                    </a:cubicBezTo>
                    <a:cubicBezTo>
                      <a:pt x="5712" y="3431"/>
                      <a:pt x="5778" y="3430"/>
                      <a:pt x="5844" y="3428"/>
                    </a:cubicBezTo>
                    <a:cubicBezTo>
                      <a:pt x="5993" y="3424"/>
                      <a:pt x="6143" y="3420"/>
                      <a:pt x="6293" y="3414"/>
                    </a:cubicBezTo>
                    <a:cubicBezTo>
                      <a:pt x="6313" y="3465"/>
                      <a:pt x="6356" y="3506"/>
                      <a:pt x="6409" y="3524"/>
                    </a:cubicBezTo>
                    <a:cubicBezTo>
                      <a:pt x="6451" y="3538"/>
                      <a:pt x="6496" y="3541"/>
                      <a:pt x="6541" y="3541"/>
                    </a:cubicBezTo>
                    <a:cubicBezTo>
                      <a:pt x="6564" y="3541"/>
                      <a:pt x="6587" y="3541"/>
                      <a:pt x="6609" y="3540"/>
                    </a:cubicBezTo>
                    <a:cubicBezTo>
                      <a:pt x="6655" y="3540"/>
                      <a:pt x="6702" y="3540"/>
                      <a:pt x="6749" y="3539"/>
                    </a:cubicBezTo>
                    <a:cubicBezTo>
                      <a:pt x="6851" y="3537"/>
                      <a:pt x="6951" y="3537"/>
                      <a:pt x="7053" y="3535"/>
                    </a:cubicBezTo>
                    <a:cubicBezTo>
                      <a:pt x="7250" y="3531"/>
                      <a:pt x="7449" y="3525"/>
                      <a:pt x="7645" y="3513"/>
                    </a:cubicBezTo>
                    <a:cubicBezTo>
                      <a:pt x="7847" y="3499"/>
                      <a:pt x="8046" y="3481"/>
                      <a:pt x="8247" y="3461"/>
                    </a:cubicBezTo>
                    <a:cubicBezTo>
                      <a:pt x="8447" y="3443"/>
                      <a:pt x="8646" y="3420"/>
                      <a:pt x="8844" y="3388"/>
                    </a:cubicBezTo>
                    <a:cubicBezTo>
                      <a:pt x="8878" y="3382"/>
                      <a:pt x="8911" y="3377"/>
                      <a:pt x="8946" y="3371"/>
                    </a:cubicBezTo>
                    <a:cubicBezTo>
                      <a:pt x="8978" y="3376"/>
                      <a:pt x="9010" y="3378"/>
                      <a:pt x="9042" y="3379"/>
                    </a:cubicBezTo>
                    <a:cubicBezTo>
                      <a:pt x="9100" y="3381"/>
                      <a:pt x="9157" y="3381"/>
                      <a:pt x="9215" y="3381"/>
                    </a:cubicBezTo>
                    <a:lnTo>
                      <a:pt x="9431" y="3381"/>
                    </a:lnTo>
                    <a:cubicBezTo>
                      <a:pt x="9553" y="3380"/>
                      <a:pt x="9673" y="3377"/>
                      <a:pt x="9794" y="3372"/>
                    </a:cubicBezTo>
                    <a:cubicBezTo>
                      <a:pt x="9905" y="3369"/>
                      <a:pt x="10015" y="3363"/>
                      <a:pt x="10124" y="3357"/>
                    </a:cubicBezTo>
                    <a:cubicBezTo>
                      <a:pt x="10154" y="3355"/>
                      <a:pt x="10185" y="3354"/>
                      <a:pt x="10215" y="3352"/>
                    </a:cubicBezTo>
                    <a:cubicBezTo>
                      <a:pt x="10264" y="3357"/>
                      <a:pt x="10313" y="3361"/>
                      <a:pt x="10362" y="3363"/>
                    </a:cubicBezTo>
                    <a:cubicBezTo>
                      <a:pt x="10398" y="3364"/>
                      <a:pt x="10434" y="3367"/>
                      <a:pt x="10470" y="3367"/>
                    </a:cubicBezTo>
                    <a:cubicBezTo>
                      <a:pt x="10490" y="3367"/>
                      <a:pt x="10510" y="3366"/>
                      <a:pt x="10529" y="3364"/>
                    </a:cubicBezTo>
                    <a:cubicBezTo>
                      <a:pt x="10629" y="3355"/>
                      <a:pt x="10726" y="3325"/>
                      <a:pt x="10778" y="3234"/>
                    </a:cubicBezTo>
                    <a:cubicBezTo>
                      <a:pt x="10827" y="3150"/>
                      <a:pt x="10827" y="3044"/>
                      <a:pt x="10790" y="2956"/>
                    </a:cubicBezTo>
                    <a:cubicBezTo>
                      <a:pt x="10785" y="2947"/>
                      <a:pt x="10782" y="2938"/>
                      <a:pt x="10777" y="2928"/>
                    </a:cubicBezTo>
                    <a:cubicBezTo>
                      <a:pt x="10796" y="2885"/>
                      <a:pt x="10806" y="2839"/>
                      <a:pt x="10806" y="2796"/>
                    </a:cubicBezTo>
                    <a:cubicBezTo>
                      <a:pt x="10806" y="2739"/>
                      <a:pt x="10801" y="2683"/>
                      <a:pt x="10776" y="2631"/>
                    </a:cubicBezTo>
                    <a:cubicBezTo>
                      <a:pt x="10752" y="2580"/>
                      <a:pt x="10718" y="2536"/>
                      <a:pt x="10679" y="2496"/>
                    </a:cubicBezTo>
                    <a:cubicBezTo>
                      <a:pt x="10629" y="2444"/>
                      <a:pt x="10576" y="2391"/>
                      <a:pt x="10517" y="2346"/>
                    </a:cubicBezTo>
                    <a:cubicBezTo>
                      <a:pt x="10482" y="2321"/>
                      <a:pt x="10446" y="2297"/>
                      <a:pt x="10409" y="2276"/>
                    </a:cubicBezTo>
                    <a:cubicBezTo>
                      <a:pt x="10393" y="2265"/>
                      <a:pt x="10377" y="2255"/>
                      <a:pt x="10361" y="2246"/>
                    </a:cubicBezTo>
                    <a:cubicBezTo>
                      <a:pt x="10321" y="2222"/>
                      <a:pt x="10279" y="2198"/>
                      <a:pt x="10235" y="2179"/>
                    </a:cubicBezTo>
                    <a:cubicBezTo>
                      <a:pt x="10234" y="2179"/>
                      <a:pt x="10233" y="2178"/>
                      <a:pt x="10232" y="2178"/>
                    </a:cubicBezTo>
                    <a:cubicBezTo>
                      <a:pt x="10164" y="2109"/>
                      <a:pt x="10092" y="2047"/>
                      <a:pt x="10003" y="2006"/>
                    </a:cubicBezTo>
                    <a:cubicBezTo>
                      <a:pt x="9910" y="1964"/>
                      <a:pt x="9803" y="1954"/>
                      <a:pt x="9699" y="1954"/>
                    </a:cubicBezTo>
                    <a:cubicBezTo>
                      <a:pt x="9680" y="1954"/>
                      <a:pt x="9661" y="1955"/>
                      <a:pt x="9642" y="1955"/>
                    </a:cubicBezTo>
                    <a:cubicBezTo>
                      <a:pt x="9609" y="1910"/>
                      <a:pt x="9561" y="1873"/>
                      <a:pt x="9509" y="1851"/>
                    </a:cubicBezTo>
                    <a:cubicBezTo>
                      <a:pt x="9461" y="1831"/>
                      <a:pt x="9412" y="1816"/>
                      <a:pt x="9358" y="1807"/>
                    </a:cubicBezTo>
                    <a:cubicBezTo>
                      <a:pt x="9328" y="1801"/>
                      <a:pt x="9297" y="1800"/>
                      <a:pt x="9265" y="1800"/>
                    </a:cubicBezTo>
                    <a:cubicBezTo>
                      <a:pt x="9237" y="1800"/>
                      <a:pt x="9208" y="1801"/>
                      <a:pt x="9180" y="1802"/>
                    </a:cubicBezTo>
                    <a:cubicBezTo>
                      <a:pt x="9056" y="1808"/>
                      <a:pt x="8935" y="1818"/>
                      <a:pt x="8814" y="1838"/>
                    </a:cubicBezTo>
                    <a:cubicBezTo>
                      <a:pt x="8632" y="1867"/>
                      <a:pt x="8453" y="1908"/>
                      <a:pt x="8275" y="1959"/>
                    </a:cubicBezTo>
                    <a:cubicBezTo>
                      <a:pt x="8191" y="1983"/>
                      <a:pt x="8107" y="2006"/>
                      <a:pt x="8024" y="2032"/>
                    </a:cubicBezTo>
                    <a:cubicBezTo>
                      <a:pt x="8001" y="1990"/>
                      <a:pt x="7974" y="1951"/>
                      <a:pt x="7938" y="1914"/>
                    </a:cubicBezTo>
                    <a:cubicBezTo>
                      <a:pt x="7889" y="1860"/>
                      <a:pt x="7836" y="1808"/>
                      <a:pt x="7775" y="1768"/>
                    </a:cubicBezTo>
                    <a:cubicBezTo>
                      <a:pt x="7764" y="1761"/>
                      <a:pt x="7755" y="1754"/>
                      <a:pt x="7745" y="1748"/>
                    </a:cubicBezTo>
                    <a:cubicBezTo>
                      <a:pt x="7748" y="1675"/>
                      <a:pt x="7716" y="1601"/>
                      <a:pt x="7676" y="1540"/>
                    </a:cubicBezTo>
                    <a:cubicBezTo>
                      <a:pt x="7650" y="1498"/>
                      <a:pt x="7609" y="1464"/>
                      <a:pt x="7569" y="1436"/>
                    </a:cubicBezTo>
                    <a:cubicBezTo>
                      <a:pt x="7523" y="1404"/>
                      <a:pt x="7473" y="1374"/>
                      <a:pt x="7421" y="1350"/>
                    </a:cubicBezTo>
                    <a:cubicBezTo>
                      <a:pt x="7340" y="1312"/>
                      <a:pt x="7257" y="1281"/>
                      <a:pt x="7170" y="1259"/>
                    </a:cubicBezTo>
                    <a:cubicBezTo>
                      <a:pt x="7169" y="1259"/>
                      <a:pt x="7169" y="1258"/>
                      <a:pt x="7167" y="1257"/>
                    </a:cubicBezTo>
                    <a:cubicBezTo>
                      <a:pt x="7169" y="1242"/>
                      <a:pt x="7167" y="1228"/>
                      <a:pt x="7166" y="1213"/>
                    </a:cubicBezTo>
                    <a:cubicBezTo>
                      <a:pt x="7157" y="1116"/>
                      <a:pt x="7113" y="1015"/>
                      <a:pt x="7052" y="938"/>
                    </a:cubicBezTo>
                    <a:cubicBezTo>
                      <a:pt x="6981" y="846"/>
                      <a:pt x="6899" y="771"/>
                      <a:pt x="6796" y="715"/>
                    </a:cubicBezTo>
                    <a:cubicBezTo>
                      <a:pt x="6782" y="707"/>
                      <a:pt x="6768" y="700"/>
                      <a:pt x="6755" y="693"/>
                    </a:cubicBezTo>
                    <a:cubicBezTo>
                      <a:pt x="6729" y="676"/>
                      <a:pt x="6704" y="660"/>
                      <a:pt x="6678" y="645"/>
                    </a:cubicBezTo>
                    <a:cubicBezTo>
                      <a:pt x="6596" y="483"/>
                      <a:pt x="6425" y="363"/>
                      <a:pt x="6261" y="301"/>
                    </a:cubicBezTo>
                    <a:cubicBezTo>
                      <a:pt x="6116" y="248"/>
                      <a:pt x="5966" y="227"/>
                      <a:pt x="5814" y="227"/>
                    </a:cubicBezTo>
                    <a:cubicBezTo>
                      <a:pt x="5744" y="227"/>
                      <a:pt x="5673" y="231"/>
                      <a:pt x="5603" y="239"/>
                    </a:cubicBezTo>
                    <a:cubicBezTo>
                      <a:pt x="5573" y="164"/>
                      <a:pt x="5501" y="112"/>
                      <a:pt x="5428" y="79"/>
                    </a:cubicBezTo>
                    <a:cubicBezTo>
                      <a:pt x="5358" y="49"/>
                      <a:pt x="5282" y="33"/>
                      <a:pt x="5206" y="27"/>
                    </a:cubicBezTo>
                    <a:cubicBezTo>
                      <a:pt x="5162" y="9"/>
                      <a:pt x="5116" y="0"/>
                      <a:pt x="50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2"/>
              <p:cNvSpPr/>
              <p:nvPr/>
            </p:nvSpPr>
            <p:spPr>
              <a:xfrm>
                <a:off x="1581875" y="760450"/>
                <a:ext cx="278500" cy="18175"/>
              </a:xfrm>
              <a:custGeom>
                <a:avLst/>
                <a:gdLst/>
                <a:ahLst/>
                <a:cxnLst/>
                <a:rect l="l" t="t" r="r" b="b"/>
                <a:pathLst>
                  <a:path w="11140" h="727" extrusionOk="0">
                    <a:moveTo>
                      <a:pt x="6278" y="114"/>
                    </a:moveTo>
                    <a:cubicBezTo>
                      <a:pt x="6280" y="114"/>
                      <a:pt x="6283" y="114"/>
                      <a:pt x="6286" y="114"/>
                    </a:cubicBezTo>
                    <a:lnTo>
                      <a:pt x="6286" y="114"/>
                    </a:lnTo>
                    <a:cubicBezTo>
                      <a:pt x="6283" y="114"/>
                      <a:pt x="6280" y="114"/>
                      <a:pt x="6278" y="114"/>
                    </a:cubicBezTo>
                    <a:close/>
                    <a:moveTo>
                      <a:pt x="8335" y="563"/>
                    </a:moveTo>
                    <a:lnTo>
                      <a:pt x="8335" y="563"/>
                    </a:lnTo>
                    <a:cubicBezTo>
                      <a:pt x="8334" y="563"/>
                      <a:pt x="8332" y="563"/>
                      <a:pt x="8331" y="563"/>
                    </a:cubicBezTo>
                    <a:lnTo>
                      <a:pt x="8331" y="563"/>
                    </a:lnTo>
                    <a:cubicBezTo>
                      <a:pt x="8332" y="564"/>
                      <a:pt x="8334" y="564"/>
                      <a:pt x="8336" y="564"/>
                    </a:cubicBezTo>
                    <a:cubicBezTo>
                      <a:pt x="8338" y="564"/>
                      <a:pt x="8341" y="564"/>
                      <a:pt x="8343" y="564"/>
                    </a:cubicBezTo>
                    <a:lnTo>
                      <a:pt x="8343" y="564"/>
                    </a:lnTo>
                    <a:cubicBezTo>
                      <a:pt x="8340" y="564"/>
                      <a:pt x="8338" y="563"/>
                      <a:pt x="8335" y="563"/>
                    </a:cubicBezTo>
                    <a:close/>
                    <a:moveTo>
                      <a:pt x="10614" y="0"/>
                    </a:moveTo>
                    <a:cubicBezTo>
                      <a:pt x="10551" y="0"/>
                      <a:pt x="10488" y="2"/>
                      <a:pt x="10425" y="3"/>
                    </a:cubicBezTo>
                    <a:cubicBezTo>
                      <a:pt x="10242" y="9"/>
                      <a:pt x="10058" y="18"/>
                      <a:pt x="9874" y="20"/>
                    </a:cubicBezTo>
                    <a:cubicBezTo>
                      <a:pt x="9774" y="18"/>
                      <a:pt x="9675" y="12"/>
                      <a:pt x="9575" y="8"/>
                    </a:cubicBezTo>
                    <a:cubicBezTo>
                      <a:pt x="9501" y="5"/>
                      <a:pt x="9427" y="4"/>
                      <a:pt x="9353" y="4"/>
                    </a:cubicBezTo>
                    <a:cubicBezTo>
                      <a:pt x="9315" y="4"/>
                      <a:pt x="9279" y="4"/>
                      <a:pt x="9242" y="4"/>
                    </a:cubicBezTo>
                    <a:cubicBezTo>
                      <a:pt x="9031" y="8"/>
                      <a:pt x="8821" y="13"/>
                      <a:pt x="8611" y="33"/>
                    </a:cubicBezTo>
                    <a:cubicBezTo>
                      <a:pt x="8416" y="50"/>
                      <a:pt x="8220" y="51"/>
                      <a:pt x="8024" y="57"/>
                    </a:cubicBezTo>
                    <a:cubicBezTo>
                      <a:pt x="7836" y="63"/>
                      <a:pt x="7648" y="57"/>
                      <a:pt x="7460" y="73"/>
                    </a:cubicBezTo>
                    <a:cubicBezTo>
                      <a:pt x="7267" y="88"/>
                      <a:pt x="7075" y="106"/>
                      <a:pt x="6879" y="108"/>
                    </a:cubicBezTo>
                    <a:cubicBezTo>
                      <a:pt x="6706" y="111"/>
                      <a:pt x="6533" y="114"/>
                      <a:pt x="6358" y="114"/>
                    </a:cubicBezTo>
                    <a:cubicBezTo>
                      <a:pt x="6334" y="114"/>
                      <a:pt x="6310" y="114"/>
                      <a:pt x="6286" y="114"/>
                    </a:cubicBezTo>
                    <a:lnTo>
                      <a:pt x="6286" y="114"/>
                    </a:lnTo>
                    <a:cubicBezTo>
                      <a:pt x="6291" y="114"/>
                      <a:pt x="6296" y="114"/>
                      <a:pt x="6302" y="115"/>
                    </a:cubicBezTo>
                    <a:cubicBezTo>
                      <a:pt x="6208" y="113"/>
                      <a:pt x="6112" y="113"/>
                      <a:pt x="6017" y="112"/>
                    </a:cubicBezTo>
                    <a:lnTo>
                      <a:pt x="6007" y="112"/>
                    </a:lnTo>
                    <a:cubicBezTo>
                      <a:pt x="5809" y="107"/>
                      <a:pt x="5612" y="93"/>
                      <a:pt x="5414" y="80"/>
                    </a:cubicBezTo>
                    <a:cubicBezTo>
                      <a:pt x="5211" y="66"/>
                      <a:pt x="5006" y="64"/>
                      <a:pt x="4803" y="63"/>
                    </a:cubicBezTo>
                    <a:cubicBezTo>
                      <a:pt x="4678" y="61"/>
                      <a:pt x="4553" y="58"/>
                      <a:pt x="4429" y="58"/>
                    </a:cubicBezTo>
                    <a:cubicBezTo>
                      <a:pt x="4361" y="58"/>
                      <a:pt x="4294" y="59"/>
                      <a:pt x="4226" y="61"/>
                    </a:cubicBezTo>
                    <a:cubicBezTo>
                      <a:pt x="4033" y="68"/>
                      <a:pt x="3839" y="79"/>
                      <a:pt x="3644" y="80"/>
                    </a:cubicBezTo>
                    <a:cubicBezTo>
                      <a:pt x="3465" y="73"/>
                      <a:pt x="3285" y="53"/>
                      <a:pt x="3106" y="53"/>
                    </a:cubicBezTo>
                    <a:cubicBezTo>
                      <a:pt x="2935" y="53"/>
                      <a:pt x="2765" y="61"/>
                      <a:pt x="2595" y="63"/>
                    </a:cubicBezTo>
                    <a:cubicBezTo>
                      <a:pt x="2509" y="62"/>
                      <a:pt x="2423" y="60"/>
                      <a:pt x="2337" y="60"/>
                    </a:cubicBezTo>
                    <a:cubicBezTo>
                      <a:pt x="2285" y="60"/>
                      <a:pt x="2233" y="61"/>
                      <a:pt x="2181" y="63"/>
                    </a:cubicBezTo>
                    <a:cubicBezTo>
                      <a:pt x="2047" y="68"/>
                      <a:pt x="1913" y="72"/>
                      <a:pt x="1780" y="72"/>
                    </a:cubicBezTo>
                    <a:cubicBezTo>
                      <a:pt x="1556" y="66"/>
                      <a:pt x="1333" y="59"/>
                      <a:pt x="1109" y="55"/>
                    </a:cubicBezTo>
                    <a:cubicBezTo>
                      <a:pt x="1089" y="54"/>
                      <a:pt x="1068" y="54"/>
                      <a:pt x="1048" y="54"/>
                    </a:cubicBezTo>
                    <a:cubicBezTo>
                      <a:pt x="951" y="54"/>
                      <a:pt x="854" y="60"/>
                      <a:pt x="758" y="69"/>
                    </a:cubicBezTo>
                    <a:cubicBezTo>
                      <a:pt x="632" y="80"/>
                      <a:pt x="505" y="96"/>
                      <a:pt x="378" y="97"/>
                    </a:cubicBezTo>
                    <a:cubicBezTo>
                      <a:pt x="354" y="96"/>
                      <a:pt x="330" y="93"/>
                      <a:pt x="305" y="91"/>
                    </a:cubicBezTo>
                    <a:cubicBezTo>
                      <a:pt x="294" y="89"/>
                      <a:pt x="282" y="87"/>
                      <a:pt x="271" y="84"/>
                    </a:cubicBezTo>
                    <a:lnTo>
                      <a:pt x="268" y="83"/>
                    </a:lnTo>
                    <a:cubicBezTo>
                      <a:pt x="248" y="76"/>
                      <a:pt x="228" y="72"/>
                      <a:pt x="208" y="72"/>
                    </a:cubicBezTo>
                    <a:cubicBezTo>
                      <a:pt x="132" y="72"/>
                      <a:pt x="59" y="123"/>
                      <a:pt x="33" y="197"/>
                    </a:cubicBezTo>
                    <a:cubicBezTo>
                      <a:pt x="0" y="290"/>
                      <a:pt x="47" y="387"/>
                      <a:pt x="134" y="427"/>
                    </a:cubicBezTo>
                    <a:cubicBezTo>
                      <a:pt x="102" y="467"/>
                      <a:pt x="87" y="521"/>
                      <a:pt x="96" y="575"/>
                    </a:cubicBezTo>
                    <a:cubicBezTo>
                      <a:pt x="112" y="661"/>
                      <a:pt x="190" y="725"/>
                      <a:pt x="274" y="727"/>
                    </a:cubicBezTo>
                    <a:cubicBezTo>
                      <a:pt x="287" y="727"/>
                      <a:pt x="300" y="726"/>
                      <a:pt x="311" y="723"/>
                    </a:cubicBezTo>
                    <a:cubicBezTo>
                      <a:pt x="337" y="718"/>
                      <a:pt x="364" y="715"/>
                      <a:pt x="390" y="712"/>
                    </a:cubicBezTo>
                    <a:cubicBezTo>
                      <a:pt x="539" y="697"/>
                      <a:pt x="688" y="705"/>
                      <a:pt x="838" y="698"/>
                    </a:cubicBezTo>
                    <a:cubicBezTo>
                      <a:pt x="1004" y="693"/>
                      <a:pt x="1169" y="666"/>
                      <a:pt x="1333" y="649"/>
                    </a:cubicBezTo>
                    <a:cubicBezTo>
                      <a:pt x="1657" y="617"/>
                      <a:pt x="1982" y="598"/>
                      <a:pt x="2307" y="598"/>
                    </a:cubicBezTo>
                    <a:cubicBezTo>
                      <a:pt x="2316" y="598"/>
                      <a:pt x="2326" y="598"/>
                      <a:pt x="2335" y="598"/>
                    </a:cubicBezTo>
                    <a:cubicBezTo>
                      <a:pt x="2532" y="602"/>
                      <a:pt x="2727" y="613"/>
                      <a:pt x="2923" y="614"/>
                    </a:cubicBezTo>
                    <a:cubicBezTo>
                      <a:pt x="3123" y="614"/>
                      <a:pt x="3324" y="609"/>
                      <a:pt x="3525" y="607"/>
                    </a:cubicBezTo>
                    <a:cubicBezTo>
                      <a:pt x="3739" y="612"/>
                      <a:pt x="3953" y="620"/>
                      <a:pt x="4167" y="620"/>
                    </a:cubicBezTo>
                    <a:cubicBezTo>
                      <a:pt x="4201" y="620"/>
                      <a:pt x="4236" y="620"/>
                      <a:pt x="4270" y="619"/>
                    </a:cubicBezTo>
                    <a:cubicBezTo>
                      <a:pt x="4455" y="618"/>
                      <a:pt x="4639" y="616"/>
                      <a:pt x="4823" y="616"/>
                    </a:cubicBezTo>
                    <a:cubicBezTo>
                      <a:pt x="4893" y="616"/>
                      <a:pt x="4963" y="616"/>
                      <a:pt x="5034" y="617"/>
                    </a:cubicBezTo>
                    <a:lnTo>
                      <a:pt x="5034" y="617"/>
                    </a:lnTo>
                    <a:cubicBezTo>
                      <a:pt x="5032" y="617"/>
                      <a:pt x="5030" y="617"/>
                      <a:pt x="5028" y="617"/>
                    </a:cubicBezTo>
                    <a:cubicBezTo>
                      <a:pt x="5331" y="621"/>
                      <a:pt x="5633" y="623"/>
                      <a:pt x="5935" y="630"/>
                    </a:cubicBezTo>
                    <a:cubicBezTo>
                      <a:pt x="6055" y="632"/>
                      <a:pt x="6174" y="635"/>
                      <a:pt x="6294" y="635"/>
                    </a:cubicBezTo>
                    <a:cubicBezTo>
                      <a:pt x="6386" y="635"/>
                      <a:pt x="6478" y="633"/>
                      <a:pt x="6570" y="630"/>
                    </a:cubicBezTo>
                    <a:cubicBezTo>
                      <a:pt x="6768" y="622"/>
                      <a:pt x="6965" y="605"/>
                      <a:pt x="7163" y="599"/>
                    </a:cubicBezTo>
                    <a:cubicBezTo>
                      <a:pt x="7365" y="594"/>
                      <a:pt x="7566" y="586"/>
                      <a:pt x="7769" y="576"/>
                    </a:cubicBezTo>
                    <a:cubicBezTo>
                      <a:pt x="7955" y="566"/>
                      <a:pt x="8143" y="565"/>
                      <a:pt x="8331" y="563"/>
                    </a:cubicBezTo>
                    <a:lnTo>
                      <a:pt x="8331" y="563"/>
                    </a:lnTo>
                    <a:cubicBezTo>
                      <a:pt x="8331" y="563"/>
                      <a:pt x="8330" y="563"/>
                      <a:pt x="8330" y="563"/>
                    </a:cubicBezTo>
                    <a:lnTo>
                      <a:pt x="8330" y="563"/>
                    </a:lnTo>
                    <a:cubicBezTo>
                      <a:pt x="8332" y="563"/>
                      <a:pt x="8334" y="563"/>
                      <a:pt x="8335" y="563"/>
                    </a:cubicBezTo>
                    <a:lnTo>
                      <a:pt x="8335" y="563"/>
                    </a:lnTo>
                    <a:cubicBezTo>
                      <a:pt x="8339" y="563"/>
                      <a:pt x="8343" y="563"/>
                      <a:pt x="8347" y="563"/>
                    </a:cubicBezTo>
                    <a:lnTo>
                      <a:pt x="8347" y="563"/>
                    </a:lnTo>
                    <a:cubicBezTo>
                      <a:pt x="8345" y="563"/>
                      <a:pt x="8344" y="563"/>
                      <a:pt x="8343" y="564"/>
                    </a:cubicBezTo>
                    <a:lnTo>
                      <a:pt x="8343" y="564"/>
                    </a:lnTo>
                    <a:cubicBezTo>
                      <a:pt x="8591" y="567"/>
                      <a:pt x="8838" y="576"/>
                      <a:pt x="9085" y="599"/>
                    </a:cubicBezTo>
                    <a:cubicBezTo>
                      <a:pt x="9284" y="615"/>
                      <a:pt x="9484" y="631"/>
                      <a:pt x="9683" y="631"/>
                    </a:cubicBezTo>
                    <a:cubicBezTo>
                      <a:pt x="9749" y="631"/>
                      <a:pt x="9816" y="629"/>
                      <a:pt x="9882" y="625"/>
                    </a:cubicBezTo>
                    <a:cubicBezTo>
                      <a:pt x="9977" y="619"/>
                      <a:pt x="10073" y="611"/>
                      <a:pt x="10169" y="607"/>
                    </a:cubicBezTo>
                    <a:cubicBezTo>
                      <a:pt x="10264" y="602"/>
                      <a:pt x="10359" y="601"/>
                      <a:pt x="10455" y="598"/>
                    </a:cubicBezTo>
                    <a:cubicBezTo>
                      <a:pt x="10571" y="594"/>
                      <a:pt x="10687" y="590"/>
                      <a:pt x="10802" y="578"/>
                    </a:cubicBezTo>
                    <a:cubicBezTo>
                      <a:pt x="10861" y="573"/>
                      <a:pt x="10926" y="565"/>
                      <a:pt x="10980" y="541"/>
                    </a:cubicBezTo>
                    <a:cubicBezTo>
                      <a:pt x="11022" y="521"/>
                      <a:pt x="11069" y="494"/>
                      <a:pt x="11094" y="452"/>
                    </a:cubicBezTo>
                    <a:cubicBezTo>
                      <a:pt x="11120" y="411"/>
                      <a:pt x="11140" y="371"/>
                      <a:pt x="11136" y="322"/>
                    </a:cubicBezTo>
                    <a:cubicBezTo>
                      <a:pt x="11135" y="278"/>
                      <a:pt x="11119" y="237"/>
                      <a:pt x="11095" y="202"/>
                    </a:cubicBezTo>
                    <a:cubicBezTo>
                      <a:pt x="11073" y="169"/>
                      <a:pt x="11043" y="145"/>
                      <a:pt x="11012" y="121"/>
                    </a:cubicBezTo>
                    <a:cubicBezTo>
                      <a:pt x="10977" y="93"/>
                      <a:pt x="10942" y="63"/>
                      <a:pt x="10902" y="44"/>
                    </a:cubicBezTo>
                    <a:cubicBezTo>
                      <a:pt x="10845" y="17"/>
                      <a:pt x="10786" y="3"/>
                      <a:pt x="10722" y="2"/>
                    </a:cubicBezTo>
                    <a:cubicBezTo>
                      <a:pt x="10686" y="1"/>
                      <a:pt x="10650" y="0"/>
                      <a:pt x="1061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2"/>
              <p:cNvSpPr/>
              <p:nvPr/>
            </p:nvSpPr>
            <p:spPr>
              <a:xfrm>
                <a:off x="1661925" y="740875"/>
                <a:ext cx="9475" cy="9300"/>
              </a:xfrm>
              <a:custGeom>
                <a:avLst/>
                <a:gdLst/>
                <a:ahLst/>
                <a:cxnLst/>
                <a:rect l="l" t="t" r="r" b="b"/>
                <a:pathLst>
                  <a:path w="379" h="372" extrusionOk="0">
                    <a:moveTo>
                      <a:pt x="180" y="0"/>
                    </a:moveTo>
                    <a:cubicBezTo>
                      <a:pt x="80" y="0"/>
                      <a:pt x="1" y="97"/>
                      <a:pt x="4" y="193"/>
                    </a:cubicBezTo>
                    <a:cubicBezTo>
                      <a:pt x="8" y="297"/>
                      <a:pt x="96" y="369"/>
                      <a:pt x="195" y="371"/>
                    </a:cubicBezTo>
                    <a:cubicBezTo>
                      <a:pt x="196" y="371"/>
                      <a:pt x="198" y="371"/>
                      <a:pt x="199" y="371"/>
                    </a:cubicBezTo>
                    <a:cubicBezTo>
                      <a:pt x="299" y="371"/>
                      <a:pt x="378" y="275"/>
                      <a:pt x="375" y="180"/>
                    </a:cubicBezTo>
                    <a:cubicBezTo>
                      <a:pt x="371" y="75"/>
                      <a:pt x="283" y="3"/>
                      <a:pt x="184" y="1"/>
                    </a:cubicBezTo>
                    <a:cubicBezTo>
                      <a:pt x="183" y="0"/>
                      <a:pt x="181" y="0"/>
                      <a:pt x="180"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2"/>
              <p:cNvSpPr/>
              <p:nvPr/>
            </p:nvSpPr>
            <p:spPr>
              <a:xfrm>
                <a:off x="1676050" y="741650"/>
                <a:ext cx="9425" cy="9275"/>
              </a:xfrm>
              <a:custGeom>
                <a:avLst/>
                <a:gdLst/>
                <a:ahLst/>
                <a:cxnLst/>
                <a:rect l="l" t="t" r="r" b="b"/>
                <a:pathLst>
                  <a:path w="377" h="371" extrusionOk="0">
                    <a:moveTo>
                      <a:pt x="179" y="0"/>
                    </a:moveTo>
                    <a:cubicBezTo>
                      <a:pt x="80" y="0"/>
                      <a:pt x="1" y="96"/>
                      <a:pt x="4" y="192"/>
                    </a:cubicBezTo>
                    <a:cubicBezTo>
                      <a:pt x="8" y="297"/>
                      <a:pt x="95" y="369"/>
                      <a:pt x="195" y="371"/>
                    </a:cubicBezTo>
                    <a:cubicBezTo>
                      <a:pt x="196" y="371"/>
                      <a:pt x="197" y="371"/>
                      <a:pt x="199" y="371"/>
                    </a:cubicBezTo>
                    <a:cubicBezTo>
                      <a:pt x="298" y="371"/>
                      <a:pt x="377" y="275"/>
                      <a:pt x="374" y="180"/>
                    </a:cubicBezTo>
                    <a:cubicBezTo>
                      <a:pt x="370" y="75"/>
                      <a:pt x="283" y="3"/>
                      <a:pt x="183"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2"/>
              <p:cNvSpPr/>
              <p:nvPr/>
            </p:nvSpPr>
            <p:spPr>
              <a:xfrm>
                <a:off x="1669450" y="730050"/>
                <a:ext cx="9425" cy="9250"/>
              </a:xfrm>
              <a:custGeom>
                <a:avLst/>
                <a:gdLst/>
                <a:ahLst/>
                <a:cxnLst/>
                <a:rect l="l" t="t" r="r" b="b"/>
                <a:pathLst>
                  <a:path w="377" h="370" extrusionOk="0">
                    <a:moveTo>
                      <a:pt x="179" y="0"/>
                    </a:moveTo>
                    <a:cubicBezTo>
                      <a:pt x="79" y="0"/>
                      <a:pt x="1" y="96"/>
                      <a:pt x="3" y="191"/>
                    </a:cubicBezTo>
                    <a:cubicBezTo>
                      <a:pt x="7" y="296"/>
                      <a:pt x="94" y="367"/>
                      <a:pt x="195" y="369"/>
                    </a:cubicBezTo>
                    <a:cubicBezTo>
                      <a:pt x="196" y="370"/>
                      <a:pt x="197" y="370"/>
                      <a:pt x="198" y="370"/>
                    </a:cubicBezTo>
                    <a:cubicBezTo>
                      <a:pt x="297" y="370"/>
                      <a:pt x="377" y="273"/>
                      <a:pt x="373" y="179"/>
                    </a:cubicBezTo>
                    <a:cubicBezTo>
                      <a:pt x="370" y="73"/>
                      <a:pt x="283" y="1"/>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2"/>
              <p:cNvSpPr/>
              <p:nvPr/>
            </p:nvSpPr>
            <p:spPr>
              <a:xfrm>
                <a:off x="1756525" y="739475"/>
                <a:ext cx="9425" cy="9300"/>
              </a:xfrm>
              <a:custGeom>
                <a:avLst/>
                <a:gdLst/>
                <a:ahLst/>
                <a:cxnLst/>
                <a:rect l="l" t="t" r="r" b="b"/>
                <a:pathLst>
                  <a:path w="377" h="372" extrusionOk="0">
                    <a:moveTo>
                      <a:pt x="179" y="0"/>
                    </a:moveTo>
                    <a:cubicBezTo>
                      <a:pt x="80" y="0"/>
                      <a:pt x="1" y="97"/>
                      <a:pt x="4" y="191"/>
                    </a:cubicBezTo>
                    <a:cubicBezTo>
                      <a:pt x="7" y="297"/>
                      <a:pt x="94" y="369"/>
                      <a:pt x="195" y="371"/>
                    </a:cubicBezTo>
                    <a:cubicBezTo>
                      <a:pt x="196" y="371"/>
                      <a:pt x="197" y="371"/>
                      <a:pt x="198" y="371"/>
                    </a:cubicBezTo>
                    <a:cubicBezTo>
                      <a:pt x="298" y="371"/>
                      <a:pt x="377" y="275"/>
                      <a:pt x="373" y="180"/>
                    </a:cubicBezTo>
                    <a:cubicBezTo>
                      <a:pt x="370" y="75"/>
                      <a:pt x="283" y="3"/>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2"/>
              <p:cNvSpPr/>
              <p:nvPr/>
            </p:nvSpPr>
            <p:spPr>
              <a:xfrm>
                <a:off x="1638200" y="760125"/>
                <a:ext cx="2425" cy="1125"/>
              </a:xfrm>
              <a:custGeom>
                <a:avLst/>
                <a:gdLst/>
                <a:ahLst/>
                <a:cxnLst/>
                <a:rect l="l" t="t" r="r" b="b"/>
                <a:pathLst>
                  <a:path w="97" h="45" extrusionOk="0">
                    <a:moveTo>
                      <a:pt x="1" y="0"/>
                    </a:moveTo>
                    <a:lnTo>
                      <a:pt x="1" y="0"/>
                    </a:lnTo>
                    <a:cubicBezTo>
                      <a:pt x="9" y="7"/>
                      <a:pt x="19" y="14"/>
                      <a:pt x="29" y="21"/>
                    </a:cubicBezTo>
                    <a:cubicBezTo>
                      <a:pt x="50" y="33"/>
                      <a:pt x="73" y="41"/>
                      <a:pt x="97" y="45"/>
                    </a:cubicBezTo>
                    <a:cubicBezTo>
                      <a:pt x="65" y="30"/>
                      <a:pt x="33" y="15"/>
                      <a:pt x="1" y="0"/>
                    </a:cubicBezTo>
                    <a:close/>
                  </a:path>
                </a:pathLst>
              </a:custGeom>
              <a:solidFill>
                <a:srgbClr val="472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2"/>
              <p:cNvSpPr/>
              <p:nvPr/>
            </p:nvSpPr>
            <p:spPr>
              <a:xfrm>
                <a:off x="1579263" y="684775"/>
                <a:ext cx="290650" cy="101925"/>
              </a:xfrm>
              <a:custGeom>
                <a:avLst/>
                <a:gdLst/>
                <a:ahLst/>
                <a:cxnLst/>
                <a:rect l="l" t="t" r="r" b="b"/>
                <a:pathLst>
                  <a:path w="11626" h="4077" extrusionOk="0">
                    <a:moveTo>
                      <a:pt x="3879" y="936"/>
                    </a:moveTo>
                    <a:cubicBezTo>
                      <a:pt x="3878" y="937"/>
                      <a:pt x="3877" y="938"/>
                      <a:pt x="3876" y="939"/>
                    </a:cubicBezTo>
                    <a:cubicBezTo>
                      <a:pt x="3878" y="938"/>
                      <a:pt x="3879" y="937"/>
                      <a:pt x="3879" y="936"/>
                    </a:cubicBezTo>
                    <a:close/>
                    <a:moveTo>
                      <a:pt x="7691" y="1091"/>
                    </a:moveTo>
                    <a:lnTo>
                      <a:pt x="7691" y="1091"/>
                    </a:lnTo>
                    <a:cubicBezTo>
                      <a:pt x="7692" y="1092"/>
                      <a:pt x="7694" y="1094"/>
                      <a:pt x="7696" y="1096"/>
                    </a:cubicBezTo>
                    <a:lnTo>
                      <a:pt x="7696" y="1096"/>
                    </a:lnTo>
                    <a:cubicBezTo>
                      <a:pt x="7694" y="1094"/>
                      <a:pt x="7692" y="1092"/>
                      <a:pt x="7691" y="1091"/>
                    </a:cubicBezTo>
                    <a:close/>
                    <a:moveTo>
                      <a:pt x="3198" y="1775"/>
                    </a:moveTo>
                    <a:cubicBezTo>
                      <a:pt x="3197" y="1777"/>
                      <a:pt x="3196" y="1779"/>
                      <a:pt x="3195" y="1781"/>
                    </a:cubicBezTo>
                    <a:lnTo>
                      <a:pt x="3195" y="1781"/>
                    </a:lnTo>
                    <a:cubicBezTo>
                      <a:pt x="3196" y="1779"/>
                      <a:pt x="3197" y="1776"/>
                      <a:pt x="3198" y="1775"/>
                    </a:cubicBezTo>
                    <a:close/>
                    <a:moveTo>
                      <a:pt x="5447" y="370"/>
                    </a:moveTo>
                    <a:cubicBezTo>
                      <a:pt x="5483" y="370"/>
                      <a:pt x="5520" y="372"/>
                      <a:pt x="5556" y="374"/>
                    </a:cubicBezTo>
                    <a:cubicBezTo>
                      <a:pt x="5595" y="378"/>
                      <a:pt x="5632" y="384"/>
                      <a:pt x="5670" y="391"/>
                    </a:cubicBezTo>
                    <a:cubicBezTo>
                      <a:pt x="5701" y="399"/>
                      <a:pt x="5733" y="409"/>
                      <a:pt x="5765" y="414"/>
                    </a:cubicBezTo>
                    <a:cubicBezTo>
                      <a:pt x="5798" y="423"/>
                      <a:pt x="5834" y="428"/>
                      <a:pt x="5867" y="434"/>
                    </a:cubicBezTo>
                    <a:cubicBezTo>
                      <a:pt x="5939" y="449"/>
                      <a:pt x="6012" y="464"/>
                      <a:pt x="6085" y="480"/>
                    </a:cubicBezTo>
                    <a:cubicBezTo>
                      <a:pt x="6122" y="489"/>
                      <a:pt x="6158" y="500"/>
                      <a:pt x="6195" y="512"/>
                    </a:cubicBezTo>
                    <a:cubicBezTo>
                      <a:pt x="6284" y="549"/>
                      <a:pt x="6372" y="590"/>
                      <a:pt x="6461" y="628"/>
                    </a:cubicBezTo>
                    <a:cubicBezTo>
                      <a:pt x="6538" y="659"/>
                      <a:pt x="6616" y="689"/>
                      <a:pt x="6690" y="727"/>
                    </a:cubicBezTo>
                    <a:cubicBezTo>
                      <a:pt x="6744" y="756"/>
                      <a:pt x="6796" y="788"/>
                      <a:pt x="6849" y="819"/>
                    </a:cubicBezTo>
                    <a:cubicBezTo>
                      <a:pt x="6890" y="844"/>
                      <a:pt x="6931" y="868"/>
                      <a:pt x="6971" y="895"/>
                    </a:cubicBezTo>
                    <a:cubicBezTo>
                      <a:pt x="7029" y="935"/>
                      <a:pt x="7079" y="983"/>
                      <a:pt x="7129" y="1030"/>
                    </a:cubicBezTo>
                    <a:cubicBezTo>
                      <a:pt x="7123" y="1026"/>
                      <a:pt x="7118" y="1019"/>
                      <a:pt x="7111" y="1014"/>
                    </a:cubicBezTo>
                    <a:lnTo>
                      <a:pt x="7111" y="1014"/>
                    </a:lnTo>
                    <a:cubicBezTo>
                      <a:pt x="7191" y="1090"/>
                      <a:pt x="7258" y="1177"/>
                      <a:pt x="7334" y="1255"/>
                    </a:cubicBezTo>
                    <a:cubicBezTo>
                      <a:pt x="7416" y="1342"/>
                      <a:pt x="7507" y="1420"/>
                      <a:pt x="7595" y="1500"/>
                    </a:cubicBezTo>
                    <a:cubicBezTo>
                      <a:pt x="7625" y="1532"/>
                      <a:pt x="7656" y="1563"/>
                      <a:pt x="7684" y="1596"/>
                    </a:cubicBezTo>
                    <a:cubicBezTo>
                      <a:pt x="7709" y="1626"/>
                      <a:pt x="7729" y="1658"/>
                      <a:pt x="7751" y="1691"/>
                    </a:cubicBezTo>
                    <a:cubicBezTo>
                      <a:pt x="7805" y="1780"/>
                      <a:pt x="7851" y="1875"/>
                      <a:pt x="7904" y="1967"/>
                    </a:cubicBezTo>
                    <a:cubicBezTo>
                      <a:pt x="7934" y="2018"/>
                      <a:pt x="7966" y="2067"/>
                      <a:pt x="8001" y="2114"/>
                    </a:cubicBezTo>
                    <a:cubicBezTo>
                      <a:pt x="8035" y="2161"/>
                      <a:pt x="8074" y="2202"/>
                      <a:pt x="8111" y="2246"/>
                    </a:cubicBezTo>
                    <a:cubicBezTo>
                      <a:pt x="8117" y="2254"/>
                      <a:pt x="8123" y="2261"/>
                      <a:pt x="8129" y="2266"/>
                    </a:cubicBezTo>
                    <a:cubicBezTo>
                      <a:pt x="8131" y="2269"/>
                      <a:pt x="8134" y="2271"/>
                      <a:pt x="8137" y="2273"/>
                    </a:cubicBezTo>
                    <a:cubicBezTo>
                      <a:pt x="8138" y="2274"/>
                      <a:pt x="8139" y="2275"/>
                      <a:pt x="8140" y="2275"/>
                    </a:cubicBezTo>
                    <a:cubicBezTo>
                      <a:pt x="8150" y="2285"/>
                      <a:pt x="8159" y="2293"/>
                      <a:pt x="8171" y="2301"/>
                    </a:cubicBezTo>
                    <a:cubicBezTo>
                      <a:pt x="8185" y="2312"/>
                      <a:pt x="8198" y="2322"/>
                      <a:pt x="8213" y="2334"/>
                    </a:cubicBezTo>
                    <a:cubicBezTo>
                      <a:pt x="8223" y="2342"/>
                      <a:pt x="8235" y="2351"/>
                      <a:pt x="8245" y="2359"/>
                    </a:cubicBezTo>
                    <a:cubicBezTo>
                      <a:pt x="8264" y="2373"/>
                      <a:pt x="8281" y="2389"/>
                      <a:pt x="8299" y="2402"/>
                    </a:cubicBezTo>
                    <a:cubicBezTo>
                      <a:pt x="8338" y="2433"/>
                      <a:pt x="8378" y="2464"/>
                      <a:pt x="8414" y="2496"/>
                    </a:cubicBezTo>
                    <a:cubicBezTo>
                      <a:pt x="8427" y="2488"/>
                      <a:pt x="8440" y="2481"/>
                      <a:pt x="8451" y="2473"/>
                    </a:cubicBezTo>
                    <a:cubicBezTo>
                      <a:pt x="8454" y="2472"/>
                      <a:pt x="8457" y="2470"/>
                      <a:pt x="8459" y="2469"/>
                    </a:cubicBezTo>
                    <a:cubicBezTo>
                      <a:pt x="8464" y="2465"/>
                      <a:pt x="8468" y="2463"/>
                      <a:pt x="8473" y="2461"/>
                    </a:cubicBezTo>
                    <a:cubicBezTo>
                      <a:pt x="8489" y="2450"/>
                      <a:pt x="8505" y="2440"/>
                      <a:pt x="8522" y="2431"/>
                    </a:cubicBezTo>
                    <a:cubicBezTo>
                      <a:pt x="8522" y="2431"/>
                      <a:pt x="8523" y="2430"/>
                      <a:pt x="8523" y="2430"/>
                    </a:cubicBezTo>
                    <a:cubicBezTo>
                      <a:pt x="8557" y="2409"/>
                      <a:pt x="8593" y="2392"/>
                      <a:pt x="8628" y="2375"/>
                    </a:cubicBezTo>
                    <a:cubicBezTo>
                      <a:pt x="8627" y="2373"/>
                      <a:pt x="8625" y="2370"/>
                      <a:pt x="8624" y="2367"/>
                    </a:cubicBezTo>
                    <a:cubicBezTo>
                      <a:pt x="8650" y="2353"/>
                      <a:pt x="8677" y="2338"/>
                      <a:pt x="8705" y="2326"/>
                    </a:cubicBezTo>
                    <a:cubicBezTo>
                      <a:pt x="8765" y="2301"/>
                      <a:pt x="8828" y="2279"/>
                      <a:pt x="8891" y="2258"/>
                    </a:cubicBezTo>
                    <a:cubicBezTo>
                      <a:pt x="9035" y="2216"/>
                      <a:pt x="9178" y="2182"/>
                      <a:pt x="9326" y="2153"/>
                    </a:cubicBezTo>
                    <a:cubicBezTo>
                      <a:pt x="9396" y="2142"/>
                      <a:pt x="9464" y="2131"/>
                      <a:pt x="9534" y="2126"/>
                    </a:cubicBezTo>
                    <a:cubicBezTo>
                      <a:pt x="9577" y="2126"/>
                      <a:pt x="9619" y="2127"/>
                      <a:pt x="9662" y="2129"/>
                    </a:cubicBezTo>
                    <a:cubicBezTo>
                      <a:pt x="9705" y="2134"/>
                      <a:pt x="9748" y="2138"/>
                      <a:pt x="9791" y="2146"/>
                    </a:cubicBezTo>
                    <a:cubicBezTo>
                      <a:pt x="9822" y="2154"/>
                      <a:pt x="9851" y="2162"/>
                      <a:pt x="9880" y="2172"/>
                    </a:cubicBezTo>
                    <a:cubicBezTo>
                      <a:pt x="9940" y="2195"/>
                      <a:pt x="9997" y="2223"/>
                      <a:pt x="10054" y="2251"/>
                    </a:cubicBezTo>
                    <a:cubicBezTo>
                      <a:pt x="10223" y="2343"/>
                      <a:pt x="10389" y="2439"/>
                      <a:pt x="10550" y="2544"/>
                    </a:cubicBezTo>
                    <a:cubicBezTo>
                      <a:pt x="10597" y="2578"/>
                      <a:pt x="10642" y="2615"/>
                      <a:pt x="10685" y="2654"/>
                    </a:cubicBezTo>
                    <a:cubicBezTo>
                      <a:pt x="10736" y="2702"/>
                      <a:pt x="10784" y="2751"/>
                      <a:pt x="10829" y="2803"/>
                    </a:cubicBezTo>
                    <a:cubicBezTo>
                      <a:pt x="10855" y="2835"/>
                      <a:pt x="10879" y="2868"/>
                      <a:pt x="10901" y="2902"/>
                    </a:cubicBezTo>
                    <a:cubicBezTo>
                      <a:pt x="10911" y="2918"/>
                      <a:pt x="10919" y="2934"/>
                      <a:pt x="10927" y="2950"/>
                    </a:cubicBezTo>
                    <a:cubicBezTo>
                      <a:pt x="10938" y="2979"/>
                      <a:pt x="10947" y="3008"/>
                      <a:pt x="10958" y="3038"/>
                    </a:cubicBezTo>
                    <a:cubicBezTo>
                      <a:pt x="10984" y="3128"/>
                      <a:pt x="11009" y="3222"/>
                      <a:pt x="11042" y="3310"/>
                    </a:cubicBezTo>
                    <a:cubicBezTo>
                      <a:pt x="11067" y="3378"/>
                      <a:pt x="11098" y="3444"/>
                      <a:pt x="11128" y="3509"/>
                    </a:cubicBezTo>
                    <a:cubicBezTo>
                      <a:pt x="11008" y="3509"/>
                      <a:pt x="10888" y="3507"/>
                      <a:pt x="10767" y="3507"/>
                    </a:cubicBezTo>
                    <a:cubicBezTo>
                      <a:pt x="10690" y="3507"/>
                      <a:pt x="10612" y="3508"/>
                      <a:pt x="10534" y="3509"/>
                    </a:cubicBezTo>
                    <a:cubicBezTo>
                      <a:pt x="10332" y="3514"/>
                      <a:pt x="10129" y="3522"/>
                      <a:pt x="9927" y="3530"/>
                    </a:cubicBezTo>
                    <a:cubicBezTo>
                      <a:pt x="9721" y="3538"/>
                      <a:pt x="9516" y="3560"/>
                      <a:pt x="9312" y="3584"/>
                    </a:cubicBezTo>
                    <a:cubicBezTo>
                      <a:pt x="9129" y="3606"/>
                      <a:pt x="8946" y="3624"/>
                      <a:pt x="8762" y="3633"/>
                    </a:cubicBezTo>
                    <a:cubicBezTo>
                      <a:pt x="8702" y="3634"/>
                      <a:pt x="8642" y="3634"/>
                      <a:pt x="8581" y="3634"/>
                    </a:cubicBezTo>
                    <a:cubicBezTo>
                      <a:pt x="8238" y="3634"/>
                      <a:pt x="7893" y="3622"/>
                      <a:pt x="7549" y="3619"/>
                    </a:cubicBezTo>
                    <a:cubicBezTo>
                      <a:pt x="7533" y="3619"/>
                      <a:pt x="7516" y="3619"/>
                      <a:pt x="7500" y="3619"/>
                    </a:cubicBezTo>
                    <a:cubicBezTo>
                      <a:pt x="7335" y="3619"/>
                      <a:pt x="7170" y="3624"/>
                      <a:pt x="7005" y="3626"/>
                    </a:cubicBezTo>
                    <a:cubicBezTo>
                      <a:pt x="6955" y="3626"/>
                      <a:pt x="6906" y="3626"/>
                      <a:pt x="6857" y="3626"/>
                    </a:cubicBezTo>
                    <a:cubicBezTo>
                      <a:pt x="6698" y="3626"/>
                      <a:pt x="6539" y="3625"/>
                      <a:pt x="6381" y="3621"/>
                    </a:cubicBezTo>
                    <a:cubicBezTo>
                      <a:pt x="6223" y="3618"/>
                      <a:pt x="6064" y="3614"/>
                      <a:pt x="5905" y="3614"/>
                    </a:cubicBezTo>
                    <a:cubicBezTo>
                      <a:pt x="5875" y="3614"/>
                      <a:pt x="5845" y="3614"/>
                      <a:pt x="5815" y="3614"/>
                    </a:cubicBezTo>
                    <a:cubicBezTo>
                      <a:pt x="5616" y="3617"/>
                      <a:pt x="5416" y="3621"/>
                      <a:pt x="5217" y="3628"/>
                    </a:cubicBezTo>
                    <a:cubicBezTo>
                      <a:pt x="5024" y="3634"/>
                      <a:pt x="4830" y="3641"/>
                      <a:pt x="4636" y="3641"/>
                    </a:cubicBezTo>
                    <a:cubicBezTo>
                      <a:pt x="4621" y="3641"/>
                      <a:pt x="4605" y="3641"/>
                      <a:pt x="4590" y="3641"/>
                    </a:cubicBezTo>
                    <a:cubicBezTo>
                      <a:pt x="4386" y="3638"/>
                      <a:pt x="4182" y="3637"/>
                      <a:pt x="3979" y="3636"/>
                    </a:cubicBezTo>
                    <a:cubicBezTo>
                      <a:pt x="3788" y="3635"/>
                      <a:pt x="3599" y="3629"/>
                      <a:pt x="3409" y="3620"/>
                    </a:cubicBezTo>
                    <a:cubicBezTo>
                      <a:pt x="3219" y="3611"/>
                      <a:pt x="3028" y="3599"/>
                      <a:pt x="2837" y="3599"/>
                    </a:cubicBezTo>
                    <a:cubicBezTo>
                      <a:pt x="2828" y="3599"/>
                      <a:pt x="2820" y="3599"/>
                      <a:pt x="2811" y="3600"/>
                    </a:cubicBezTo>
                    <a:cubicBezTo>
                      <a:pt x="2608" y="3601"/>
                      <a:pt x="2405" y="3608"/>
                      <a:pt x="2202" y="3621"/>
                    </a:cubicBezTo>
                    <a:cubicBezTo>
                      <a:pt x="2005" y="3634"/>
                      <a:pt x="1807" y="3646"/>
                      <a:pt x="1612" y="3657"/>
                    </a:cubicBezTo>
                    <a:cubicBezTo>
                      <a:pt x="1495" y="3661"/>
                      <a:pt x="1379" y="3666"/>
                      <a:pt x="1262" y="3666"/>
                    </a:cubicBezTo>
                    <a:cubicBezTo>
                      <a:pt x="1208" y="3666"/>
                      <a:pt x="1153" y="3665"/>
                      <a:pt x="1099" y="3662"/>
                    </a:cubicBezTo>
                    <a:cubicBezTo>
                      <a:pt x="998" y="3659"/>
                      <a:pt x="896" y="3652"/>
                      <a:pt x="794" y="3651"/>
                    </a:cubicBezTo>
                    <a:cubicBezTo>
                      <a:pt x="671" y="3651"/>
                      <a:pt x="546" y="3656"/>
                      <a:pt x="426" y="3684"/>
                    </a:cubicBezTo>
                    <a:cubicBezTo>
                      <a:pt x="411" y="3688"/>
                      <a:pt x="396" y="3693"/>
                      <a:pt x="382" y="3697"/>
                    </a:cubicBezTo>
                    <a:cubicBezTo>
                      <a:pt x="384" y="3644"/>
                      <a:pt x="385" y="3593"/>
                      <a:pt x="388" y="3540"/>
                    </a:cubicBezTo>
                    <a:cubicBezTo>
                      <a:pt x="399" y="3436"/>
                      <a:pt x="414" y="3334"/>
                      <a:pt x="433" y="3231"/>
                    </a:cubicBezTo>
                    <a:cubicBezTo>
                      <a:pt x="448" y="3170"/>
                      <a:pt x="467" y="3108"/>
                      <a:pt x="487" y="3046"/>
                    </a:cubicBezTo>
                    <a:cubicBezTo>
                      <a:pt x="520" y="2964"/>
                      <a:pt x="556" y="2885"/>
                      <a:pt x="595" y="2805"/>
                    </a:cubicBezTo>
                    <a:cubicBezTo>
                      <a:pt x="635" y="2733"/>
                      <a:pt x="678" y="2662"/>
                      <a:pt x="725" y="2593"/>
                    </a:cubicBezTo>
                    <a:cubicBezTo>
                      <a:pt x="763" y="2542"/>
                      <a:pt x="803" y="2492"/>
                      <a:pt x="847" y="2442"/>
                    </a:cubicBezTo>
                    <a:cubicBezTo>
                      <a:pt x="892" y="2397"/>
                      <a:pt x="938" y="2351"/>
                      <a:pt x="988" y="2309"/>
                    </a:cubicBezTo>
                    <a:cubicBezTo>
                      <a:pt x="1029" y="2277"/>
                      <a:pt x="1072" y="2248"/>
                      <a:pt x="1116" y="2219"/>
                    </a:cubicBezTo>
                    <a:cubicBezTo>
                      <a:pt x="1158" y="2195"/>
                      <a:pt x="1201" y="2172"/>
                      <a:pt x="1246" y="2151"/>
                    </a:cubicBezTo>
                    <a:cubicBezTo>
                      <a:pt x="1270" y="2142"/>
                      <a:pt x="1294" y="2132"/>
                      <a:pt x="1318" y="2124"/>
                    </a:cubicBezTo>
                    <a:cubicBezTo>
                      <a:pt x="1343" y="2118"/>
                      <a:pt x="1368" y="2112"/>
                      <a:pt x="1392" y="2106"/>
                    </a:cubicBezTo>
                    <a:cubicBezTo>
                      <a:pt x="1468" y="2094"/>
                      <a:pt x="1542" y="2086"/>
                      <a:pt x="1618" y="2080"/>
                    </a:cubicBezTo>
                    <a:cubicBezTo>
                      <a:pt x="1661" y="2080"/>
                      <a:pt x="1705" y="2080"/>
                      <a:pt x="1748" y="2082"/>
                    </a:cubicBezTo>
                    <a:cubicBezTo>
                      <a:pt x="1803" y="2087"/>
                      <a:pt x="1858" y="2095"/>
                      <a:pt x="1913" y="2106"/>
                    </a:cubicBezTo>
                    <a:cubicBezTo>
                      <a:pt x="1977" y="2122"/>
                      <a:pt x="2038" y="2142"/>
                      <a:pt x="2100" y="2163"/>
                    </a:cubicBezTo>
                    <a:cubicBezTo>
                      <a:pt x="2162" y="2186"/>
                      <a:pt x="2220" y="2214"/>
                      <a:pt x="2279" y="2242"/>
                    </a:cubicBezTo>
                    <a:cubicBezTo>
                      <a:pt x="2321" y="2265"/>
                      <a:pt x="2361" y="2288"/>
                      <a:pt x="2401" y="2313"/>
                    </a:cubicBezTo>
                    <a:cubicBezTo>
                      <a:pt x="2416" y="2326"/>
                      <a:pt x="2430" y="2336"/>
                      <a:pt x="2444" y="2349"/>
                    </a:cubicBezTo>
                    <a:cubicBezTo>
                      <a:pt x="2460" y="2366"/>
                      <a:pt x="2475" y="2384"/>
                      <a:pt x="2491" y="2401"/>
                    </a:cubicBezTo>
                    <a:cubicBezTo>
                      <a:pt x="2489" y="2405"/>
                      <a:pt x="2488" y="2408"/>
                      <a:pt x="2487" y="2411"/>
                    </a:cubicBezTo>
                    <a:cubicBezTo>
                      <a:pt x="2492" y="2417"/>
                      <a:pt x="2498" y="2423"/>
                      <a:pt x="2505" y="2429"/>
                    </a:cubicBezTo>
                    <a:cubicBezTo>
                      <a:pt x="2560" y="2478"/>
                      <a:pt x="2614" y="2526"/>
                      <a:pt x="2667" y="2574"/>
                    </a:cubicBezTo>
                    <a:cubicBezTo>
                      <a:pt x="2672" y="2578"/>
                      <a:pt x="2676" y="2582"/>
                      <a:pt x="2681" y="2585"/>
                    </a:cubicBezTo>
                    <a:lnTo>
                      <a:pt x="2680" y="2585"/>
                    </a:lnTo>
                    <a:cubicBezTo>
                      <a:pt x="2681" y="2586"/>
                      <a:pt x="2682" y="2586"/>
                      <a:pt x="2683" y="2588"/>
                    </a:cubicBezTo>
                    <a:cubicBezTo>
                      <a:pt x="2686" y="2590"/>
                      <a:pt x="2688" y="2592"/>
                      <a:pt x="2691" y="2594"/>
                    </a:cubicBezTo>
                    <a:cubicBezTo>
                      <a:pt x="2695" y="2589"/>
                      <a:pt x="2698" y="2583"/>
                      <a:pt x="2701" y="2577"/>
                    </a:cubicBezTo>
                    <a:cubicBezTo>
                      <a:pt x="2742" y="2508"/>
                      <a:pt x="2783" y="2438"/>
                      <a:pt x="2829" y="2373"/>
                    </a:cubicBezTo>
                    <a:cubicBezTo>
                      <a:pt x="2829" y="2373"/>
                      <a:pt x="2830" y="2371"/>
                      <a:pt x="2830" y="2371"/>
                    </a:cubicBezTo>
                    <a:cubicBezTo>
                      <a:pt x="2880" y="2298"/>
                      <a:pt x="2931" y="2227"/>
                      <a:pt x="2983" y="2155"/>
                    </a:cubicBezTo>
                    <a:cubicBezTo>
                      <a:pt x="3004" y="2127"/>
                      <a:pt x="3023" y="2099"/>
                      <a:pt x="3042" y="2072"/>
                    </a:cubicBezTo>
                    <a:cubicBezTo>
                      <a:pt x="3049" y="2063"/>
                      <a:pt x="3055" y="2054"/>
                      <a:pt x="3062" y="2044"/>
                    </a:cubicBezTo>
                    <a:cubicBezTo>
                      <a:pt x="3105" y="1956"/>
                      <a:pt x="3150" y="1868"/>
                      <a:pt x="3195" y="1781"/>
                    </a:cubicBezTo>
                    <a:lnTo>
                      <a:pt x="3195" y="1781"/>
                    </a:lnTo>
                    <a:cubicBezTo>
                      <a:pt x="3194" y="1782"/>
                      <a:pt x="3194" y="1782"/>
                      <a:pt x="3193" y="1783"/>
                    </a:cubicBezTo>
                    <a:cubicBezTo>
                      <a:pt x="3197" y="1776"/>
                      <a:pt x="3200" y="1770"/>
                      <a:pt x="3204" y="1764"/>
                    </a:cubicBezTo>
                    <a:cubicBezTo>
                      <a:pt x="3204" y="1763"/>
                      <a:pt x="3204" y="1763"/>
                      <a:pt x="3205" y="1762"/>
                    </a:cubicBezTo>
                    <a:lnTo>
                      <a:pt x="3205" y="1762"/>
                    </a:lnTo>
                    <a:cubicBezTo>
                      <a:pt x="3205" y="1762"/>
                      <a:pt x="3205" y="1763"/>
                      <a:pt x="3205" y="1763"/>
                    </a:cubicBezTo>
                    <a:cubicBezTo>
                      <a:pt x="3259" y="1665"/>
                      <a:pt x="3315" y="1569"/>
                      <a:pt x="3375" y="1475"/>
                    </a:cubicBezTo>
                    <a:cubicBezTo>
                      <a:pt x="3447" y="1373"/>
                      <a:pt x="3523" y="1277"/>
                      <a:pt x="3604" y="1183"/>
                    </a:cubicBezTo>
                    <a:cubicBezTo>
                      <a:pt x="3693" y="1095"/>
                      <a:pt x="3786" y="1014"/>
                      <a:pt x="3881" y="934"/>
                    </a:cubicBezTo>
                    <a:lnTo>
                      <a:pt x="3881" y="934"/>
                    </a:lnTo>
                    <a:cubicBezTo>
                      <a:pt x="3880" y="935"/>
                      <a:pt x="3880" y="935"/>
                      <a:pt x="3879" y="936"/>
                    </a:cubicBezTo>
                    <a:lnTo>
                      <a:pt x="3879" y="936"/>
                    </a:lnTo>
                    <a:cubicBezTo>
                      <a:pt x="4001" y="841"/>
                      <a:pt x="4127" y="750"/>
                      <a:pt x="4257" y="667"/>
                    </a:cubicBezTo>
                    <a:cubicBezTo>
                      <a:pt x="4307" y="638"/>
                      <a:pt x="4359" y="612"/>
                      <a:pt x="4411" y="586"/>
                    </a:cubicBezTo>
                    <a:cubicBezTo>
                      <a:pt x="4496" y="550"/>
                      <a:pt x="4582" y="519"/>
                      <a:pt x="4670" y="492"/>
                    </a:cubicBezTo>
                    <a:cubicBezTo>
                      <a:pt x="4763" y="463"/>
                      <a:pt x="4859" y="439"/>
                      <a:pt x="4957" y="421"/>
                    </a:cubicBezTo>
                    <a:cubicBezTo>
                      <a:pt x="5093" y="398"/>
                      <a:pt x="5231" y="381"/>
                      <a:pt x="5369" y="373"/>
                    </a:cubicBezTo>
                    <a:lnTo>
                      <a:pt x="5368" y="373"/>
                    </a:lnTo>
                    <a:cubicBezTo>
                      <a:pt x="5371" y="371"/>
                      <a:pt x="5374" y="371"/>
                      <a:pt x="5377" y="371"/>
                    </a:cubicBezTo>
                    <a:lnTo>
                      <a:pt x="5387" y="371"/>
                    </a:lnTo>
                    <a:cubicBezTo>
                      <a:pt x="5407" y="371"/>
                      <a:pt x="5427" y="370"/>
                      <a:pt x="5447" y="370"/>
                    </a:cubicBezTo>
                    <a:close/>
                    <a:moveTo>
                      <a:pt x="5448" y="1"/>
                    </a:moveTo>
                    <a:cubicBezTo>
                      <a:pt x="5424" y="1"/>
                      <a:pt x="5399" y="1"/>
                      <a:pt x="5375" y="2"/>
                    </a:cubicBezTo>
                    <a:cubicBezTo>
                      <a:pt x="5198" y="10"/>
                      <a:pt x="5017" y="32"/>
                      <a:pt x="4842" y="66"/>
                    </a:cubicBezTo>
                    <a:cubicBezTo>
                      <a:pt x="4674" y="99"/>
                      <a:pt x="4505" y="146"/>
                      <a:pt x="4348" y="213"/>
                    </a:cubicBezTo>
                    <a:cubicBezTo>
                      <a:pt x="4265" y="247"/>
                      <a:pt x="4180" y="282"/>
                      <a:pt x="4102" y="329"/>
                    </a:cubicBezTo>
                    <a:cubicBezTo>
                      <a:pt x="4021" y="377"/>
                      <a:pt x="3943" y="430"/>
                      <a:pt x="3866" y="485"/>
                    </a:cubicBezTo>
                    <a:cubicBezTo>
                      <a:pt x="3786" y="542"/>
                      <a:pt x="3707" y="600"/>
                      <a:pt x="3630" y="663"/>
                    </a:cubicBezTo>
                    <a:cubicBezTo>
                      <a:pt x="3556" y="724"/>
                      <a:pt x="3480" y="784"/>
                      <a:pt x="3413" y="852"/>
                    </a:cubicBezTo>
                    <a:cubicBezTo>
                      <a:pt x="3337" y="927"/>
                      <a:pt x="3268" y="1004"/>
                      <a:pt x="3201" y="1088"/>
                    </a:cubicBezTo>
                    <a:cubicBezTo>
                      <a:pt x="3143" y="1163"/>
                      <a:pt x="3087" y="1242"/>
                      <a:pt x="3034" y="1322"/>
                    </a:cubicBezTo>
                    <a:cubicBezTo>
                      <a:pt x="2930" y="1482"/>
                      <a:pt x="2846" y="1653"/>
                      <a:pt x="2761" y="1823"/>
                    </a:cubicBezTo>
                    <a:cubicBezTo>
                      <a:pt x="2725" y="1896"/>
                      <a:pt x="2687" y="1968"/>
                      <a:pt x="2650" y="2041"/>
                    </a:cubicBezTo>
                    <a:cubicBezTo>
                      <a:pt x="2617" y="2014"/>
                      <a:pt x="2582" y="1990"/>
                      <a:pt x="2544" y="1967"/>
                    </a:cubicBezTo>
                    <a:cubicBezTo>
                      <a:pt x="2378" y="1866"/>
                      <a:pt x="2196" y="1797"/>
                      <a:pt x="2010" y="1749"/>
                    </a:cubicBezTo>
                    <a:cubicBezTo>
                      <a:pt x="1904" y="1721"/>
                      <a:pt x="1793" y="1710"/>
                      <a:pt x="1682" y="1710"/>
                    </a:cubicBezTo>
                    <a:cubicBezTo>
                      <a:pt x="1602" y="1710"/>
                      <a:pt x="1523" y="1716"/>
                      <a:pt x="1446" y="1725"/>
                    </a:cubicBezTo>
                    <a:cubicBezTo>
                      <a:pt x="1344" y="1737"/>
                      <a:pt x="1241" y="1755"/>
                      <a:pt x="1145" y="1793"/>
                    </a:cubicBezTo>
                    <a:cubicBezTo>
                      <a:pt x="1048" y="1832"/>
                      <a:pt x="959" y="1880"/>
                      <a:pt x="872" y="1936"/>
                    </a:cubicBezTo>
                    <a:cubicBezTo>
                      <a:pt x="711" y="2038"/>
                      <a:pt x="569" y="2183"/>
                      <a:pt x="456" y="2334"/>
                    </a:cubicBezTo>
                    <a:cubicBezTo>
                      <a:pt x="334" y="2497"/>
                      <a:pt x="234" y="2680"/>
                      <a:pt x="159" y="2870"/>
                    </a:cubicBezTo>
                    <a:cubicBezTo>
                      <a:pt x="82" y="3063"/>
                      <a:pt x="43" y="3266"/>
                      <a:pt x="24" y="3471"/>
                    </a:cubicBezTo>
                    <a:cubicBezTo>
                      <a:pt x="14" y="3565"/>
                      <a:pt x="10" y="3661"/>
                      <a:pt x="8" y="3755"/>
                    </a:cubicBezTo>
                    <a:cubicBezTo>
                      <a:pt x="5" y="3856"/>
                      <a:pt x="1" y="3957"/>
                      <a:pt x="10" y="4059"/>
                    </a:cubicBezTo>
                    <a:cubicBezTo>
                      <a:pt x="11" y="4064"/>
                      <a:pt x="11" y="4068"/>
                      <a:pt x="11" y="4074"/>
                    </a:cubicBezTo>
                    <a:cubicBezTo>
                      <a:pt x="41" y="4075"/>
                      <a:pt x="69" y="4076"/>
                      <a:pt x="98" y="4076"/>
                    </a:cubicBezTo>
                    <a:cubicBezTo>
                      <a:pt x="117" y="4076"/>
                      <a:pt x="136" y="4075"/>
                      <a:pt x="154" y="4075"/>
                    </a:cubicBezTo>
                    <a:lnTo>
                      <a:pt x="155" y="4075"/>
                    </a:lnTo>
                    <a:cubicBezTo>
                      <a:pt x="180" y="4074"/>
                      <a:pt x="207" y="4074"/>
                      <a:pt x="234" y="4073"/>
                    </a:cubicBezTo>
                    <a:cubicBezTo>
                      <a:pt x="287" y="4073"/>
                      <a:pt x="340" y="4073"/>
                      <a:pt x="394" y="4074"/>
                    </a:cubicBezTo>
                    <a:cubicBezTo>
                      <a:pt x="400" y="4074"/>
                      <a:pt x="407" y="4073"/>
                      <a:pt x="412" y="4073"/>
                    </a:cubicBezTo>
                    <a:cubicBezTo>
                      <a:pt x="416" y="4072"/>
                      <a:pt x="419" y="4069"/>
                      <a:pt x="423" y="4068"/>
                    </a:cubicBezTo>
                    <a:cubicBezTo>
                      <a:pt x="467" y="4056"/>
                      <a:pt x="511" y="4043"/>
                      <a:pt x="556" y="4035"/>
                    </a:cubicBezTo>
                    <a:cubicBezTo>
                      <a:pt x="598" y="4028"/>
                      <a:pt x="641" y="4025"/>
                      <a:pt x="683" y="4021"/>
                    </a:cubicBezTo>
                    <a:cubicBezTo>
                      <a:pt x="700" y="4021"/>
                      <a:pt x="716" y="4021"/>
                      <a:pt x="733" y="4021"/>
                    </a:cubicBezTo>
                    <a:cubicBezTo>
                      <a:pt x="805" y="4021"/>
                      <a:pt x="878" y="4025"/>
                      <a:pt x="951" y="4028"/>
                    </a:cubicBezTo>
                    <a:cubicBezTo>
                      <a:pt x="1026" y="4031"/>
                      <a:pt x="1102" y="4035"/>
                      <a:pt x="1179" y="4035"/>
                    </a:cubicBezTo>
                    <a:cubicBezTo>
                      <a:pt x="1327" y="4034"/>
                      <a:pt x="1475" y="4032"/>
                      <a:pt x="1622" y="4025"/>
                    </a:cubicBezTo>
                    <a:cubicBezTo>
                      <a:pt x="1905" y="4016"/>
                      <a:pt x="2187" y="3991"/>
                      <a:pt x="2470" y="3975"/>
                    </a:cubicBezTo>
                    <a:cubicBezTo>
                      <a:pt x="2555" y="3972"/>
                      <a:pt x="2643" y="3969"/>
                      <a:pt x="2730" y="3969"/>
                    </a:cubicBezTo>
                    <a:cubicBezTo>
                      <a:pt x="2742" y="3969"/>
                      <a:pt x="2753" y="3969"/>
                      <a:pt x="2765" y="3969"/>
                    </a:cubicBezTo>
                    <a:cubicBezTo>
                      <a:pt x="2957" y="3969"/>
                      <a:pt x="3149" y="3977"/>
                      <a:pt x="3341" y="3987"/>
                    </a:cubicBezTo>
                    <a:cubicBezTo>
                      <a:pt x="3528" y="3995"/>
                      <a:pt x="3715" y="4004"/>
                      <a:pt x="3902" y="4005"/>
                    </a:cubicBezTo>
                    <a:cubicBezTo>
                      <a:pt x="4106" y="4007"/>
                      <a:pt x="4310" y="4009"/>
                      <a:pt x="4514" y="4009"/>
                    </a:cubicBezTo>
                    <a:cubicBezTo>
                      <a:pt x="4718" y="4009"/>
                      <a:pt x="4922" y="4007"/>
                      <a:pt x="5126" y="4000"/>
                    </a:cubicBezTo>
                    <a:cubicBezTo>
                      <a:pt x="5324" y="3994"/>
                      <a:pt x="5521" y="3987"/>
                      <a:pt x="5719" y="3985"/>
                    </a:cubicBezTo>
                    <a:cubicBezTo>
                      <a:pt x="5764" y="3984"/>
                      <a:pt x="5809" y="3984"/>
                      <a:pt x="5854" y="3984"/>
                    </a:cubicBezTo>
                    <a:cubicBezTo>
                      <a:pt x="6007" y="3984"/>
                      <a:pt x="6161" y="3987"/>
                      <a:pt x="6315" y="3989"/>
                    </a:cubicBezTo>
                    <a:cubicBezTo>
                      <a:pt x="6491" y="3992"/>
                      <a:pt x="6668" y="3995"/>
                      <a:pt x="6845" y="3995"/>
                    </a:cubicBezTo>
                    <a:cubicBezTo>
                      <a:pt x="6872" y="3995"/>
                      <a:pt x="6900" y="3995"/>
                      <a:pt x="6927" y="3995"/>
                    </a:cubicBezTo>
                    <a:cubicBezTo>
                      <a:pt x="7099" y="3994"/>
                      <a:pt x="7270" y="3989"/>
                      <a:pt x="7441" y="3989"/>
                    </a:cubicBezTo>
                    <a:cubicBezTo>
                      <a:pt x="7469" y="3989"/>
                      <a:pt x="7497" y="3989"/>
                      <a:pt x="7525" y="3989"/>
                    </a:cubicBezTo>
                    <a:cubicBezTo>
                      <a:pt x="7873" y="3991"/>
                      <a:pt x="8220" y="4003"/>
                      <a:pt x="8568" y="4003"/>
                    </a:cubicBezTo>
                    <a:cubicBezTo>
                      <a:pt x="8629" y="4003"/>
                      <a:pt x="8690" y="4003"/>
                      <a:pt x="8752" y="4002"/>
                    </a:cubicBezTo>
                    <a:cubicBezTo>
                      <a:pt x="8943" y="3999"/>
                      <a:pt x="9135" y="3977"/>
                      <a:pt x="9326" y="3954"/>
                    </a:cubicBezTo>
                    <a:cubicBezTo>
                      <a:pt x="9528" y="3930"/>
                      <a:pt x="9731" y="3912"/>
                      <a:pt x="9934" y="3898"/>
                    </a:cubicBezTo>
                    <a:lnTo>
                      <a:pt x="9933" y="3898"/>
                    </a:lnTo>
                    <a:cubicBezTo>
                      <a:pt x="10209" y="3887"/>
                      <a:pt x="10484" y="3876"/>
                      <a:pt x="10761" y="3876"/>
                    </a:cubicBezTo>
                    <a:cubicBezTo>
                      <a:pt x="10897" y="3876"/>
                      <a:pt x="11033" y="3879"/>
                      <a:pt x="11168" y="3879"/>
                    </a:cubicBezTo>
                    <a:cubicBezTo>
                      <a:pt x="11206" y="3879"/>
                      <a:pt x="11242" y="3880"/>
                      <a:pt x="11280" y="3880"/>
                    </a:cubicBezTo>
                    <a:cubicBezTo>
                      <a:pt x="11318" y="3879"/>
                      <a:pt x="11354" y="3879"/>
                      <a:pt x="11391" y="3879"/>
                    </a:cubicBezTo>
                    <a:cubicBezTo>
                      <a:pt x="11414" y="3879"/>
                      <a:pt x="11437" y="3877"/>
                      <a:pt x="11460" y="3877"/>
                    </a:cubicBezTo>
                    <a:lnTo>
                      <a:pt x="11506" y="3877"/>
                    </a:lnTo>
                    <a:cubicBezTo>
                      <a:pt x="11529" y="3876"/>
                      <a:pt x="11551" y="3875"/>
                      <a:pt x="11573" y="3874"/>
                    </a:cubicBezTo>
                    <a:cubicBezTo>
                      <a:pt x="11590" y="3873"/>
                      <a:pt x="11607" y="3872"/>
                      <a:pt x="11625" y="3871"/>
                    </a:cubicBezTo>
                    <a:cubicBezTo>
                      <a:pt x="11622" y="3865"/>
                      <a:pt x="11621" y="3859"/>
                      <a:pt x="11618" y="3852"/>
                    </a:cubicBezTo>
                    <a:cubicBezTo>
                      <a:pt x="11596" y="3784"/>
                      <a:pt x="11572" y="3715"/>
                      <a:pt x="11550" y="3646"/>
                    </a:cubicBezTo>
                    <a:cubicBezTo>
                      <a:pt x="11538" y="3613"/>
                      <a:pt x="11528" y="3579"/>
                      <a:pt x="11517" y="3545"/>
                    </a:cubicBezTo>
                    <a:cubicBezTo>
                      <a:pt x="11512" y="3530"/>
                      <a:pt x="11508" y="3516"/>
                      <a:pt x="11504" y="3502"/>
                    </a:cubicBezTo>
                    <a:cubicBezTo>
                      <a:pt x="11490" y="3458"/>
                      <a:pt x="11477" y="3414"/>
                      <a:pt x="11469" y="3369"/>
                    </a:cubicBezTo>
                    <a:cubicBezTo>
                      <a:pt x="11469" y="3367"/>
                      <a:pt x="11469" y="3366"/>
                      <a:pt x="11469" y="3364"/>
                    </a:cubicBezTo>
                    <a:cubicBezTo>
                      <a:pt x="11455" y="3335"/>
                      <a:pt x="11441" y="3306"/>
                      <a:pt x="11427" y="3276"/>
                    </a:cubicBezTo>
                    <a:cubicBezTo>
                      <a:pt x="11406" y="3222"/>
                      <a:pt x="11384" y="3170"/>
                      <a:pt x="11366" y="3115"/>
                    </a:cubicBezTo>
                    <a:cubicBezTo>
                      <a:pt x="11365" y="3115"/>
                      <a:pt x="11365" y="3114"/>
                      <a:pt x="11365" y="3114"/>
                    </a:cubicBezTo>
                    <a:cubicBezTo>
                      <a:pt x="11345" y="3050"/>
                      <a:pt x="11328" y="2985"/>
                      <a:pt x="11309" y="2923"/>
                    </a:cubicBezTo>
                    <a:cubicBezTo>
                      <a:pt x="11281" y="2836"/>
                      <a:pt x="11247" y="2753"/>
                      <a:pt x="11195" y="2677"/>
                    </a:cubicBezTo>
                    <a:cubicBezTo>
                      <a:pt x="11115" y="2556"/>
                      <a:pt x="11012" y="2451"/>
                      <a:pt x="10905" y="2354"/>
                    </a:cubicBezTo>
                    <a:cubicBezTo>
                      <a:pt x="10800" y="2258"/>
                      <a:pt x="10679" y="2185"/>
                      <a:pt x="10556" y="2112"/>
                    </a:cubicBezTo>
                    <a:cubicBezTo>
                      <a:pt x="10437" y="2041"/>
                      <a:pt x="10319" y="1972"/>
                      <a:pt x="10196" y="1909"/>
                    </a:cubicBezTo>
                    <a:cubicBezTo>
                      <a:pt x="10062" y="1842"/>
                      <a:pt x="9923" y="1786"/>
                      <a:pt x="9773" y="1769"/>
                    </a:cubicBezTo>
                    <a:cubicBezTo>
                      <a:pt x="9707" y="1761"/>
                      <a:pt x="9641" y="1757"/>
                      <a:pt x="9575" y="1757"/>
                    </a:cubicBezTo>
                    <a:cubicBezTo>
                      <a:pt x="9533" y="1757"/>
                      <a:pt x="9492" y="1758"/>
                      <a:pt x="9450" y="1762"/>
                    </a:cubicBezTo>
                    <a:cubicBezTo>
                      <a:pt x="9354" y="1769"/>
                      <a:pt x="9257" y="1788"/>
                      <a:pt x="9161" y="1808"/>
                    </a:cubicBezTo>
                    <a:cubicBezTo>
                      <a:pt x="9065" y="1828"/>
                      <a:pt x="8970" y="1850"/>
                      <a:pt x="8876" y="1877"/>
                    </a:cubicBezTo>
                    <a:cubicBezTo>
                      <a:pt x="8737" y="1917"/>
                      <a:pt x="8593" y="1961"/>
                      <a:pt x="8466" y="2032"/>
                    </a:cubicBezTo>
                    <a:cubicBezTo>
                      <a:pt x="8453" y="2039"/>
                      <a:pt x="8442" y="2048"/>
                      <a:pt x="8429" y="2055"/>
                    </a:cubicBezTo>
                    <a:cubicBezTo>
                      <a:pt x="8388" y="2001"/>
                      <a:pt x="8345" y="1949"/>
                      <a:pt x="8301" y="1898"/>
                    </a:cubicBezTo>
                    <a:cubicBezTo>
                      <a:pt x="8281" y="1872"/>
                      <a:pt x="8264" y="1847"/>
                      <a:pt x="8246" y="1820"/>
                    </a:cubicBezTo>
                    <a:cubicBezTo>
                      <a:pt x="8169" y="1691"/>
                      <a:pt x="8108" y="1552"/>
                      <a:pt x="8021" y="1428"/>
                    </a:cubicBezTo>
                    <a:cubicBezTo>
                      <a:pt x="7934" y="1304"/>
                      <a:pt x="7820" y="1206"/>
                      <a:pt x="7707" y="1106"/>
                    </a:cubicBezTo>
                    <a:lnTo>
                      <a:pt x="7707" y="1106"/>
                    </a:lnTo>
                    <a:cubicBezTo>
                      <a:pt x="7708" y="1106"/>
                      <a:pt x="7708" y="1106"/>
                      <a:pt x="7709" y="1107"/>
                    </a:cubicBezTo>
                    <a:cubicBezTo>
                      <a:pt x="7662" y="1063"/>
                      <a:pt x="7616" y="1019"/>
                      <a:pt x="7574" y="971"/>
                    </a:cubicBezTo>
                    <a:cubicBezTo>
                      <a:pt x="7520" y="911"/>
                      <a:pt x="7469" y="848"/>
                      <a:pt x="7413" y="792"/>
                    </a:cubicBezTo>
                    <a:cubicBezTo>
                      <a:pt x="7358" y="736"/>
                      <a:pt x="7298" y="683"/>
                      <a:pt x="7238" y="633"/>
                    </a:cubicBezTo>
                    <a:cubicBezTo>
                      <a:pt x="7177" y="583"/>
                      <a:pt x="7109" y="544"/>
                      <a:pt x="7042" y="504"/>
                    </a:cubicBezTo>
                    <a:cubicBezTo>
                      <a:pt x="6971" y="462"/>
                      <a:pt x="6902" y="420"/>
                      <a:pt x="6828" y="384"/>
                    </a:cubicBezTo>
                    <a:cubicBezTo>
                      <a:pt x="6758" y="349"/>
                      <a:pt x="6683" y="319"/>
                      <a:pt x="6610" y="289"/>
                    </a:cubicBezTo>
                    <a:cubicBezTo>
                      <a:pt x="6533" y="257"/>
                      <a:pt x="6459" y="221"/>
                      <a:pt x="6382" y="190"/>
                    </a:cubicBezTo>
                    <a:cubicBezTo>
                      <a:pt x="6333" y="170"/>
                      <a:pt x="6285" y="152"/>
                      <a:pt x="6234" y="137"/>
                    </a:cubicBezTo>
                    <a:cubicBezTo>
                      <a:pt x="6190" y="125"/>
                      <a:pt x="6145" y="115"/>
                      <a:pt x="6100" y="105"/>
                    </a:cubicBezTo>
                    <a:cubicBezTo>
                      <a:pt x="6017" y="88"/>
                      <a:pt x="5932" y="71"/>
                      <a:pt x="5850" y="54"/>
                    </a:cubicBezTo>
                    <a:cubicBezTo>
                      <a:pt x="5850" y="54"/>
                      <a:pt x="5850" y="54"/>
                      <a:pt x="5850" y="52"/>
                    </a:cubicBezTo>
                    <a:cubicBezTo>
                      <a:pt x="5847" y="52"/>
                      <a:pt x="5845" y="51"/>
                      <a:pt x="5843" y="51"/>
                    </a:cubicBezTo>
                    <a:cubicBezTo>
                      <a:pt x="5840" y="51"/>
                      <a:pt x="5838" y="50"/>
                      <a:pt x="5836" y="50"/>
                    </a:cubicBezTo>
                    <a:cubicBezTo>
                      <a:pt x="5835" y="50"/>
                      <a:pt x="5834" y="49"/>
                      <a:pt x="5831" y="49"/>
                    </a:cubicBezTo>
                    <a:cubicBezTo>
                      <a:pt x="5802" y="40"/>
                      <a:pt x="5770" y="35"/>
                      <a:pt x="5741" y="30"/>
                    </a:cubicBezTo>
                    <a:cubicBezTo>
                      <a:pt x="5700" y="20"/>
                      <a:pt x="5659" y="14"/>
                      <a:pt x="5618" y="9"/>
                    </a:cubicBezTo>
                    <a:cubicBezTo>
                      <a:pt x="5561" y="3"/>
                      <a:pt x="5504" y="1"/>
                      <a:pt x="5448"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3"/>
            <a:ext cx="2057400" cy="273844"/>
          </a:xfrm>
        </p:spPr>
        <p:txBody>
          <a:bodyPr/>
          <a:lstStyle/>
          <a:p>
            <a:fld id="{760FBDFE-C587-4B4C-A407-44438C67B59E}" type="datetimeFigureOut">
              <a:rPr lang="zh-CN" altLang="en-US" smtClean="0"/>
              <a:t>2024/11/6</a:t>
            </a:fld>
            <a:endParaRPr lang="zh-CN" altLang="en-US"/>
          </a:p>
        </p:txBody>
      </p:sp>
      <p:sp>
        <p:nvSpPr>
          <p:cNvPr id="6" name="页脚占位符 5"/>
          <p:cNvSpPr>
            <a:spLocks noGrp="1"/>
          </p:cNvSpPr>
          <p:nvPr>
            <p:ph type="ftr" sz="quarter" idx="11"/>
          </p:nvPr>
        </p:nvSpPr>
        <p:spPr>
          <a:xfrm>
            <a:off x="3028950" y="4767263"/>
            <a:ext cx="3086100" cy="273844"/>
          </a:xfrm>
        </p:spPr>
        <p:txBody>
          <a:bodyPr/>
          <a:lstStyle/>
          <a:p>
            <a:endParaRPr lang="zh-CN" altLang="en-US"/>
          </a:p>
        </p:txBody>
      </p:sp>
      <p:sp>
        <p:nvSpPr>
          <p:cNvPr id="7" name="灯片编号占位符 6"/>
          <p:cNvSpPr>
            <a:spLocks noGrp="1"/>
          </p:cNvSpPr>
          <p:nvPr>
            <p:ph type="sldNum" sz="quarter" idx="12"/>
          </p:nvPr>
        </p:nvSpPr>
        <p:spPr>
          <a:xfrm>
            <a:off x="6457950" y="4767263"/>
            <a:ext cx="2057400" cy="273844"/>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19918995"/>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07"/>
            <a:ext cx="3868340" cy="268054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0" y="1308721"/>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0" y="1961707"/>
            <a:ext cx="3887391" cy="268054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3"/>
            <a:ext cx="2057400" cy="273844"/>
          </a:xfrm>
        </p:spPr>
        <p:txBody>
          <a:bodyPr/>
          <a:lstStyle/>
          <a:p>
            <a:fld id="{760FBDFE-C587-4B4C-A407-44438C67B59E}" type="datetimeFigureOut">
              <a:rPr lang="zh-CN" altLang="en-US" smtClean="0"/>
              <a:t>2024/11/6</a:t>
            </a:fld>
            <a:endParaRPr lang="zh-CN" altLang="en-US"/>
          </a:p>
        </p:txBody>
      </p:sp>
      <p:sp>
        <p:nvSpPr>
          <p:cNvPr id="8" name="页脚占位符 7"/>
          <p:cNvSpPr>
            <a:spLocks noGrp="1"/>
          </p:cNvSpPr>
          <p:nvPr>
            <p:ph type="ftr" sz="quarter" idx="11"/>
          </p:nvPr>
        </p:nvSpPr>
        <p:spPr>
          <a:xfrm>
            <a:off x="3028950" y="4767263"/>
            <a:ext cx="3086100" cy="273844"/>
          </a:xfrm>
        </p:spPr>
        <p:txBody>
          <a:bodyPr/>
          <a:lstStyle/>
          <a:p>
            <a:endParaRPr lang="zh-CN" altLang="en-US"/>
          </a:p>
        </p:txBody>
      </p:sp>
      <p:sp>
        <p:nvSpPr>
          <p:cNvPr id="9" name="灯片编号占位符 8"/>
          <p:cNvSpPr>
            <a:spLocks noGrp="1"/>
          </p:cNvSpPr>
          <p:nvPr>
            <p:ph type="sldNum" sz="quarter" idx="12"/>
          </p:nvPr>
        </p:nvSpPr>
        <p:spPr>
          <a:xfrm>
            <a:off x="6457950" y="4767263"/>
            <a:ext cx="2057400" cy="273844"/>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21663248"/>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0"/>
            <a:ext cx="4286250" cy="1036838"/>
          </a:xfrm>
        </p:spPr>
        <p:txBody>
          <a:bodyPr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3"/>
            <a:ext cx="2057400" cy="273844"/>
          </a:xfrm>
        </p:spPr>
        <p:txBody>
          <a:bodyPr/>
          <a:lstStyle/>
          <a:p>
            <a:fld id="{20DD7636-5BE1-44BC-BB5F-15739D9E18E1}" type="datetimeFigureOut">
              <a:rPr lang="zh-CN" altLang="en-US" smtClean="0"/>
              <a:t>2024/11/6</a:t>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2428875" y="2799901"/>
            <a:ext cx="4286250" cy="889453"/>
          </a:xfrm>
        </p:spPr>
        <p:txBody>
          <a:bodyPr>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34150943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p:spPr>
        <p:txBody>
          <a:bodyPr/>
          <a:lstStyle/>
          <a:p>
            <a:fld id="{760FBDFE-C587-4B4C-A407-44438C67B59E}" type="datetimeFigureOut">
              <a:rPr lang="zh-CN" altLang="en-US" smtClean="0"/>
              <a:t>2024/11/6</a:t>
            </a:fld>
            <a:endParaRPr lang="zh-CN" altLang="en-US"/>
          </a:p>
        </p:txBody>
      </p:sp>
      <p:sp>
        <p:nvSpPr>
          <p:cNvPr id="3" name="页脚占位符 2"/>
          <p:cNvSpPr>
            <a:spLocks noGrp="1"/>
          </p:cNvSpPr>
          <p:nvPr>
            <p:ph type="ftr" sz="quarter" idx="11"/>
          </p:nvPr>
        </p:nvSpPr>
        <p:spPr>
          <a:xfrm>
            <a:off x="3028950" y="4767263"/>
            <a:ext cx="3086100" cy="273844"/>
          </a:xfrm>
        </p:spPr>
        <p:txBody>
          <a:bodyPr/>
          <a:lstStyle/>
          <a:p>
            <a:endParaRPr lang="zh-CN" altLang="en-US"/>
          </a:p>
        </p:txBody>
      </p:sp>
      <p:sp>
        <p:nvSpPr>
          <p:cNvPr id="4" name="灯片编号占位符 3"/>
          <p:cNvSpPr>
            <a:spLocks noGrp="1"/>
          </p:cNvSpPr>
          <p:nvPr>
            <p:ph type="sldNum" sz="quarter" idx="12"/>
          </p:nvPr>
        </p:nvSpPr>
        <p:spPr>
          <a:xfrm>
            <a:off x="6457950" y="4767263"/>
            <a:ext cx="2057400" cy="273844"/>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83046273"/>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50" y="535255"/>
            <a:ext cx="3511241" cy="1071121"/>
          </a:xfrm>
        </p:spPr>
        <p:txBody>
          <a:bodyPr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dirty="0"/>
          </a:p>
        </p:txBody>
      </p:sp>
      <p:sp>
        <p:nvSpPr>
          <p:cNvPr id="4" name="文本占位符 3"/>
          <p:cNvSpPr>
            <a:spLocks noGrp="1"/>
          </p:cNvSpPr>
          <p:nvPr>
            <p:ph type="body" sz="half" idx="2"/>
          </p:nvPr>
        </p:nvSpPr>
        <p:spPr>
          <a:xfrm>
            <a:off x="628650" y="1735405"/>
            <a:ext cx="3511241" cy="2858691"/>
          </a:xfrm>
        </p:spPr>
        <p:txBody>
          <a:bodyPr>
            <a:normAutofit/>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3"/>
            <a:ext cx="2057400" cy="273844"/>
          </a:xfrm>
        </p:spPr>
        <p:txBody>
          <a:bodyPr/>
          <a:lstStyle/>
          <a:p>
            <a:fld id="{9EFD9D74-47D9-4702-A33C-335B63B48DBF}" type="datetimeFigureOut">
              <a:rPr lang="zh-CN" altLang="en-US" smtClean="0"/>
              <a:t>2024/11/6</a:t>
            </a:fld>
            <a:endParaRPr lang="zh-CN" altLang="en-US" dirty="0"/>
          </a:p>
        </p:txBody>
      </p:sp>
      <p:sp>
        <p:nvSpPr>
          <p:cNvPr id="6" name="页脚占位符 5"/>
          <p:cNvSpPr>
            <a:spLocks noGrp="1"/>
          </p:cNvSpPr>
          <p:nvPr>
            <p:ph type="ftr" sz="quarter" idx="11"/>
          </p:nvPr>
        </p:nvSpPr>
        <p:spPr>
          <a:xfrm>
            <a:off x="3028950" y="4767263"/>
            <a:ext cx="3086100" cy="273844"/>
          </a:xfrm>
        </p:spPr>
        <p:txBody>
          <a:bodyPr/>
          <a:lstStyle/>
          <a:p>
            <a:endParaRPr lang="zh-CN" altLang="en-US" dirty="0"/>
          </a:p>
        </p:txBody>
      </p:sp>
      <p:sp>
        <p:nvSpPr>
          <p:cNvPr id="7" name="灯片编号占位符 6"/>
          <p:cNvSpPr>
            <a:spLocks noGrp="1"/>
          </p:cNvSpPr>
          <p:nvPr>
            <p:ph type="sldNum" sz="quarter" idx="12"/>
          </p:nvPr>
        </p:nvSpPr>
        <p:spPr>
          <a:xfrm>
            <a:off x="6457950" y="4767263"/>
            <a:ext cx="2057400" cy="273844"/>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685907560"/>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4" y="273844"/>
            <a:ext cx="681676" cy="4358879"/>
          </a:xfrm>
        </p:spPr>
        <p:txBody>
          <a:bodyPr vert="eaVert">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0" y="273844"/>
            <a:ext cx="7084832" cy="4358879"/>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3"/>
            <a:ext cx="2057400" cy="273844"/>
          </a:xfrm>
        </p:spPr>
        <p:txBody>
          <a:bodyPr/>
          <a:lstStyle/>
          <a:p>
            <a:fld id="{760FBDFE-C587-4B4C-A407-44438C67B59E}" type="datetimeFigureOut">
              <a:rPr lang="zh-CN" altLang="en-US" smtClean="0"/>
              <a:t>2024/11/6</a:t>
            </a:fld>
            <a:endParaRPr lang="zh-CN" altLang="en-US"/>
          </a:p>
        </p:txBody>
      </p:sp>
      <p:sp>
        <p:nvSpPr>
          <p:cNvPr id="5" name="页脚占位符 4"/>
          <p:cNvSpPr>
            <a:spLocks noGrp="1"/>
          </p:cNvSpPr>
          <p:nvPr>
            <p:ph type="ftr" sz="quarter" idx="11"/>
          </p:nvPr>
        </p:nvSpPr>
        <p:spPr>
          <a:xfrm>
            <a:off x="3028950" y="4767263"/>
            <a:ext cx="3086100" cy="273844"/>
          </a:xfrm>
        </p:spPr>
        <p:txBody>
          <a:bodyPr/>
          <a:lstStyle/>
          <a:p>
            <a:endParaRPr lang="zh-CN" altLang="en-US"/>
          </a:p>
        </p:txBody>
      </p:sp>
      <p:sp>
        <p:nvSpPr>
          <p:cNvPr id="6" name="灯片编号占位符 5"/>
          <p:cNvSpPr>
            <a:spLocks noGrp="1"/>
          </p:cNvSpPr>
          <p:nvPr>
            <p:ph type="sldNum" sz="quarter" idx="12"/>
          </p:nvPr>
        </p:nvSpPr>
        <p:spPr>
          <a:xfrm>
            <a:off x="6457950" y="4767263"/>
            <a:ext cx="2057400" cy="273844"/>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5197231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3"/>
            <a:ext cx="2057400" cy="273844"/>
          </a:xfrm>
        </p:spPr>
        <p:txBody>
          <a:bodyPr/>
          <a:lstStyle/>
          <a:p>
            <a:fld id="{760FBDFE-C587-4B4C-A407-44438C67B59E}" type="datetimeFigureOut">
              <a:rPr lang="zh-CN" altLang="en-US" smtClean="0"/>
              <a:t>2024/11/6</a:t>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628650" y="413658"/>
            <a:ext cx="7886700" cy="416922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989323550"/>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79173"/>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B8CDD7D3-72B2-4DDF-8B0A-17E2F950B026}"/>
              </a:ext>
            </a:extLst>
          </p:cNvPr>
          <p:cNvSpPr/>
          <p:nvPr userDrawn="1"/>
        </p:nvSpPr>
        <p:spPr>
          <a:xfrm>
            <a:off x="7321972" y="4869656"/>
            <a:ext cx="1148071" cy="184666"/>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600" b="0" i="0" dirty="0">
                <a:solidFill>
                  <a:srgbClr val="000000"/>
                </a:solidFill>
                <a:effectLst/>
                <a:latin typeface="+mn-lt"/>
              </a:rPr>
              <a:t>FeistyForwarders_0968120672</a:t>
            </a:r>
            <a:endParaRPr lang="vi-VN" sz="600" dirty="0">
              <a:solidFill>
                <a:srgbClr val="000000"/>
              </a:solidFill>
              <a:latin typeface="+mn-lt"/>
            </a:endParaRPr>
          </a:p>
        </p:txBody>
      </p:sp>
    </p:spTree>
    <p:extLst>
      <p:ext uri="{BB962C8B-B14F-4D97-AF65-F5344CB8AC3E}">
        <p14:creationId xmlns:p14="http://schemas.microsoft.com/office/powerpoint/2010/main" val="21083402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ED65A7-33C4-4F0F-A3DA-CFD026B2942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A8C3D990-E35E-4055-91B0-EB29CE08E51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68829AB2-2FED-4952-BED9-4E46054FEEC0}"/>
              </a:ext>
            </a:extLst>
          </p:cNvPr>
          <p:cNvSpPr>
            <a:spLocks noGrp="1"/>
          </p:cNvSpPr>
          <p:nvPr>
            <p:ph type="dt" sz="half" idx="10"/>
          </p:nvPr>
        </p:nvSpPr>
        <p:spPr/>
        <p:txBody>
          <a:bodyPr/>
          <a:lstStyle/>
          <a:p>
            <a:fld id="{54709F1E-E27B-4318-837E-69FF7D914C52}" type="datetimeFigureOut">
              <a:rPr lang="en-US" smtClean="0"/>
              <a:t>11/6/2024</a:t>
            </a:fld>
            <a:endParaRPr lang="en-US"/>
          </a:p>
        </p:txBody>
      </p:sp>
      <p:sp>
        <p:nvSpPr>
          <p:cNvPr id="5" name="Footer Placeholder 4">
            <a:extLst>
              <a:ext uri="{FF2B5EF4-FFF2-40B4-BE49-F238E27FC236}">
                <a16:creationId xmlns:a16="http://schemas.microsoft.com/office/drawing/2014/main" xmlns="" id="{19F10FA7-5BB0-4E63-AEA6-923C780902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33DCD04-74ED-4791-9E9C-F5BF148D52B0}"/>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2052743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820218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862866-4C2F-4038-AEB2-8E66E43CE6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990769C-D5F7-4DFF-93A4-8E4E3E886E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98814A4-7EDC-4F90-BEDB-8E3635197747}"/>
              </a:ext>
            </a:extLst>
          </p:cNvPr>
          <p:cNvSpPr>
            <a:spLocks noGrp="1"/>
          </p:cNvSpPr>
          <p:nvPr>
            <p:ph type="dt" sz="half" idx="10"/>
          </p:nvPr>
        </p:nvSpPr>
        <p:spPr/>
        <p:txBody>
          <a:bodyPr/>
          <a:lstStyle/>
          <a:p>
            <a:fld id="{54709F1E-E27B-4318-837E-69FF7D914C52}" type="datetimeFigureOut">
              <a:rPr lang="en-US" smtClean="0"/>
              <a:t>11/6/2024</a:t>
            </a:fld>
            <a:endParaRPr lang="en-US"/>
          </a:p>
        </p:txBody>
      </p:sp>
      <p:sp>
        <p:nvSpPr>
          <p:cNvPr id="5" name="Footer Placeholder 4">
            <a:extLst>
              <a:ext uri="{FF2B5EF4-FFF2-40B4-BE49-F238E27FC236}">
                <a16:creationId xmlns:a16="http://schemas.microsoft.com/office/drawing/2014/main" xmlns="" id="{A12CF112-0B68-4DD3-8906-2325612CDB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89AE551-1BD8-45F2-BC8F-6167E4057B8D}"/>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14549022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9C3725-42C3-4B3F-890C-934C499845E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6E6E2E8C-AE70-4347-8F10-C136439688B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A55D25C-40C0-4737-B707-D8AA4D8287C9}"/>
              </a:ext>
            </a:extLst>
          </p:cNvPr>
          <p:cNvSpPr>
            <a:spLocks noGrp="1"/>
          </p:cNvSpPr>
          <p:nvPr>
            <p:ph type="dt" sz="half" idx="10"/>
          </p:nvPr>
        </p:nvSpPr>
        <p:spPr/>
        <p:txBody>
          <a:bodyPr/>
          <a:lstStyle/>
          <a:p>
            <a:fld id="{54709F1E-E27B-4318-837E-69FF7D914C52}" type="datetimeFigureOut">
              <a:rPr lang="en-US" smtClean="0"/>
              <a:t>11/6/2024</a:t>
            </a:fld>
            <a:endParaRPr lang="en-US"/>
          </a:p>
        </p:txBody>
      </p:sp>
      <p:sp>
        <p:nvSpPr>
          <p:cNvPr id="5" name="Footer Placeholder 4">
            <a:extLst>
              <a:ext uri="{FF2B5EF4-FFF2-40B4-BE49-F238E27FC236}">
                <a16:creationId xmlns:a16="http://schemas.microsoft.com/office/drawing/2014/main" xmlns="" id="{1A7F7A04-4CAB-4E77-8F16-D636B6FFB7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7C39AA5-C3C9-4AA8-9DA4-AADD3AFE8BEB}"/>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491739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965476-C3B4-4835-87D7-D2189D9ECA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90CA51F-29A7-41D5-A138-4BC59D8677C2}"/>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47717A3-C48E-42C8-8F6A-F4931F7B7073}"/>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9F11529-EA5B-4FEB-9049-4B20D6DF8BD7}"/>
              </a:ext>
            </a:extLst>
          </p:cNvPr>
          <p:cNvSpPr>
            <a:spLocks noGrp="1"/>
          </p:cNvSpPr>
          <p:nvPr>
            <p:ph type="dt" sz="half" idx="10"/>
          </p:nvPr>
        </p:nvSpPr>
        <p:spPr/>
        <p:txBody>
          <a:bodyPr/>
          <a:lstStyle/>
          <a:p>
            <a:fld id="{54709F1E-E27B-4318-837E-69FF7D914C52}" type="datetimeFigureOut">
              <a:rPr lang="en-US" smtClean="0"/>
              <a:t>11/6/2024</a:t>
            </a:fld>
            <a:endParaRPr lang="en-US"/>
          </a:p>
        </p:txBody>
      </p:sp>
      <p:sp>
        <p:nvSpPr>
          <p:cNvPr id="6" name="Footer Placeholder 5">
            <a:extLst>
              <a:ext uri="{FF2B5EF4-FFF2-40B4-BE49-F238E27FC236}">
                <a16:creationId xmlns:a16="http://schemas.microsoft.com/office/drawing/2014/main" xmlns="" id="{76154C90-3EEC-46E1-A31B-1120EFA43A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304D023-EFE6-4D12-9372-84E5AA14DA93}"/>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9791028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566163-A766-4BCC-A7EC-3A3DEE76EE90}"/>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6778372-B7BF-4F7C-AA44-8381F20967D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FD16F1F-9FC8-4C85-8A17-C2734B64E918}"/>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D076417-11DD-4967-87F0-7673830764A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ED5B9C7-3B61-4BFC-87AE-1ED75F830E24}"/>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488C5AD-0427-4A14-AA59-EB02F0B2EB01}"/>
              </a:ext>
            </a:extLst>
          </p:cNvPr>
          <p:cNvSpPr>
            <a:spLocks noGrp="1"/>
          </p:cNvSpPr>
          <p:nvPr>
            <p:ph type="dt" sz="half" idx="10"/>
          </p:nvPr>
        </p:nvSpPr>
        <p:spPr/>
        <p:txBody>
          <a:bodyPr/>
          <a:lstStyle/>
          <a:p>
            <a:fld id="{54709F1E-E27B-4318-837E-69FF7D914C52}" type="datetimeFigureOut">
              <a:rPr lang="en-US" smtClean="0"/>
              <a:t>11/6/2024</a:t>
            </a:fld>
            <a:endParaRPr lang="en-US"/>
          </a:p>
        </p:txBody>
      </p:sp>
      <p:sp>
        <p:nvSpPr>
          <p:cNvPr id="8" name="Footer Placeholder 7">
            <a:extLst>
              <a:ext uri="{FF2B5EF4-FFF2-40B4-BE49-F238E27FC236}">
                <a16:creationId xmlns:a16="http://schemas.microsoft.com/office/drawing/2014/main" xmlns="" id="{D2D62225-4625-48BE-8E7D-E122EE96A4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D622975-2344-4557-BF28-F66951D34048}"/>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2613690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949C3E-9CB5-40F6-8982-082378BEC1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692BBBE-D16A-4EE9-AFB0-C2985EE6C10F}"/>
              </a:ext>
            </a:extLst>
          </p:cNvPr>
          <p:cNvSpPr>
            <a:spLocks noGrp="1"/>
          </p:cNvSpPr>
          <p:nvPr>
            <p:ph type="dt" sz="half" idx="10"/>
          </p:nvPr>
        </p:nvSpPr>
        <p:spPr/>
        <p:txBody>
          <a:bodyPr/>
          <a:lstStyle/>
          <a:p>
            <a:fld id="{54709F1E-E27B-4318-837E-69FF7D914C52}" type="datetimeFigureOut">
              <a:rPr lang="en-US" smtClean="0"/>
              <a:t>11/6/2024</a:t>
            </a:fld>
            <a:endParaRPr lang="en-US"/>
          </a:p>
        </p:txBody>
      </p:sp>
      <p:sp>
        <p:nvSpPr>
          <p:cNvPr id="4" name="Footer Placeholder 3">
            <a:extLst>
              <a:ext uri="{FF2B5EF4-FFF2-40B4-BE49-F238E27FC236}">
                <a16:creationId xmlns:a16="http://schemas.microsoft.com/office/drawing/2014/main" xmlns="" id="{859A07EA-3483-4A68-9C27-C01E9D5627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56CEC1F-943B-4727-B68A-872B5BB90A30}"/>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3862670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39CDABF-873C-4EE0-996D-E0CCEC7D2508}"/>
              </a:ext>
            </a:extLst>
          </p:cNvPr>
          <p:cNvSpPr>
            <a:spLocks noGrp="1"/>
          </p:cNvSpPr>
          <p:nvPr>
            <p:ph type="dt" sz="half" idx="10"/>
          </p:nvPr>
        </p:nvSpPr>
        <p:spPr/>
        <p:txBody>
          <a:bodyPr/>
          <a:lstStyle/>
          <a:p>
            <a:fld id="{54709F1E-E27B-4318-837E-69FF7D914C52}" type="datetimeFigureOut">
              <a:rPr lang="en-US" smtClean="0"/>
              <a:t>11/6/2024</a:t>
            </a:fld>
            <a:endParaRPr lang="en-US"/>
          </a:p>
        </p:txBody>
      </p:sp>
      <p:sp>
        <p:nvSpPr>
          <p:cNvPr id="3" name="Footer Placeholder 2">
            <a:extLst>
              <a:ext uri="{FF2B5EF4-FFF2-40B4-BE49-F238E27FC236}">
                <a16:creationId xmlns:a16="http://schemas.microsoft.com/office/drawing/2014/main" xmlns="" id="{B096C57C-4B87-40FF-BC40-22698FC7EB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6F099B7-970B-45D5-824C-D1C44642CDB2}"/>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30197253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39CDABF-873C-4EE0-996D-E0CCEC7D2508}"/>
              </a:ext>
            </a:extLst>
          </p:cNvPr>
          <p:cNvSpPr>
            <a:spLocks noGrp="1"/>
          </p:cNvSpPr>
          <p:nvPr>
            <p:ph type="dt" sz="half" idx="10"/>
          </p:nvPr>
        </p:nvSpPr>
        <p:spPr/>
        <p:txBody>
          <a:bodyPr/>
          <a:lstStyle/>
          <a:p>
            <a:fld id="{54709F1E-E27B-4318-837E-69FF7D914C52}" type="datetimeFigureOut">
              <a:rPr lang="en-US" smtClean="0"/>
              <a:t>11/6/2024</a:t>
            </a:fld>
            <a:endParaRPr lang="en-US"/>
          </a:p>
        </p:txBody>
      </p:sp>
      <p:sp>
        <p:nvSpPr>
          <p:cNvPr id="3" name="Footer Placeholder 2">
            <a:extLst>
              <a:ext uri="{FF2B5EF4-FFF2-40B4-BE49-F238E27FC236}">
                <a16:creationId xmlns:a16="http://schemas.microsoft.com/office/drawing/2014/main" xmlns="" id="{B096C57C-4B87-40FF-BC40-22698FC7EB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6F099B7-970B-45D5-824C-D1C44642CDB2}"/>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13528364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39CDABF-873C-4EE0-996D-E0CCEC7D2508}"/>
              </a:ext>
            </a:extLst>
          </p:cNvPr>
          <p:cNvSpPr>
            <a:spLocks noGrp="1"/>
          </p:cNvSpPr>
          <p:nvPr>
            <p:ph type="dt" sz="half" idx="10"/>
          </p:nvPr>
        </p:nvSpPr>
        <p:spPr/>
        <p:txBody>
          <a:bodyPr/>
          <a:lstStyle/>
          <a:p>
            <a:fld id="{54709F1E-E27B-4318-837E-69FF7D914C52}" type="datetimeFigureOut">
              <a:rPr lang="en-US" smtClean="0"/>
              <a:t>11/6/2024</a:t>
            </a:fld>
            <a:endParaRPr lang="en-US"/>
          </a:p>
        </p:txBody>
      </p:sp>
      <p:sp>
        <p:nvSpPr>
          <p:cNvPr id="3" name="Footer Placeholder 2">
            <a:extLst>
              <a:ext uri="{FF2B5EF4-FFF2-40B4-BE49-F238E27FC236}">
                <a16:creationId xmlns:a16="http://schemas.microsoft.com/office/drawing/2014/main" xmlns="" id="{B096C57C-4B87-40FF-BC40-22698FC7EB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6F099B7-970B-45D5-824C-D1C44642CDB2}"/>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27035480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39CDABF-873C-4EE0-996D-E0CCEC7D2508}"/>
              </a:ext>
            </a:extLst>
          </p:cNvPr>
          <p:cNvSpPr>
            <a:spLocks noGrp="1"/>
          </p:cNvSpPr>
          <p:nvPr>
            <p:ph type="dt" sz="half" idx="10"/>
          </p:nvPr>
        </p:nvSpPr>
        <p:spPr/>
        <p:txBody>
          <a:bodyPr/>
          <a:lstStyle/>
          <a:p>
            <a:fld id="{54709F1E-E27B-4318-837E-69FF7D914C52}" type="datetimeFigureOut">
              <a:rPr lang="en-US" smtClean="0"/>
              <a:t>11/6/2024</a:t>
            </a:fld>
            <a:endParaRPr lang="en-US"/>
          </a:p>
        </p:txBody>
      </p:sp>
      <p:sp>
        <p:nvSpPr>
          <p:cNvPr id="3" name="Footer Placeholder 2">
            <a:extLst>
              <a:ext uri="{FF2B5EF4-FFF2-40B4-BE49-F238E27FC236}">
                <a16:creationId xmlns:a16="http://schemas.microsoft.com/office/drawing/2014/main" xmlns="" id="{B096C57C-4B87-40FF-BC40-22698FC7EB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6F099B7-970B-45D5-824C-D1C44642CDB2}"/>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35041065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81EA64-ED1D-45C5-99ED-FAD447D979D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EA46B24C-AADE-418B-8056-1249784EC3C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EE99DDE-7392-4B5D-BD0A-7DBDC7DFF43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B4BB8099-64BD-49B7-B02D-F753C9E13A98}"/>
              </a:ext>
            </a:extLst>
          </p:cNvPr>
          <p:cNvSpPr>
            <a:spLocks noGrp="1"/>
          </p:cNvSpPr>
          <p:nvPr>
            <p:ph type="dt" sz="half" idx="10"/>
          </p:nvPr>
        </p:nvSpPr>
        <p:spPr/>
        <p:txBody>
          <a:bodyPr/>
          <a:lstStyle/>
          <a:p>
            <a:fld id="{54709F1E-E27B-4318-837E-69FF7D914C52}" type="datetimeFigureOut">
              <a:rPr lang="en-US" smtClean="0"/>
              <a:t>11/6/2024</a:t>
            </a:fld>
            <a:endParaRPr lang="en-US"/>
          </a:p>
        </p:txBody>
      </p:sp>
      <p:sp>
        <p:nvSpPr>
          <p:cNvPr id="6" name="Footer Placeholder 5">
            <a:extLst>
              <a:ext uri="{FF2B5EF4-FFF2-40B4-BE49-F238E27FC236}">
                <a16:creationId xmlns:a16="http://schemas.microsoft.com/office/drawing/2014/main" xmlns="" id="{3166DBB9-5C49-4F9B-AB49-755DFC1627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DB33BD4-276D-453E-9879-B9536FB6E17C}"/>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3178179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nộ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25180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1A97A7-A7AD-46BA-8837-6E3E7142199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F9AC026C-3855-4184-8CC3-A77060389F0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4D3D81E1-977C-4852-96B2-E15898CE12A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020EE9BE-58C0-40E4-ABDE-DE47C27B1303}"/>
              </a:ext>
            </a:extLst>
          </p:cNvPr>
          <p:cNvSpPr>
            <a:spLocks noGrp="1"/>
          </p:cNvSpPr>
          <p:nvPr>
            <p:ph type="dt" sz="half" idx="10"/>
          </p:nvPr>
        </p:nvSpPr>
        <p:spPr/>
        <p:txBody>
          <a:bodyPr/>
          <a:lstStyle/>
          <a:p>
            <a:fld id="{54709F1E-E27B-4318-837E-69FF7D914C52}" type="datetimeFigureOut">
              <a:rPr lang="en-US" smtClean="0"/>
              <a:t>11/6/2024</a:t>
            </a:fld>
            <a:endParaRPr lang="en-US"/>
          </a:p>
        </p:txBody>
      </p:sp>
      <p:sp>
        <p:nvSpPr>
          <p:cNvPr id="6" name="Footer Placeholder 5">
            <a:extLst>
              <a:ext uri="{FF2B5EF4-FFF2-40B4-BE49-F238E27FC236}">
                <a16:creationId xmlns:a16="http://schemas.microsoft.com/office/drawing/2014/main" xmlns="" id="{2FB226A5-2642-45FD-9BE1-1DC4B5D17E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C76CD14-F138-4199-9B93-B48148C116F9}"/>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16805683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6E6F82-725F-4590-A941-08CB182A79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3382BF3-15DE-4B9A-95FF-2A6782EBA6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D3D5BFC-F10F-436B-8B01-AA4E3D9665D3}"/>
              </a:ext>
            </a:extLst>
          </p:cNvPr>
          <p:cNvSpPr>
            <a:spLocks noGrp="1"/>
          </p:cNvSpPr>
          <p:nvPr>
            <p:ph type="dt" sz="half" idx="10"/>
          </p:nvPr>
        </p:nvSpPr>
        <p:spPr/>
        <p:txBody>
          <a:bodyPr/>
          <a:lstStyle/>
          <a:p>
            <a:fld id="{54709F1E-E27B-4318-837E-69FF7D914C52}" type="datetimeFigureOut">
              <a:rPr lang="en-US" smtClean="0"/>
              <a:t>11/6/2024</a:t>
            </a:fld>
            <a:endParaRPr lang="en-US"/>
          </a:p>
        </p:txBody>
      </p:sp>
      <p:sp>
        <p:nvSpPr>
          <p:cNvPr id="5" name="Footer Placeholder 4">
            <a:extLst>
              <a:ext uri="{FF2B5EF4-FFF2-40B4-BE49-F238E27FC236}">
                <a16:creationId xmlns:a16="http://schemas.microsoft.com/office/drawing/2014/main" xmlns="" id="{14265349-1603-42C7-8208-B230BCD013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9B6EF46-5D0A-4970-8349-8D7438E3BBA6}"/>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37678527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4908BCD-4D11-402B-B71F-F4F575939DA6}"/>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6974D6F-602B-47D9-A6A5-67EB898644D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74CDACB-73D0-4DD4-98F4-24D41C108CB0}"/>
              </a:ext>
            </a:extLst>
          </p:cNvPr>
          <p:cNvSpPr>
            <a:spLocks noGrp="1"/>
          </p:cNvSpPr>
          <p:nvPr>
            <p:ph type="dt" sz="half" idx="10"/>
          </p:nvPr>
        </p:nvSpPr>
        <p:spPr/>
        <p:txBody>
          <a:bodyPr/>
          <a:lstStyle/>
          <a:p>
            <a:fld id="{54709F1E-E27B-4318-837E-69FF7D914C52}" type="datetimeFigureOut">
              <a:rPr lang="en-US" smtClean="0"/>
              <a:t>11/6/2024</a:t>
            </a:fld>
            <a:endParaRPr lang="en-US"/>
          </a:p>
        </p:txBody>
      </p:sp>
      <p:sp>
        <p:nvSpPr>
          <p:cNvPr id="5" name="Footer Placeholder 4">
            <a:extLst>
              <a:ext uri="{FF2B5EF4-FFF2-40B4-BE49-F238E27FC236}">
                <a16:creationId xmlns:a16="http://schemas.microsoft.com/office/drawing/2014/main" xmlns="" id="{3DE2F620-53C6-48F7-83F3-D2EAD7472B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E9F2844-1309-4027-8C02-9CAB8863E8EA}"/>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37230963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5" y="0"/>
            <a:ext cx="9141291" cy="5143500"/>
          </a:xfrm>
          <a:prstGeom prst="rect">
            <a:avLst/>
          </a:prstGeom>
        </p:spPr>
      </p:pic>
    </p:spTree>
    <p:extLst>
      <p:ext uri="{BB962C8B-B14F-4D97-AF65-F5344CB8AC3E}">
        <p14:creationId xmlns:p14="http://schemas.microsoft.com/office/powerpoint/2010/main" val="244209766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5455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1" y="205950"/>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4"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6" y="1200352"/>
            <a:ext cx="4074093"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6" y="2938408"/>
            <a:ext cx="4074093"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936057865"/>
      </p:ext>
    </p:extLst>
  </p:cSld>
  <p:clrMapOvr>
    <a:masterClrMapping/>
  </p:clrMapOvr>
  <p:transition spd="slow" advTm="1000">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251194" y="-1384941"/>
            <a:ext cx="9074889" cy="7350512"/>
          </a:xfrm>
          <a:prstGeom prst="rect">
            <a:avLst/>
          </a:prstGeom>
        </p:spPr>
      </p:pic>
      <p:pic>
        <p:nvPicPr>
          <p:cNvPr id="8" name="图片 4">
            <a:extLst>
              <a:ext uri="{FF2B5EF4-FFF2-40B4-BE49-F238E27FC236}">
                <a16:creationId xmlns:a16="http://schemas.microsoft.com/office/drawing/2014/main" xmlns=""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5873161" y="1517426"/>
            <a:ext cx="3516719" cy="3782254"/>
          </a:xfrm>
          <a:prstGeom prst="rect">
            <a:avLst/>
          </a:prstGeom>
        </p:spPr>
      </p:pic>
    </p:spTree>
    <p:extLst>
      <p:ext uri="{BB962C8B-B14F-4D97-AF65-F5344CB8AC3E}">
        <p14:creationId xmlns:p14="http://schemas.microsoft.com/office/powerpoint/2010/main" val="407196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16"/>
        <p:cNvGrpSpPr/>
        <p:nvPr/>
      </p:nvGrpSpPr>
      <p:grpSpPr>
        <a:xfrm>
          <a:off x="0" y="0"/>
          <a:ext cx="0" cy="0"/>
          <a:chOff x="0" y="0"/>
          <a:chExt cx="0" cy="0"/>
        </a:xfrm>
      </p:grpSpPr>
    </p:spTree>
    <p:extLst>
      <p:ext uri="{BB962C8B-B14F-4D97-AF65-F5344CB8AC3E}">
        <p14:creationId xmlns:p14="http://schemas.microsoft.com/office/powerpoint/2010/main" val="1411927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584492"/>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0"/>
            <a:ext cx="6858000" cy="1241822"/>
          </a:xfrm>
        </p:spPr>
        <p:txBody>
          <a:bodyPr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a:normAutofit/>
          </a:bodyPr>
          <a:lstStyle>
            <a:lvl1pPr marL="0" indent="0" algn="ctr">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3"/>
            <a:ext cx="2057400" cy="273844"/>
          </a:xfrm>
        </p:spPr>
        <p:txBody>
          <a:bodyPr/>
          <a:lstStyle/>
          <a:p>
            <a:fld id="{D997B5FA-0921-464F-AAE1-844C04324D75}" type="datetimeFigureOut">
              <a:rPr lang="zh-CN" altLang="en-US" smtClean="0"/>
              <a:t>2024/11/6</a:t>
            </a:fld>
            <a:endParaRPr lang="zh-CN" altLang="en-US" dirty="0"/>
          </a:p>
        </p:txBody>
      </p:sp>
      <p:sp>
        <p:nvSpPr>
          <p:cNvPr id="5" name="页脚占位符 4"/>
          <p:cNvSpPr>
            <a:spLocks noGrp="1"/>
          </p:cNvSpPr>
          <p:nvPr>
            <p:ph type="ftr" sz="quarter" idx="11"/>
          </p:nvPr>
        </p:nvSpPr>
        <p:spPr>
          <a:xfrm>
            <a:off x="3028950" y="4767263"/>
            <a:ext cx="3086100" cy="273844"/>
          </a:xfrm>
        </p:spPr>
        <p:txBody>
          <a:bodyPr/>
          <a:lstStyle/>
          <a:p>
            <a:endParaRPr lang="zh-CN" altLang="en-US"/>
          </a:p>
        </p:txBody>
      </p:sp>
      <p:sp>
        <p:nvSpPr>
          <p:cNvPr id="6" name="灯片编号占位符 5"/>
          <p:cNvSpPr>
            <a:spLocks noGrp="1"/>
          </p:cNvSpPr>
          <p:nvPr>
            <p:ph type="sldNum" sz="quarter" idx="12"/>
          </p:nvPr>
        </p:nvSpPr>
        <p:spPr>
          <a:xfrm>
            <a:off x="6457950" y="4767263"/>
            <a:ext cx="2057400" cy="273844"/>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630772"/>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a:lstStyle>
            <a:lvl1pPr>
              <a:defRPr sz="1800"/>
            </a:lvl1pPr>
            <a:lvl2pPr>
              <a:defRPr sz="1500"/>
            </a:lvl2pPr>
            <a:lvl3pPr>
              <a:defRPr sz="1350"/>
            </a:lvl3pPr>
            <a:lvl4pPr>
              <a:defRPr sz="1350"/>
            </a:lvl4pPr>
            <a:lvl5pPr>
              <a:defRPr sz="135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3"/>
            <a:ext cx="2057400" cy="273844"/>
          </a:xfrm>
        </p:spPr>
        <p:txBody>
          <a:bodyPr/>
          <a:lstStyle/>
          <a:p>
            <a:fld id="{760FBDFE-C587-4B4C-A407-44438C67B59E}" type="datetimeFigureOut">
              <a:rPr lang="zh-CN" altLang="en-US" smtClean="0"/>
              <a:t>2024/11/6</a:t>
            </a:fld>
            <a:endParaRPr lang="zh-CN" altLang="en-US" dirty="0"/>
          </a:p>
        </p:txBody>
      </p:sp>
      <p:sp>
        <p:nvSpPr>
          <p:cNvPr id="5" name="页脚占位符 4"/>
          <p:cNvSpPr>
            <a:spLocks noGrp="1"/>
          </p:cNvSpPr>
          <p:nvPr>
            <p:ph type="ftr" sz="quarter" idx="11"/>
          </p:nvPr>
        </p:nvSpPr>
        <p:spPr>
          <a:xfrm>
            <a:off x="3028950" y="4767263"/>
            <a:ext cx="3086100" cy="273844"/>
          </a:xfrm>
        </p:spPr>
        <p:txBody>
          <a:bodyPr/>
          <a:lstStyle/>
          <a:p>
            <a:endParaRPr lang="zh-CN" altLang="en-US" dirty="0"/>
          </a:p>
        </p:txBody>
      </p:sp>
      <p:sp>
        <p:nvSpPr>
          <p:cNvPr id="6" name="灯片编号占位符 5"/>
          <p:cNvSpPr>
            <a:spLocks noGrp="1"/>
          </p:cNvSpPr>
          <p:nvPr>
            <p:ph type="sldNum" sz="quarter" idx="12"/>
          </p:nvPr>
        </p:nvSpPr>
        <p:spPr>
          <a:xfrm>
            <a:off x="6457950" y="4767263"/>
            <a:ext cx="2057400" cy="273844"/>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75825923"/>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p:spPr>
        <p:txBody>
          <a:bodyPr/>
          <a:lstStyle/>
          <a:p>
            <a:fld id="{20DD7636-5BE1-44BC-BB5F-15739D9E18E1}" type="datetimeFigureOut">
              <a:rPr lang="zh-CN" altLang="en-US" smtClean="0"/>
              <a:t>2024/11/6</a:t>
            </a:fld>
            <a:endParaRPr lang="zh-CN" altLang="en-US"/>
          </a:p>
        </p:txBody>
      </p:sp>
      <p:sp>
        <p:nvSpPr>
          <p:cNvPr id="3" name="页脚占位符 2"/>
          <p:cNvSpPr>
            <a:spLocks noGrp="1"/>
          </p:cNvSpPr>
          <p:nvPr>
            <p:ph type="ftr" sz="quarter" idx="11"/>
          </p:nvPr>
        </p:nvSpPr>
        <p:spPr>
          <a:xfrm>
            <a:off x="3028950" y="4767263"/>
            <a:ext cx="3086100" cy="273844"/>
          </a:xfrm>
        </p:spPr>
        <p:txBody>
          <a:bodyPr/>
          <a:lstStyle/>
          <a:p>
            <a:endParaRPr lang="zh-CN" altLang="en-US"/>
          </a:p>
        </p:txBody>
      </p:sp>
      <p:sp>
        <p:nvSpPr>
          <p:cNvPr id="4" name="灯片编号占位符 3"/>
          <p:cNvSpPr>
            <a:spLocks noGrp="1"/>
          </p:cNvSpPr>
          <p:nvPr>
            <p:ph type="sldNum" sz="quarter" idx="12"/>
          </p:nvPr>
        </p:nvSpPr>
        <p:spPr>
          <a:xfrm>
            <a:off x="6457950" y="4767263"/>
            <a:ext cx="2057400" cy="273844"/>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628650" y="1640583"/>
            <a:ext cx="7886700" cy="1862336"/>
          </a:xfrm>
        </p:spPr>
        <p:txBody>
          <a:bodyPr>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358156043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tags" Target="../tags/tag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75488"/>
            <a:ext cx="7704000" cy="4572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SzPts val="3000"/>
              <a:buFont typeface="Pompiere"/>
              <a:buNone/>
              <a:defRPr sz="3000" b="1">
                <a:latin typeface="Pompiere"/>
                <a:ea typeface="Pompiere"/>
                <a:cs typeface="Pompiere"/>
                <a:sym typeface="Pompiere"/>
              </a:defRPr>
            </a:lvl1pPr>
            <a:lvl2pPr lvl="1" rtl="0">
              <a:lnSpc>
                <a:spcPct val="100000"/>
              </a:lnSpc>
              <a:spcBef>
                <a:spcPts val="0"/>
              </a:spcBef>
              <a:spcAft>
                <a:spcPts val="0"/>
              </a:spcAft>
              <a:buSzPts val="3000"/>
              <a:buFont typeface="Pompiere"/>
              <a:buNone/>
              <a:defRPr sz="3000" b="1">
                <a:latin typeface="Pompiere"/>
                <a:ea typeface="Pompiere"/>
                <a:cs typeface="Pompiere"/>
                <a:sym typeface="Pompiere"/>
              </a:defRPr>
            </a:lvl2pPr>
            <a:lvl3pPr lvl="2" rtl="0">
              <a:lnSpc>
                <a:spcPct val="100000"/>
              </a:lnSpc>
              <a:spcBef>
                <a:spcPts val="0"/>
              </a:spcBef>
              <a:spcAft>
                <a:spcPts val="0"/>
              </a:spcAft>
              <a:buSzPts val="3000"/>
              <a:buFont typeface="Pompiere"/>
              <a:buNone/>
              <a:defRPr sz="3000" b="1">
                <a:latin typeface="Pompiere"/>
                <a:ea typeface="Pompiere"/>
                <a:cs typeface="Pompiere"/>
                <a:sym typeface="Pompiere"/>
              </a:defRPr>
            </a:lvl3pPr>
            <a:lvl4pPr lvl="3" rtl="0">
              <a:lnSpc>
                <a:spcPct val="100000"/>
              </a:lnSpc>
              <a:spcBef>
                <a:spcPts val="0"/>
              </a:spcBef>
              <a:spcAft>
                <a:spcPts val="0"/>
              </a:spcAft>
              <a:buSzPts val="3000"/>
              <a:buFont typeface="Pompiere"/>
              <a:buNone/>
              <a:defRPr sz="3000" b="1">
                <a:latin typeface="Pompiere"/>
                <a:ea typeface="Pompiere"/>
                <a:cs typeface="Pompiere"/>
                <a:sym typeface="Pompiere"/>
              </a:defRPr>
            </a:lvl4pPr>
            <a:lvl5pPr lvl="4" rtl="0">
              <a:lnSpc>
                <a:spcPct val="100000"/>
              </a:lnSpc>
              <a:spcBef>
                <a:spcPts val="0"/>
              </a:spcBef>
              <a:spcAft>
                <a:spcPts val="0"/>
              </a:spcAft>
              <a:buSzPts val="3000"/>
              <a:buFont typeface="Pompiere"/>
              <a:buNone/>
              <a:defRPr sz="3000" b="1">
                <a:latin typeface="Pompiere"/>
                <a:ea typeface="Pompiere"/>
                <a:cs typeface="Pompiere"/>
                <a:sym typeface="Pompiere"/>
              </a:defRPr>
            </a:lvl5pPr>
            <a:lvl6pPr lvl="5" rtl="0">
              <a:lnSpc>
                <a:spcPct val="100000"/>
              </a:lnSpc>
              <a:spcBef>
                <a:spcPts val="0"/>
              </a:spcBef>
              <a:spcAft>
                <a:spcPts val="0"/>
              </a:spcAft>
              <a:buSzPts val="3000"/>
              <a:buFont typeface="Pompiere"/>
              <a:buNone/>
              <a:defRPr sz="3000" b="1">
                <a:latin typeface="Pompiere"/>
                <a:ea typeface="Pompiere"/>
                <a:cs typeface="Pompiere"/>
                <a:sym typeface="Pompiere"/>
              </a:defRPr>
            </a:lvl6pPr>
            <a:lvl7pPr lvl="6" rtl="0">
              <a:lnSpc>
                <a:spcPct val="100000"/>
              </a:lnSpc>
              <a:spcBef>
                <a:spcPts val="0"/>
              </a:spcBef>
              <a:spcAft>
                <a:spcPts val="0"/>
              </a:spcAft>
              <a:buSzPts val="3000"/>
              <a:buFont typeface="Pompiere"/>
              <a:buNone/>
              <a:defRPr sz="3000" b="1">
                <a:latin typeface="Pompiere"/>
                <a:ea typeface="Pompiere"/>
                <a:cs typeface="Pompiere"/>
                <a:sym typeface="Pompiere"/>
              </a:defRPr>
            </a:lvl7pPr>
            <a:lvl8pPr lvl="7" rtl="0">
              <a:lnSpc>
                <a:spcPct val="100000"/>
              </a:lnSpc>
              <a:spcBef>
                <a:spcPts val="0"/>
              </a:spcBef>
              <a:spcAft>
                <a:spcPts val="0"/>
              </a:spcAft>
              <a:buSzPts val="3000"/>
              <a:buFont typeface="Pompiere"/>
              <a:buNone/>
              <a:defRPr sz="3000" b="1">
                <a:latin typeface="Pompiere"/>
                <a:ea typeface="Pompiere"/>
                <a:cs typeface="Pompiere"/>
                <a:sym typeface="Pompiere"/>
              </a:defRPr>
            </a:lvl8pPr>
            <a:lvl9pPr lvl="8" rtl="0">
              <a:lnSpc>
                <a:spcPct val="100000"/>
              </a:lnSpc>
              <a:spcBef>
                <a:spcPts val="0"/>
              </a:spcBef>
              <a:spcAft>
                <a:spcPts val="0"/>
              </a:spcAft>
              <a:buSzPts val="3000"/>
              <a:buFont typeface="Pompiere"/>
              <a:buNone/>
              <a:defRPr sz="3000" b="1">
                <a:latin typeface="Pompiere"/>
                <a:ea typeface="Pompiere"/>
                <a:cs typeface="Pompiere"/>
                <a:sym typeface="Pompiere"/>
              </a:defRPr>
            </a:lvl9pPr>
          </a:lstStyle>
          <a:p>
            <a:endParaRPr/>
          </a:p>
        </p:txBody>
      </p:sp>
      <p:sp>
        <p:nvSpPr>
          <p:cNvPr id="7" name="Google Shape;7;p1"/>
          <p:cNvSpPr txBox="1">
            <a:spLocks noGrp="1"/>
          </p:cNvSpPr>
          <p:nvPr>
            <p:ph type="body" idx="1"/>
          </p:nvPr>
        </p:nvSpPr>
        <p:spPr>
          <a:xfrm>
            <a:off x="720000" y="1187100"/>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SzPts val="1400"/>
              <a:buFont typeface="Sulphur Point"/>
              <a:buChar char="●"/>
              <a:defRPr>
                <a:latin typeface="Sulphur Point"/>
                <a:ea typeface="Sulphur Point"/>
                <a:cs typeface="Sulphur Point"/>
                <a:sym typeface="Sulphur Point"/>
              </a:defRPr>
            </a:lvl1pPr>
            <a:lvl2pPr marL="914400" lvl="1" indent="-317500">
              <a:lnSpc>
                <a:spcPct val="100000"/>
              </a:lnSpc>
              <a:spcBef>
                <a:spcPts val="1600"/>
              </a:spcBef>
              <a:spcAft>
                <a:spcPts val="0"/>
              </a:spcAft>
              <a:buSzPts val="1400"/>
              <a:buFont typeface="Sulphur Point"/>
              <a:buChar char="○"/>
              <a:defRPr>
                <a:latin typeface="Sulphur Point"/>
                <a:ea typeface="Sulphur Point"/>
                <a:cs typeface="Sulphur Point"/>
                <a:sym typeface="Sulphur Point"/>
              </a:defRPr>
            </a:lvl2pPr>
            <a:lvl3pPr marL="1371600" lvl="2" indent="-317500">
              <a:lnSpc>
                <a:spcPct val="100000"/>
              </a:lnSpc>
              <a:spcBef>
                <a:spcPts val="1600"/>
              </a:spcBef>
              <a:spcAft>
                <a:spcPts val="0"/>
              </a:spcAft>
              <a:buSzPts val="1400"/>
              <a:buFont typeface="Sulphur Point"/>
              <a:buChar char="■"/>
              <a:defRPr>
                <a:latin typeface="Sulphur Point"/>
                <a:ea typeface="Sulphur Point"/>
                <a:cs typeface="Sulphur Point"/>
                <a:sym typeface="Sulphur Point"/>
              </a:defRPr>
            </a:lvl3pPr>
            <a:lvl4pPr marL="1828800" lvl="3" indent="-317500">
              <a:lnSpc>
                <a:spcPct val="100000"/>
              </a:lnSpc>
              <a:spcBef>
                <a:spcPts val="1600"/>
              </a:spcBef>
              <a:spcAft>
                <a:spcPts val="0"/>
              </a:spcAft>
              <a:buSzPts val="1400"/>
              <a:buFont typeface="Sulphur Point"/>
              <a:buChar char="●"/>
              <a:defRPr>
                <a:latin typeface="Sulphur Point"/>
                <a:ea typeface="Sulphur Point"/>
                <a:cs typeface="Sulphur Point"/>
                <a:sym typeface="Sulphur Point"/>
              </a:defRPr>
            </a:lvl4pPr>
            <a:lvl5pPr marL="2286000" lvl="4" indent="-317500">
              <a:lnSpc>
                <a:spcPct val="100000"/>
              </a:lnSpc>
              <a:spcBef>
                <a:spcPts val="1600"/>
              </a:spcBef>
              <a:spcAft>
                <a:spcPts val="0"/>
              </a:spcAft>
              <a:buSzPts val="1400"/>
              <a:buFont typeface="Sulphur Point"/>
              <a:buChar char="○"/>
              <a:defRPr>
                <a:latin typeface="Sulphur Point"/>
                <a:ea typeface="Sulphur Point"/>
                <a:cs typeface="Sulphur Point"/>
                <a:sym typeface="Sulphur Point"/>
              </a:defRPr>
            </a:lvl5pPr>
            <a:lvl6pPr marL="2743200" lvl="5" indent="-317500">
              <a:lnSpc>
                <a:spcPct val="100000"/>
              </a:lnSpc>
              <a:spcBef>
                <a:spcPts val="1600"/>
              </a:spcBef>
              <a:spcAft>
                <a:spcPts val="0"/>
              </a:spcAft>
              <a:buSzPts val="1400"/>
              <a:buFont typeface="Sulphur Point"/>
              <a:buChar char="■"/>
              <a:defRPr>
                <a:latin typeface="Sulphur Point"/>
                <a:ea typeface="Sulphur Point"/>
                <a:cs typeface="Sulphur Point"/>
                <a:sym typeface="Sulphur Point"/>
              </a:defRPr>
            </a:lvl6pPr>
            <a:lvl7pPr marL="3200400" lvl="6" indent="-317500">
              <a:lnSpc>
                <a:spcPct val="100000"/>
              </a:lnSpc>
              <a:spcBef>
                <a:spcPts val="1600"/>
              </a:spcBef>
              <a:spcAft>
                <a:spcPts val="0"/>
              </a:spcAft>
              <a:buSzPts val="1400"/>
              <a:buFont typeface="Sulphur Point"/>
              <a:buChar char="●"/>
              <a:defRPr>
                <a:latin typeface="Sulphur Point"/>
                <a:ea typeface="Sulphur Point"/>
                <a:cs typeface="Sulphur Point"/>
                <a:sym typeface="Sulphur Point"/>
              </a:defRPr>
            </a:lvl7pPr>
            <a:lvl8pPr marL="3657600" lvl="7" indent="-317500">
              <a:lnSpc>
                <a:spcPct val="100000"/>
              </a:lnSpc>
              <a:spcBef>
                <a:spcPts val="1600"/>
              </a:spcBef>
              <a:spcAft>
                <a:spcPts val="0"/>
              </a:spcAft>
              <a:buSzPts val="1400"/>
              <a:buFont typeface="Sulphur Point"/>
              <a:buChar char="○"/>
              <a:defRPr>
                <a:latin typeface="Sulphur Point"/>
                <a:ea typeface="Sulphur Point"/>
                <a:cs typeface="Sulphur Point"/>
                <a:sym typeface="Sulphur Point"/>
              </a:defRPr>
            </a:lvl8pPr>
            <a:lvl9pPr marL="4114800" lvl="8" indent="-317500">
              <a:lnSpc>
                <a:spcPct val="100000"/>
              </a:lnSpc>
              <a:spcBef>
                <a:spcPts val="1600"/>
              </a:spcBef>
              <a:spcAft>
                <a:spcPts val="1600"/>
              </a:spcAft>
              <a:buSzPts val="1400"/>
              <a:buFont typeface="Sulphur Point"/>
              <a:buChar char="■"/>
              <a:defRPr>
                <a:latin typeface="Sulphur Point"/>
                <a:ea typeface="Sulphur Point"/>
                <a:cs typeface="Sulphur Point"/>
                <a:sym typeface="Sulphur Point"/>
              </a:defRPr>
            </a:lvl9pPr>
          </a:lstStyle>
          <a:p>
            <a:endParaRPr/>
          </a:p>
        </p:txBody>
      </p:sp>
    </p:spTree>
  </p:cSld>
  <p:clrMap bg1="lt1" tx1="dk1" bg2="dk2" tx2="lt2" accent1="accent1" accent2="accent2" accent3="accent3" accent4="accent4" accent5="accent5" accent6="accent6" hlink="hlink" folHlink="folHlink"/>
  <p:sldLayoutIdLst>
    <p:sldLayoutId id="2147483678" r:id="rId1"/>
    <p:sldLayoutId id="2147483683" r:id="rId2"/>
    <p:sldLayoutId id="2147483684" r:id="rId3"/>
    <p:sldLayoutId id="2147483685" r:id="rId4"/>
    <p:sldLayoutId id="2147483687" r:id="rId5"/>
    <p:sldLayoutId id="2147483688"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3" name="矩形: 圆角 1"/>
          <p:cNvSpPr/>
          <p:nvPr userDrawn="1"/>
        </p:nvSpPr>
        <p:spPr>
          <a:xfrm>
            <a:off x="265176" y="203264"/>
            <a:ext cx="8613648" cy="4736592"/>
          </a:xfrm>
          <a:prstGeom prst="roundRect">
            <a:avLst>
              <a:gd name="adj" fmla="val 6906"/>
            </a:avLst>
          </a:prstGeom>
          <a:noFill/>
          <a:ln w="41275">
            <a:solidFill>
              <a:srgbClr val="008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2" name="文本框 11"/>
          <p:cNvSpPr txBox="1"/>
          <p:nvPr userDrawn="1"/>
        </p:nvSpPr>
        <p:spPr>
          <a:xfrm>
            <a:off x="2973229" y="1764506"/>
            <a:ext cx="3547586" cy="900246"/>
          </a:xfrm>
          <a:prstGeom prst="rect">
            <a:avLst/>
          </a:prstGeom>
          <a:noFill/>
        </p:spPr>
        <p:txBody>
          <a:bodyPr wrap="square" rtlCol="0" anchor="t">
            <a:spAutoFit/>
          </a:bodyPr>
          <a:lstStyle/>
          <a:p>
            <a:r>
              <a:rPr lang="zh-CN" altLang="en-US" sz="1050"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sz="1050"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sz="1050"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sz="1050"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sz="1050"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sz="1050"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sz="1050"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277510937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0E66189-D615-4AA7-A100-383B659FD85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48705E4-B7D9-4E5D-B554-D1079307B13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F1BF657-3E53-4A8C-BAE6-A3B050A7453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4709F1E-E27B-4318-837E-69FF7D914C52}" type="datetimeFigureOut">
              <a:rPr lang="en-US" smtClean="0"/>
              <a:t>11/6/2024</a:t>
            </a:fld>
            <a:endParaRPr lang="en-US"/>
          </a:p>
        </p:txBody>
      </p:sp>
      <p:sp>
        <p:nvSpPr>
          <p:cNvPr id="5" name="Footer Placeholder 4">
            <a:extLst>
              <a:ext uri="{FF2B5EF4-FFF2-40B4-BE49-F238E27FC236}">
                <a16:creationId xmlns:a16="http://schemas.microsoft.com/office/drawing/2014/main" xmlns="" id="{99CEF22F-B4A8-4B8D-AA41-C8D469F270D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80B05DC-78BF-4345-9B75-DE5234C174C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33685A2-47F8-40E7-8385-6E3CA3BB3E36}" type="slidenum">
              <a:rPr lang="en-US" smtClean="0"/>
              <a:t>‹#›</a:t>
            </a:fld>
            <a:endParaRPr lang="en-US"/>
          </a:p>
        </p:txBody>
      </p:sp>
    </p:spTree>
    <p:extLst>
      <p:ext uri="{BB962C8B-B14F-4D97-AF65-F5344CB8AC3E}">
        <p14:creationId xmlns:p14="http://schemas.microsoft.com/office/powerpoint/2010/main" val="196037038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0.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6.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image" Target="../media/image28.png"/><Relationship Id="rId1" Type="http://schemas.openxmlformats.org/officeDocument/2006/relationships/slideLayout" Target="../slideLayouts/slideLayout35.xml"/><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36.jpg"/><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5.xml"/><Relationship Id="rId4" Type="http://schemas.openxmlformats.org/officeDocument/2006/relationships/image" Target="../media/image39.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0.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6.png"/><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2.png"/><Relationship Id="rId5" Type="http://schemas.openxmlformats.org/officeDocument/2006/relationships/image" Target="../media/image46.sv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25.svg"/><Relationship Id="rId3" Type="http://schemas.openxmlformats.org/officeDocument/2006/relationships/image" Target="../media/image43.jpeg"/><Relationship Id="rId7" Type="http://schemas.openxmlformats.org/officeDocument/2006/relationships/image" Target="../media/image27.svg"/><Relationship Id="rId12"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3.svg"/><Relationship Id="rId5" Type="http://schemas.openxmlformats.org/officeDocument/2006/relationships/image" Target="../media/image29.svg"/><Relationship Id="rId10" Type="http://schemas.openxmlformats.org/officeDocument/2006/relationships/image" Target="../media/image22.png"/><Relationship Id="rId4" Type="http://schemas.openxmlformats.org/officeDocument/2006/relationships/image" Target="../media/image25.png"/><Relationship Id="rId9" Type="http://schemas.openxmlformats.org/officeDocument/2006/relationships/image" Target="../media/image50.svg"/><Relationship Id="rId14" Type="http://schemas.openxmlformats.org/officeDocument/2006/relationships/image" Target="../media/image45.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7.xml"/><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emf"/><Relationship Id="rId7" Type="http://schemas.openxmlformats.org/officeDocument/2006/relationships/image" Target="../media/image23.png"/><Relationship Id="rId12" Type="http://schemas.openxmlformats.org/officeDocument/2006/relationships/image" Target="../media/image29.svg"/><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23.svg"/><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emf"/><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3" descr="Calendar&#10;&#10;Description automatically generated with medium confidence">
            <a:extLst>
              <a:ext uri="{FF2B5EF4-FFF2-40B4-BE49-F238E27FC236}">
                <a16:creationId xmlns:a16="http://schemas.microsoft.com/office/drawing/2014/main" xmlns="" id="{70A87E3A-AF6A-B264-E2C8-71BE7973FC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2" name="Picture 11" descr="Icon&#10;&#10;Description automatically generated">
            <a:extLst>
              <a:ext uri="{FF2B5EF4-FFF2-40B4-BE49-F238E27FC236}">
                <a16:creationId xmlns:a16="http://schemas.microsoft.com/office/drawing/2014/main" xmlns="" id="{A98E393C-2D86-452D-A5D8-9785B7807B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8608" y="3481143"/>
            <a:ext cx="279677" cy="251360"/>
          </a:xfrm>
          <a:prstGeom prst="rect">
            <a:avLst/>
          </a:prstGeom>
        </p:spPr>
      </p:pic>
      <p:pic>
        <p:nvPicPr>
          <p:cNvPr id="14" name="Picture 13" descr="Icon&#10;&#10;Description automatically generated">
            <a:extLst>
              <a:ext uri="{FF2B5EF4-FFF2-40B4-BE49-F238E27FC236}">
                <a16:creationId xmlns:a16="http://schemas.microsoft.com/office/drawing/2014/main" xmlns="" id="{24B91A9B-EC7A-458D-8B82-CD2D168773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772" y="4104357"/>
            <a:ext cx="279677" cy="251360"/>
          </a:xfrm>
          <a:prstGeom prst="rect">
            <a:avLst/>
          </a:prstGeom>
        </p:spPr>
      </p:pic>
      <p:pic>
        <p:nvPicPr>
          <p:cNvPr id="15" name="Picture 14" descr="Icon&#10;&#10;Description automatically generated">
            <a:extLst>
              <a:ext uri="{FF2B5EF4-FFF2-40B4-BE49-F238E27FC236}">
                <a16:creationId xmlns:a16="http://schemas.microsoft.com/office/drawing/2014/main" xmlns="" id="{6F6B1E30-66EA-430B-B755-E5CD1C5213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7465" y="4892140"/>
            <a:ext cx="279677" cy="251360"/>
          </a:xfrm>
          <a:prstGeom prst="rect">
            <a:avLst/>
          </a:prstGeom>
        </p:spPr>
      </p:pic>
      <p:pic>
        <p:nvPicPr>
          <p:cNvPr id="16" name="Picture 15" descr="Icon&#10;&#10;Description automatically generated">
            <a:extLst>
              <a:ext uri="{FF2B5EF4-FFF2-40B4-BE49-F238E27FC236}">
                <a16:creationId xmlns:a16="http://schemas.microsoft.com/office/drawing/2014/main" xmlns="" id="{1CAD5FCD-D97F-493A-8676-D36358DC5E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8372" y="4516774"/>
            <a:ext cx="279677" cy="251360"/>
          </a:xfrm>
          <a:prstGeom prst="rect">
            <a:avLst/>
          </a:prstGeom>
        </p:spPr>
      </p:pic>
      <p:pic>
        <p:nvPicPr>
          <p:cNvPr id="24" name="Picture 23" descr="Background pattern&#10;&#10;Description automatically generated with low confidence">
            <a:extLst>
              <a:ext uri="{FF2B5EF4-FFF2-40B4-BE49-F238E27FC236}">
                <a16:creationId xmlns:a16="http://schemas.microsoft.com/office/drawing/2014/main" xmlns="" id="{6CA3B211-B3D9-4DDA-B935-889E6CEE845A}"/>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8769" r="90000">
                        <a14:foregroundMark x1="83615" y1="36000" x2="74308" y2="35385"/>
                        <a14:foregroundMark x1="74308" y1="35385" x2="77538" y2="41923"/>
                        <a14:foregroundMark x1="77538" y1="41923" x2="82769" y2="37154"/>
                        <a14:foregroundMark x1="8769" y1="31308" x2="14923" y2="34154"/>
                        <a14:foregroundMark x1="48000" y1="13692" x2="52000" y2="18846"/>
                        <a14:foregroundMark x1="43308" y1="62615" x2="50385" y2="62538"/>
                        <a14:foregroundMark x1="50385" y1="62538" x2="57385" y2="62615"/>
                        <a14:foregroundMark x1="45000" y1="65538" x2="49231" y2="66154"/>
                        <a14:foregroundMark x1="49231" y1="66154" x2="53077" y2="66000"/>
                        <a14:foregroundMark x1="53077" y1="66000" x2="53538" y2="66000"/>
                        <a14:foregroundMark x1="57231" y1="61846" x2="57846" y2="62615"/>
                        <a14:foregroundMark x1="15385" y1="55000" x2="21846" y2="55000"/>
                        <a14:foregroundMark x1="22308" y1="54385" x2="24077" y2="58154"/>
                        <a14:foregroundMark x1="15385" y1="11077" x2="18692" y2="14077"/>
                        <a14:foregroundMark x1="81308" y1="13615" x2="83538" y2="17385"/>
                      </a14:backgroundRemoval>
                    </a14:imgEffect>
                  </a14:imgLayer>
                </a14:imgProps>
              </a:ext>
              <a:ext uri="{28A0092B-C50C-407E-A947-70E740481C1C}">
                <a14:useLocalDpi xmlns:a14="http://schemas.microsoft.com/office/drawing/2010/main" val="0"/>
              </a:ext>
            </a:extLst>
          </a:blip>
          <a:srcRect l="5301" t="24576" r="71646" b="56915"/>
          <a:stretch/>
        </p:blipFill>
        <p:spPr>
          <a:xfrm>
            <a:off x="8060692" y="3516394"/>
            <a:ext cx="610925" cy="490493"/>
          </a:xfrm>
          <a:prstGeom prst="rect">
            <a:avLst/>
          </a:prstGeom>
        </p:spPr>
      </p:pic>
      <p:pic>
        <p:nvPicPr>
          <p:cNvPr id="33" name="Picture 4" descr="Cartoon Cloud Drawing Free Photo PNG | Nuvem desenho png, Nuvem desenho,  Imagem nuvem">
            <a:extLst>
              <a:ext uri="{FF2B5EF4-FFF2-40B4-BE49-F238E27FC236}">
                <a16:creationId xmlns:a16="http://schemas.microsoft.com/office/drawing/2014/main" xmlns="" id="{EA14C1E0-A5DA-419A-89CB-431CD7044F6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31639">
            <a:off x="5307898" y="576678"/>
            <a:ext cx="998490" cy="59203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Background pattern&#10;&#10;Description automatically generated with low confidence">
            <a:extLst>
              <a:ext uri="{FF2B5EF4-FFF2-40B4-BE49-F238E27FC236}">
                <a16:creationId xmlns:a16="http://schemas.microsoft.com/office/drawing/2014/main" xmlns="" id="{FD74A18E-404A-47F6-9DF2-FA6082FC0A9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8769" r="90000">
                        <a14:foregroundMark x1="83615" y1="36000" x2="74308" y2="35385"/>
                        <a14:foregroundMark x1="74308" y1="35385" x2="77538" y2="41923"/>
                        <a14:foregroundMark x1="77538" y1="41923" x2="82769" y2="37154"/>
                        <a14:foregroundMark x1="8769" y1="31308" x2="14923" y2="34154"/>
                        <a14:foregroundMark x1="48000" y1="13692" x2="52000" y2="18846"/>
                        <a14:foregroundMark x1="43308" y1="62615" x2="50385" y2="62538"/>
                        <a14:foregroundMark x1="50385" y1="62538" x2="57385" y2="62615"/>
                        <a14:foregroundMark x1="45000" y1="65538" x2="49231" y2="66154"/>
                        <a14:foregroundMark x1="49231" y1="66154" x2="53077" y2="66000"/>
                        <a14:foregroundMark x1="53077" y1="66000" x2="53538" y2="66000"/>
                        <a14:foregroundMark x1="57231" y1="61846" x2="57846" y2="62615"/>
                        <a14:foregroundMark x1="15385" y1="55000" x2="21846" y2="55000"/>
                        <a14:foregroundMark x1="22308" y1="54385" x2="24077" y2="58154"/>
                        <a14:foregroundMark x1="15385" y1="11077" x2="18692" y2="14077"/>
                        <a14:foregroundMark x1="81308" y1="13615" x2="83538" y2="17385"/>
                      </a14:backgroundRemoval>
                    </a14:imgEffect>
                  </a14:imgLayer>
                </a14:imgProps>
              </a:ext>
              <a:ext uri="{28A0092B-C50C-407E-A947-70E740481C1C}">
                <a14:useLocalDpi xmlns:a14="http://schemas.microsoft.com/office/drawing/2010/main" val="0"/>
              </a:ext>
            </a:extLst>
          </a:blip>
          <a:srcRect l="37740" t="4065" r="39207" b="77426"/>
          <a:stretch/>
        </p:blipFill>
        <p:spPr>
          <a:xfrm>
            <a:off x="-161008" y="3606823"/>
            <a:ext cx="465964" cy="374108"/>
          </a:xfrm>
          <a:prstGeom prst="rect">
            <a:avLst/>
          </a:prstGeom>
        </p:spPr>
      </p:pic>
      <p:pic>
        <p:nvPicPr>
          <p:cNvPr id="6146" name="Picture 2" descr="Wallency Happy Sun Wall Art Decal - Nursery Wall Sticker - Peel and Stick  Removable Vinyl Sticker Graphic (12&quot;H x 12&quot;W - Mini) : Amazon.com.au: Home  Improvement">
            <a:extLst>
              <a:ext uri="{FF2B5EF4-FFF2-40B4-BE49-F238E27FC236}">
                <a16:creationId xmlns:a16="http://schemas.microsoft.com/office/drawing/2014/main" xmlns="" id="{AEACCEBB-AA2F-4A35-81C1-E4B5B15AA220}"/>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7500" b="92461" l="8125" r="91172">
                        <a14:foregroundMark x1="41250" y1="90820" x2="41250" y2="90820"/>
                        <a14:foregroundMark x1="56680" y1="91250" x2="56680" y2="91250"/>
                        <a14:foregroundMark x1="41992" y1="9336" x2="41992" y2="9336"/>
                        <a14:foregroundMark x1="9258" y1="39414" x2="9258" y2="39414"/>
                        <a14:foregroundMark x1="8203" y1="54805" x2="8203" y2="54805"/>
                        <a14:foregroundMark x1="8672" y1="54805" x2="10156" y2="54648"/>
                        <a14:foregroundMark x1="91172" y1="48906" x2="87500" y2="48906"/>
                        <a14:foregroundMark x1="55195" y1="9023" x2="55195" y2="9023"/>
                        <a14:foregroundMark x1="42891" y1="7539" x2="42891" y2="7539"/>
                        <a14:foregroundMark x1="42578" y1="8438" x2="42578" y2="9492"/>
                        <a14:foregroundMark x1="40508" y1="91719" x2="40508" y2="91719"/>
                        <a14:foregroundMark x1="40820" y1="91992" x2="40508" y2="89180"/>
                        <a14:foregroundMark x1="57109" y1="92148" x2="57109" y2="92148"/>
                        <a14:foregroundMark x1="57109" y1="92461" x2="57109" y2="92461"/>
                      </a14:backgroundRemoval>
                    </a14:imgEffect>
                  </a14:imgLayer>
                </a14:imgProps>
              </a:ext>
              <a:ext uri="{28A0092B-C50C-407E-A947-70E740481C1C}">
                <a14:useLocalDpi xmlns:a14="http://schemas.microsoft.com/office/drawing/2010/main" val="0"/>
              </a:ext>
            </a:extLst>
          </a:blip>
          <a:srcRect/>
          <a:stretch>
            <a:fillRect/>
          </a:stretch>
        </p:blipFill>
        <p:spPr bwMode="auto">
          <a:xfrm>
            <a:off x="4756504" y="-50910"/>
            <a:ext cx="1308719" cy="130871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rtoon Cloud Drawing Free Photo PNG | Nuvem desenho png, Nuvem desenho,  Imagem nuvem">
            <a:extLst>
              <a:ext uri="{FF2B5EF4-FFF2-40B4-BE49-F238E27FC236}">
                <a16:creationId xmlns:a16="http://schemas.microsoft.com/office/drawing/2014/main" xmlns="" id="{133A7501-6F6B-45D8-A39F-E8651621037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2538" y="225231"/>
            <a:ext cx="1275763" cy="75643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artoon Cloud Drawing Free Photo PNG | Nuvem desenho png, Nuvem desenho,  Imagem nuvem">
            <a:extLst>
              <a:ext uri="{FF2B5EF4-FFF2-40B4-BE49-F238E27FC236}">
                <a16:creationId xmlns:a16="http://schemas.microsoft.com/office/drawing/2014/main" xmlns="" id="{7D4CC6A2-BE77-49FF-96DB-2ED77AD1061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49509" y="872694"/>
            <a:ext cx="998490" cy="59203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artoon Cloud Drawing Free Photo PNG | Nuvem desenho png, Nuvem desenho,  Imagem nuvem">
            <a:extLst>
              <a:ext uri="{FF2B5EF4-FFF2-40B4-BE49-F238E27FC236}">
                <a16:creationId xmlns:a16="http://schemas.microsoft.com/office/drawing/2014/main" xmlns="" id="{7C7AC68A-31EF-40C5-9617-1528C723793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31639">
            <a:off x="2233106" y="303822"/>
            <a:ext cx="998490" cy="592033"/>
          </a:xfrm>
          <a:prstGeom prst="rect">
            <a:avLst/>
          </a:prstGeom>
          <a:noFill/>
          <a:extLst>
            <a:ext uri="{909E8E84-426E-40DD-AFC4-6F175D3DCCD1}">
              <a14:hiddenFill xmlns:a14="http://schemas.microsoft.com/office/drawing/2010/main">
                <a:solidFill>
                  <a:srgbClr val="FFFFFF"/>
                </a:solidFill>
              </a14:hiddenFill>
            </a:ext>
          </a:extLst>
        </p:spPr>
      </p:pic>
      <p:sp>
        <p:nvSpPr>
          <p:cNvPr id="35" name="AutoShape 4" descr="Butterflies Vector Transparent Background | PNG Mart">
            <a:extLst>
              <a:ext uri="{FF2B5EF4-FFF2-40B4-BE49-F238E27FC236}">
                <a16:creationId xmlns:a16="http://schemas.microsoft.com/office/drawing/2014/main" xmlns="" id="{EA78BF6F-0CF6-4F74-8B64-6B69DCD60E12}"/>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buClrTx/>
              <a:defRPr/>
            </a:pPr>
            <a:endParaRPr lang="en-US" sz="1350" kern="1200">
              <a:solidFill>
                <a:prstClr val="black"/>
              </a:solidFill>
              <a:latin typeface="字魂59号-创粗黑"/>
              <a:cs typeface="+mn-cs"/>
            </a:endParaRPr>
          </a:p>
        </p:txBody>
      </p:sp>
      <p:sp>
        <p:nvSpPr>
          <p:cNvPr id="2" name="Rectangle: Rounded Corners 1">
            <a:extLst>
              <a:ext uri="{FF2B5EF4-FFF2-40B4-BE49-F238E27FC236}">
                <a16:creationId xmlns:a16="http://schemas.microsoft.com/office/drawing/2014/main" xmlns="" id="{57D298E7-5618-45C7-967A-98CE078E70D4}"/>
              </a:ext>
            </a:extLst>
          </p:cNvPr>
          <p:cNvSpPr/>
          <p:nvPr/>
        </p:nvSpPr>
        <p:spPr>
          <a:xfrm>
            <a:off x="1878384" y="1313462"/>
            <a:ext cx="6035237" cy="2516575"/>
          </a:xfrm>
          <a:prstGeom prst="roundRect">
            <a:avLst/>
          </a:prstGeom>
          <a:solidFill>
            <a:schemeClr val="tx2">
              <a:lumMod val="20000"/>
              <a:lumOff val="80000"/>
              <a:alpha val="50000"/>
            </a:schemeClr>
          </a:solidFill>
          <a:ln>
            <a:noFill/>
          </a:ln>
          <a:effectLst>
            <a:innerShdw blurRad="114300">
              <a:prstClr val="black"/>
            </a:innerShdw>
          </a:effectLst>
        </p:spPr>
        <p:style>
          <a:lnRef idx="0">
            <a:scrgbClr r="0" g="0" b="0"/>
          </a:lnRef>
          <a:fillRef idx="0">
            <a:scrgbClr r="0" g="0" b="0"/>
          </a:fillRef>
          <a:effectRef idx="0">
            <a:scrgbClr r="0" g="0" b="0"/>
          </a:effectRef>
          <a:fontRef idx="minor">
            <a:schemeClr val="lt1"/>
          </a:fontRef>
        </p:style>
        <p:txBody>
          <a:bodyPr rtlCol="0" anchor="ctr"/>
          <a:lstStyle/>
          <a:p>
            <a:pPr lvl="0" algn="ctr"/>
            <a:r>
              <a:rPr lang="en-US" sz="1050" b="1">
                <a:solidFill>
                  <a:srgbClr val="FF0000"/>
                </a:solidFill>
                <a:latin typeface="Time s New Roman"/>
              </a:rPr>
              <a:t>Hoạt động 1: </a:t>
            </a:r>
            <a:endParaRPr lang="vi-VN" sz="1050" b="1" dirty="0">
              <a:solidFill>
                <a:srgbClr val="FF0000"/>
              </a:solidFill>
              <a:latin typeface="Time s New Roman"/>
            </a:endParaRPr>
          </a:p>
        </p:txBody>
      </p:sp>
      <p:pic>
        <p:nvPicPr>
          <p:cNvPr id="3" name="Picture 2">
            <a:extLst>
              <a:ext uri="{FF2B5EF4-FFF2-40B4-BE49-F238E27FC236}">
                <a16:creationId xmlns:a16="http://schemas.microsoft.com/office/drawing/2014/main" xmlns="" id="{AEF8D93C-5C7E-4D5F-88B6-BF1F86CF80B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01" y="1787741"/>
            <a:ext cx="7055553" cy="1550984"/>
          </a:xfrm>
          <a:prstGeom prst="rect">
            <a:avLst/>
          </a:prstGeom>
        </p:spPr>
      </p:pic>
      <p:sp>
        <p:nvSpPr>
          <p:cNvPr id="4" name="Rectangle 3">
            <a:extLst>
              <a:ext uri="{FF2B5EF4-FFF2-40B4-BE49-F238E27FC236}">
                <a16:creationId xmlns:a16="http://schemas.microsoft.com/office/drawing/2014/main" xmlns="" id="{E3059369-920F-44DC-9D89-9A02A6659503}"/>
              </a:ext>
            </a:extLst>
          </p:cNvPr>
          <p:cNvSpPr/>
          <p:nvPr/>
        </p:nvSpPr>
        <p:spPr>
          <a:xfrm>
            <a:off x="1247641" y="4586003"/>
            <a:ext cx="5873724" cy="646331"/>
          </a:xfrm>
          <a:prstGeom prst="rect">
            <a:avLst/>
          </a:prstGeom>
        </p:spPr>
        <p:txBody>
          <a:bodyPr wrap="none">
            <a:spAutoFit/>
          </a:bodyPr>
          <a:lstStyle/>
          <a:p>
            <a:pPr lvl="0" algn="ctr"/>
            <a:r>
              <a:rPr lang="en-US" sz="3600" b="1" dirty="0">
                <a:solidFill>
                  <a:srgbClr val="FFC000"/>
                </a:solidFill>
                <a:latin typeface="Time s New Roman"/>
              </a:rPr>
              <a:t>GV: NGUYỄN THỊ QUỲNH MAI</a:t>
            </a:r>
            <a:endParaRPr lang="vi-VN" sz="3600" b="1" dirty="0">
              <a:solidFill>
                <a:srgbClr val="FFC000"/>
              </a:solidFill>
              <a:latin typeface="Time s New Roman"/>
            </a:endParaRPr>
          </a:p>
        </p:txBody>
      </p:sp>
    </p:spTree>
    <p:extLst>
      <p:ext uri="{BB962C8B-B14F-4D97-AF65-F5344CB8AC3E}">
        <p14:creationId xmlns:p14="http://schemas.microsoft.com/office/powerpoint/2010/main" val="214196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35DE8008-E722-4A15-2135-42A8EE9F33BD}"/>
              </a:ext>
            </a:extLst>
          </p:cNvPr>
          <p:cNvSpPr/>
          <p:nvPr/>
        </p:nvSpPr>
        <p:spPr>
          <a:xfrm>
            <a:off x="136805" y="1182209"/>
            <a:ext cx="2168220" cy="2784390"/>
          </a:xfrm>
          <a:custGeom>
            <a:avLst/>
            <a:gdLst>
              <a:gd name="connsiteX0" fmla="*/ 0 w 987752"/>
              <a:gd name="connsiteY0" fmla="*/ 49388 h 493876"/>
              <a:gd name="connsiteX1" fmla="*/ 49388 w 987752"/>
              <a:gd name="connsiteY1" fmla="*/ 0 h 493876"/>
              <a:gd name="connsiteX2" fmla="*/ 938364 w 987752"/>
              <a:gd name="connsiteY2" fmla="*/ 0 h 493876"/>
              <a:gd name="connsiteX3" fmla="*/ 987752 w 987752"/>
              <a:gd name="connsiteY3" fmla="*/ 49388 h 493876"/>
              <a:gd name="connsiteX4" fmla="*/ 987752 w 987752"/>
              <a:gd name="connsiteY4" fmla="*/ 444488 h 493876"/>
              <a:gd name="connsiteX5" fmla="*/ 938364 w 987752"/>
              <a:gd name="connsiteY5" fmla="*/ 493876 h 493876"/>
              <a:gd name="connsiteX6" fmla="*/ 49388 w 987752"/>
              <a:gd name="connsiteY6" fmla="*/ 493876 h 493876"/>
              <a:gd name="connsiteX7" fmla="*/ 0 w 987752"/>
              <a:gd name="connsiteY7" fmla="*/ 444488 h 493876"/>
              <a:gd name="connsiteX8" fmla="*/ 0 w 987752"/>
              <a:gd name="connsiteY8" fmla="*/ 49388 h 4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7752" h="493876">
                <a:moveTo>
                  <a:pt x="0" y="49388"/>
                </a:moveTo>
                <a:cubicBezTo>
                  <a:pt x="0" y="22112"/>
                  <a:pt x="22112" y="0"/>
                  <a:pt x="49388" y="0"/>
                </a:cubicBezTo>
                <a:lnTo>
                  <a:pt x="938364" y="0"/>
                </a:lnTo>
                <a:cubicBezTo>
                  <a:pt x="965640" y="0"/>
                  <a:pt x="987752" y="22112"/>
                  <a:pt x="987752" y="49388"/>
                </a:cubicBezTo>
                <a:lnTo>
                  <a:pt x="987752" y="444488"/>
                </a:lnTo>
                <a:cubicBezTo>
                  <a:pt x="987752" y="471764"/>
                  <a:pt x="965640" y="493876"/>
                  <a:pt x="938364" y="493876"/>
                </a:cubicBezTo>
                <a:lnTo>
                  <a:pt x="49388" y="493876"/>
                </a:lnTo>
                <a:cubicBezTo>
                  <a:pt x="22112" y="493876"/>
                  <a:pt x="0" y="471764"/>
                  <a:pt x="0" y="444488"/>
                </a:cubicBezTo>
                <a:lnTo>
                  <a:pt x="0" y="49388"/>
                </a:lnTo>
                <a:close/>
              </a:path>
            </a:pathLst>
          </a:cu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oolSlant"/>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0815" tIns="20815" rIns="20815" bIns="20815" numCol="1" spcCol="1270" anchor="ctr" anchorCtr="0">
            <a:noAutofit/>
          </a:bodyPr>
          <a:lstStyle/>
          <a:p>
            <a:pPr marL="0" lvl="0" indent="0" algn="ctr" defTabSz="444500">
              <a:lnSpc>
                <a:spcPct val="90000"/>
              </a:lnSpc>
              <a:spcBef>
                <a:spcPct val="0"/>
              </a:spcBef>
              <a:spcAft>
                <a:spcPct val="35000"/>
              </a:spcAft>
              <a:buNone/>
            </a:pPr>
            <a:r>
              <a:rPr lang="en-US" sz="4800" b="0" i="0" kern="1200" dirty="0">
                <a:solidFill>
                  <a:srgbClr val="FFFFFF"/>
                </a:solidFill>
                <a:latin typeface="Time s New Roman"/>
              </a:rPr>
              <a:t>DỰ ÁN HÀNH LANG XANH</a:t>
            </a:r>
            <a:endParaRPr lang="vi-VN" sz="4800" kern="1200" dirty="0">
              <a:solidFill>
                <a:srgbClr val="FFFFFF"/>
              </a:solidFill>
              <a:latin typeface="Time s New Roman"/>
            </a:endParaRPr>
          </a:p>
        </p:txBody>
      </p:sp>
      <p:sp>
        <p:nvSpPr>
          <p:cNvPr id="11" name="Freeform: Shape 10">
            <a:extLst>
              <a:ext uri="{FF2B5EF4-FFF2-40B4-BE49-F238E27FC236}">
                <a16:creationId xmlns:a16="http://schemas.microsoft.com/office/drawing/2014/main" xmlns="" id="{D63C0D22-43EE-B254-5982-297691EEC33B}"/>
              </a:ext>
            </a:extLst>
          </p:cNvPr>
          <p:cNvSpPr/>
          <p:nvPr/>
        </p:nvSpPr>
        <p:spPr>
          <a:xfrm rot="16983315">
            <a:off x="2009792" y="1710669"/>
            <a:ext cx="1583793" cy="38731"/>
          </a:xfrm>
          <a:custGeom>
            <a:avLst/>
            <a:gdLst>
              <a:gd name="connsiteX0" fmla="*/ 0 w 1749081"/>
              <a:gd name="connsiteY0" fmla="*/ 8822 h 17644"/>
              <a:gd name="connsiteX1" fmla="*/ 1749081 w 1749081"/>
              <a:gd name="connsiteY1" fmla="*/ 8822 h 17644"/>
            </a:gdLst>
            <a:ahLst/>
            <a:cxnLst>
              <a:cxn ang="0">
                <a:pos x="connsiteX0" y="connsiteY0"/>
              </a:cxn>
              <a:cxn ang="0">
                <a:pos x="connsiteX1" y="connsiteY1"/>
              </a:cxn>
            </a:cxnLst>
            <a:rect l="l" t="t" r="r" b="b"/>
            <a:pathLst>
              <a:path w="1749081" h="17644">
                <a:moveTo>
                  <a:pt x="0" y="8822"/>
                </a:moveTo>
                <a:lnTo>
                  <a:pt x="1749081" y="8822"/>
                </a:lnTo>
              </a:path>
            </a:pathLst>
          </a:custGeom>
          <a:noFill/>
          <a:ln w="38100">
            <a:solidFill>
              <a:schemeClr val="tx1">
                <a:lumMod val="75000"/>
              </a:schemeClr>
            </a:solidFill>
          </a:ln>
          <a:scene3d>
            <a:camera prst="orthographicFront"/>
            <a:lightRig rig="threePt" dir="t"/>
          </a:scene3d>
          <a:sp3d>
            <a:bevelT w="165100" prst="coolSlant"/>
          </a:sp3d>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spcFirstLastPara="0" vert="horz" wrap="square" lIns="843513" tIns="-34906" rIns="843514" bIns="-34905" numCol="1" spcCol="1270" anchor="ctr" anchorCtr="0">
            <a:noAutofit/>
          </a:bodyPr>
          <a:lstStyle/>
          <a:p>
            <a:pPr marL="0" lvl="0" indent="0" algn="ctr" defTabSz="266700">
              <a:lnSpc>
                <a:spcPct val="90000"/>
              </a:lnSpc>
              <a:spcBef>
                <a:spcPct val="0"/>
              </a:spcBef>
              <a:spcAft>
                <a:spcPct val="35000"/>
              </a:spcAft>
              <a:buNone/>
            </a:pPr>
            <a:endParaRPr lang="vi-VN" sz="600" kern="1200"/>
          </a:p>
        </p:txBody>
      </p:sp>
      <p:sp>
        <p:nvSpPr>
          <p:cNvPr id="12" name="Freeform: Shape 11">
            <a:extLst>
              <a:ext uri="{FF2B5EF4-FFF2-40B4-BE49-F238E27FC236}">
                <a16:creationId xmlns:a16="http://schemas.microsoft.com/office/drawing/2014/main" xmlns="" id="{9B27C169-A80B-BEC9-D93A-C224CD3D88E6}"/>
              </a:ext>
            </a:extLst>
          </p:cNvPr>
          <p:cNvSpPr/>
          <p:nvPr/>
        </p:nvSpPr>
        <p:spPr>
          <a:xfrm>
            <a:off x="3125477" y="421395"/>
            <a:ext cx="2168220" cy="1122353"/>
          </a:xfrm>
          <a:custGeom>
            <a:avLst/>
            <a:gdLst>
              <a:gd name="connsiteX0" fmla="*/ 0 w 987752"/>
              <a:gd name="connsiteY0" fmla="*/ 49388 h 493876"/>
              <a:gd name="connsiteX1" fmla="*/ 49388 w 987752"/>
              <a:gd name="connsiteY1" fmla="*/ 0 h 493876"/>
              <a:gd name="connsiteX2" fmla="*/ 938364 w 987752"/>
              <a:gd name="connsiteY2" fmla="*/ 0 h 493876"/>
              <a:gd name="connsiteX3" fmla="*/ 987752 w 987752"/>
              <a:gd name="connsiteY3" fmla="*/ 49388 h 493876"/>
              <a:gd name="connsiteX4" fmla="*/ 987752 w 987752"/>
              <a:gd name="connsiteY4" fmla="*/ 444488 h 493876"/>
              <a:gd name="connsiteX5" fmla="*/ 938364 w 987752"/>
              <a:gd name="connsiteY5" fmla="*/ 493876 h 493876"/>
              <a:gd name="connsiteX6" fmla="*/ 49388 w 987752"/>
              <a:gd name="connsiteY6" fmla="*/ 493876 h 493876"/>
              <a:gd name="connsiteX7" fmla="*/ 0 w 987752"/>
              <a:gd name="connsiteY7" fmla="*/ 444488 h 493876"/>
              <a:gd name="connsiteX8" fmla="*/ 0 w 987752"/>
              <a:gd name="connsiteY8" fmla="*/ 49388 h 4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7752" h="493876">
                <a:moveTo>
                  <a:pt x="0" y="49388"/>
                </a:moveTo>
                <a:cubicBezTo>
                  <a:pt x="0" y="22112"/>
                  <a:pt x="22112" y="0"/>
                  <a:pt x="49388" y="0"/>
                </a:cubicBezTo>
                <a:lnTo>
                  <a:pt x="938364" y="0"/>
                </a:lnTo>
                <a:cubicBezTo>
                  <a:pt x="965640" y="0"/>
                  <a:pt x="987752" y="22112"/>
                  <a:pt x="987752" y="49388"/>
                </a:cubicBezTo>
                <a:lnTo>
                  <a:pt x="987752" y="444488"/>
                </a:lnTo>
                <a:cubicBezTo>
                  <a:pt x="987752" y="471764"/>
                  <a:pt x="965640" y="493876"/>
                  <a:pt x="938364" y="493876"/>
                </a:cubicBezTo>
                <a:lnTo>
                  <a:pt x="49388" y="493876"/>
                </a:lnTo>
                <a:cubicBezTo>
                  <a:pt x="22112" y="493876"/>
                  <a:pt x="0" y="471764"/>
                  <a:pt x="0" y="444488"/>
                </a:cubicBezTo>
                <a:lnTo>
                  <a:pt x="0" y="49388"/>
                </a:lnTo>
                <a:close/>
              </a:path>
            </a:pathLst>
          </a:custGeom>
          <a:solidFill>
            <a:schemeClr val="tx1">
              <a:lumMod val="75000"/>
            </a:schemeClr>
          </a:solidFill>
          <a:scene3d>
            <a:camera prst="orthographicFront"/>
            <a:lightRig rig="threePt" dir="t"/>
          </a:scene3d>
          <a:sp3d>
            <a:bevelT w="165100" prst="coolSlant"/>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0815" tIns="20815" rIns="20815" bIns="20815" numCol="1" spcCol="1270" anchor="ctr" anchorCtr="0">
            <a:noAutofit/>
          </a:bodyPr>
          <a:lstStyle/>
          <a:p>
            <a:pPr marL="0" lvl="0" indent="0" algn="ctr" defTabSz="444500">
              <a:lnSpc>
                <a:spcPct val="90000"/>
              </a:lnSpc>
              <a:spcBef>
                <a:spcPct val="0"/>
              </a:spcBef>
              <a:spcAft>
                <a:spcPct val="35000"/>
              </a:spcAft>
              <a:buNone/>
            </a:pPr>
            <a:r>
              <a:rPr lang="en-US" sz="2200" b="1" i="0" kern="1200" dirty="0" err="1">
                <a:solidFill>
                  <a:srgbClr val="FFFFFF"/>
                </a:solidFill>
                <a:latin typeface="Time s New Roman"/>
              </a:rPr>
              <a:t>Xây</a:t>
            </a:r>
            <a:r>
              <a:rPr lang="en-US" sz="2200" b="1" i="0" kern="1200" dirty="0">
                <a:solidFill>
                  <a:srgbClr val="FFFFFF"/>
                </a:solidFill>
                <a:latin typeface="Time s New Roman"/>
              </a:rPr>
              <a:t> </a:t>
            </a:r>
            <a:r>
              <a:rPr lang="en-US" sz="2200" b="1" i="0" kern="1200" dirty="0" err="1">
                <a:solidFill>
                  <a:srgbClr val="FFFFFF"/>
                </a:solidFill>
                <a:latin typeface="Time s New Roman"/>
              </a:rPr>
              <a:t>dựng</a:t>
            </a:r>
            <a:r>
              <a:rPr lang="en-US" sz="2200" b="1" i="0" kern="1200" dirty="0">
                <a:solidFill>
                  <a:srgbClr val="FFFFFF"/>
                </a:solidFill>
                <a:latin typeface="Time s New Roman"/>
              </a:rPr>
              <a:t> </a:t>
            </a:r>
          </a:p>
          <a:p>
            <a:pPr marL="0" lvl="0" indent="0" algn="ctr" defTabSz="444500">
              <a:lnSpc>
                <a:spcPct val="90000"/>
              </a:lnSpc>
              <a:spcBef>
                <a:spcPct val="0"/>
              </a:spcBef>
              <a:spcAft>
                <a:spcPct val="35000"/>
              </a:spcAft>
              <a:buNone/>
            </a:pPr>
            <a:r>
              <a:rPr lang="en-US" sz="2200" b="1" i="0" kern="1200" dirty="0" err="1">
                <a:solidFill>
                  <a:srgbClr val="FFFFFF"/>
                </a:solidFill>
                <a:latin typeface="Time s New Roman"/>
              </a:rPr>
              <a:t>góc</a:t>
            </a:r>
            <a:r>
              <a:rPr lang="en-US" sz="2200" b="1" i="0" kern="1200" dirty="0">
                <a:solidFill>
                  <a:srgbClr val="FFFFFF"/>
                </a:solidFill>
                <a:latin typeface="Time s New Roman"/>
              </a:rPr>
              <a:t> </a:t>
            </a:r>
            <a:r>
              <a:rPr lang="en-US" sz="2200" b="1" i="0" kern="1200" dirty="0" err="1">
                <a:solidFill>
                  <a:srgbClr val="FFFFFF"/>
                </a:solidFill>
                <a:latin typeface="Time s New Roman"/>
              </a:rPr>
              <a:t>nghệ</a:t>
            </a:r>
            <a:r>
              <a:rPr lang="en-US" sz="2200" b="1" i="0" kern="1200" dirty="0">
                <a:solidFill>
                  <a:srgbClr val="FFFFFF"/>
                </a:solidFill>
                <a:latin typeface="Time s New Roman"/>
              </a:rPr>
              <a:t> </a:t>
            </a:r>
            <a:r>
              <a:rPr lang="en-US" sz="2200" b="1" i="0" kern="1200" dirty="0" err="1">
                <a:solidFill>
                  <a:srgbClr val="FFFFFF"/>
                </a:solidFill>
                <a:latin typeface="Time s New Roman"/>
              </a:rPr>
              <a:t>thuật</a:t>
            </a:r>
            <a:r>
              <a:rPr lang="en-US" sz="2200" b="1" i="0" kern="1200" dirty="0">
                <a:solidFill>
                  <a:srgbClr val="FFFFFF"/>
                </a:solidFill>
                <a:latin typeface="Time s New Roman"/>
              </a:rPr>
              <a:t> </a:t>
            </a:r>
            <a:r>
              <a:rPr lang="en-US" sz="2200" b="1" i="0" kern="1200" dirty="0" err="1">
                <a:solidFill>
                  <a:srgbClr val="FFFFFF"/>
                </a:solidFill>
                <a:latin typeface="Time s New Roman"/>
              </a:rPr>
              <a:t>thiên</a:t>
            </a:r>
            <a:r>
              <a:rPr lang="en-US" sz="2200" b="1" i="0" kern="1200" dirty="0">
                <a:solidFill>
                  <a:srgbClr val="FFFFFF"/>
                </a:solidFill>
                <a:latin typeface="Time s New Roman"/>
              </a:rPr>
              <a:t> </a:t>
            </a:r>
            <a:r>
              <a:rPr lang="en-US" sz="2200" b="1" i="0" kern="1200" dirty="0" err="1">
                <a:solidFill>
                  <a:srgbClr val="FFFFFF"/>
                </a:solidFill>
                <a:latin typeface="Time s New Roman"/>
              </a:rPr>
              <a:t>nhiên</a:t>
            </a:r>
            <a:endParaRPr lang="vi-VN" sz="2200" kern="1200" dirty="0">
              <a:solidFill>
                <a:srgbClr val="FFFFFF"/>
              </a:solidFill>
              <a:latin typeface="Time s New Roman"/>
            </a:endParaRPr>
          </a:p>
        </p:txBody>
      </p:sp>
      <p:sp>
        <p:nvSpPr>
          <p:cNvPr id="13" name="Freeform: Shape 12">
            <a:extLst>
              <a:ext uri="{FF2B5EF4-FFF2-40B4-BE49-F238E27FC236}">
                <a16:creationId xmlns:a16="http://schemas.microsoft.com/office/drawing/2014/main" xmlns="" id="{1D0402B7-049F-D34C-942E-D86DB96190EF}"/>
              </a:ext>
            </a:extLst>
          </p:cNvPr>
          <p:cNvSpPr/>
          <p:nvPr/>
        </p:nvSpPr>
        <p:spPr>
          <a:xfrm rot="18289469">
            <a:off x="5523953" y="682098"/>
            <a:ext cx="626486" cy="38731"/>
          </a:xfrm>
          <a:custGeom>
            <a:avLst/>
            <a:gdLst>
              <a:gd name="connsiteX0" fmla="*/ 0 w 691867"/>
              <a:gd name="connsiteY0" fmla="*/ 8822 h 17644"/>
              <a:gd name="connsiteX1" fmla="*/ 691867 w 691867"/>
              <a:gd name="connsiteY1" fmla="*/ 8822 h 17644"/>
            </a:gdLst>
            <a:ahLst/>
            <a:cxnLst>
              <a:cxn ang="0">
                <a:pos x="connsiteX0" y="connsiteY0"/>
              </a:cxn>
              <a:cxn ang="0">
                <a:pos x="connsiteX1" y="connsiteY1"/>
              </a:cxn>
            </a:cxnLst>
            <a:rect l="l" t="t" r="r" b="b"/>
            <a:pathLst>
              <a:path w="691867" h="17644">
                <a:moveTo>
                  <a:pt x="0" y="8822"/>
                </a:moveTo>
                <a:lnTo>
                  <a:pt x="691867" y="8822"/>
                </a:lnTo>
              </a:path>
            </a:pathLst>
          </a:custGeom>
          <a:noFill/>
          <a:ln>
            <a:solidFill>
              <a:schemeClr val="accent6">
                <a:lumMod val="25000"/>
              </a:schemeClr>
            </a:solidFill>
          </a:ln>
          <a:scene3d>
            <a:camera prst="orthographicFront"/>
            <a:lightRig rig="threePt" dir="t"/>
          </a:scene3d>
          <a:sp3d>
            <a:bevelT w="165100" prst="coolSlant"/>
          </a:sp3d>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spcFirstLastPara="0" vert="horz" wrap="square" lIns="341337" tIns="-8475" rIns="341336" bIns="-8475" numCol="1" spcCol="1270" anchor="ctr" anchorCtr="0">
            <a:noAutofit/>
          </a:bodyPr>
          <a:lstStyle/>
          <a:p>
            <a:pPr marL="0" lvl="0" indent="0" algn="ctr" defTabSz="222250">
              <a:lnSpc>
                <a:spcPct val="90000"/>
              </a:lnSpc>
              <a:spcBef>
                <a:spcPct val="0"/>
              </a:spcBef>
              <a:spcAft>
                <a:spcPct val="35000"/>
              </a:spcAft>
              <a:buNone/>
            </a:pPr>
            <a:endParaRPr lang="vi-VN" sz="500" kern="1200"/>
          </a:p>
        </p:txBody>
      </p:sp>
      <p:sp>
        <p:nvSpPr>
          <p:cNvPr id="14" name="Freeform: Shape 13">
            <a:extLst>
              <a:ext uri="{FF2B5EF4-FFF2-40B4-BE49-F238E27FC236}">
                <a16:creationId xmlns:a16="http://schemas.microsoft.com/office/drawing/2014/main" xmlns="" id="{EC3659CD-E1D5-4890-DB8E-8D136A7DD58C}"/>
              </a:ext>
            </a:extLst>
          </p:cNvPr>
          <p:cNvSpPr/>
          <p:nvPr/>
        </p:nvSpPr>
        <p:spPr>
          <a:xfrm>
            <a:off x="6270840" y="130407"/>
            <a:ext cx="2473767" cy="447205"/>
          </a:xfrm>
          <a:custGeom>
            <a:avLst/>
            <a:gdLst>
              <a:gd name="connsiteX0" fmla="*/ 0 w 987752"/>
              <a:gd name="connsiteY0" fmla="*/ 49388 h 493876"/>
              <a:gd name="connsiteX1" fmla="*/ 49388 w 987752"/>
              <a:gd name="connsiteY1" fmla="*/ 0 h 493876"/>
              <a:gd name="connsiteX2" fmla="*/ 938364 w 987752"/>
              <a:gd name="connsiteY2" fmla="*/ 0 h 493876"/>
              <a:gd name="connsiteX3" fmla="*/ 987752 w 987752"/>
              <a:gd name="connsiteY3" fmla="*/ 49388 h 493876"/>
              <a:gd name="connsiteX4" fmla="*/ 987752 w 987752"/>
              <a:gd name="connsiteY4" fmla="*/ 444488 h 493876"/>
              <a:gd name="connsiteX5" fmla="*/ 938364 w 987752"/>
              <a:gd name="connsiteY5" fmla="*/ 493876 h 493876"/>
              <a:gd name="connsiteX6" fmla="*/ 49388 w 987752"/>
              <a:gd name="connsiteY6" fmla="*/ 493876 h 493876"/>
              <a:gd name="connsiteX7" fmla="*/ 0 w 987752"/>
              <a:gd name="connsiteY7" fmla="*/ 444488 h 493876"/>
              <a:gd name="connsiteX8" fmla="*/ 0 w 987752"/>
              <a:gd name="connsiteY8" fmla="*/ 49388 h 4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7752" h="493876">
                <a:moveTo>
                  <a:pt x="0" y="49388"/>
                </a:moveTo>
                <a:cubicBezTo>
                  <a:pt x="0" y="22112"/>
                  <a:pt x="22112" y="0"/>
                  <a:pt x="49388" y="0"/>
                </a:cubicBezTo>
                <a:lnTo>
                  <a:pt x="938364" y="0"/>
                </a:lnTo>
                <a:cubicBezTo>
                  <a:pt x="965640" y="0"/>
                  <a:pt x="987752" y="22112"/>
                  <a:pt x="987752" y="49388"/>
                </a:cubicBezTo>
                <a:lnTo>
                  <a:pt x="987752" y="444488"/>
                </a:lnTo>
                <a:cubicBezTo>
                  <a:pt x="987752" y="471764"/>
                  <a:pt x="965640" y="493876"/>
                  <a:pt x="938364" y="493876"/>
                </a:cubicBezTo>
                <a:lnTo>
                  <a:pt x="49388" y="493876"/>
                </a:lnTo>
                <a:cubicBezTo>
                  <a:pt x="22112" y="493876"/>
                  <a:pt x="0" y="471764"/>
                  <a:pt x="0" y="444488"/>
                </a:cubicBezTo>
                <a:lnTo>
                  <a:pt x="0" y="49388"/>
                </a:lnTo>
                <a:close/>
              </a:path>
            </a:pathLst>
          </a:custGeom>
          <a:solidFill>
            <a:schemeClr val="tx1">
              <a:lumMod val="75000"/>
            </a:schemeClr>
          </a:solidFill>
          <a:scene3d>
            <a:camera prst="orthographicFront"/>
            <a:lightRig rig="threePt" dir="t"/>
          </a:scene3d>
          <a:sp3d>
            <a:bevelT w="165100" prst="coolSlant"/>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0815" tIns="20815" rIns="20815" bIns="20815" numCol="1" spcCol="1270" anchor="ctr" anchorCtr="0">
            <a:noAutofit/>
          </a:bodyPr>
          <a:lstStyle/>
          <a:p>
            <a:pPr marL="0" lvl="0" indent="0" algn="ctr" defTabSz="444500">
              <a:lnSpc>
                <a:spcPct val="90000"/>
              </a:lnSpc>
              <a:spcBef>
                <a:spcPct val="0"/>
              </a:spcBef>
              <a:spcAft>
                <a:spcPct val="35000"/>
              </a:spcAft>
              <a:buNone/>
            </a:pPr>
            <a:r>
              <a:rPr lang="en-US" sz="1800" b="1" i="0" kern="1200" dirty="0" err="1">
                <a:solidFill>
                  <a:srgbClr val="FFFFFF"/>
                </a:solidFill>
                <a:latin typeface="Time s New Roman"/>
              </a:rPr>
              <a:t>Tìm</a:t>
            </a:r>
            <a:r>
              <a:rPr lang="en-US" sz="1800" b="1" i="0" kern="1200" dirty="0">
                <a:solidFill>
                  <a:srgbClr val="FFFFFF"/>
                </a:solidFill>
                <a:latin typeface="Time s New Roman"/>
              </a:rPr>
              <a:t> ý </a:t>
            </a:r>
            <a:r>
              <a:rPr lang="en-US" sz="1800" b="1" i="0" kern="1200" dirty="0" err="1">
                <a:solidFill>
                  <a:srgbClr val="FFFFFF"/>
                </a:solidFill>
                <a:latin typeface="Time s New Roman"/>
              </a:rPr>
              <a:t>tưởng</a:t>
            </a:r>
            <a:endParaRPr lang="vi-VN" sz="1800" b="1" kern="1200" dirty="0">
              <a:solidFill>
                <a:srgbClr val="FFFFFF"/>
              </a:solidFill>
              <a:latin typeface="Time s New Roman"/>
            </a:endParaRPr>
          </a:p>
        </p:txBody>
      </p:sp>
      <p:sp>
        <p:nvSpPr>
          <p:cNvPr id="15" name="Freeform: Shape 14">
            <a:extLst>
              <a:ext uri="{FF2B5EF4-FFF2-40B4-BE49-F238E27FC236}">
                <a16:creationId xmlns:a16="http://schemas.microsoft.com/office/drawing/2014/main" xmlns="" id="{266F0B62-56B1-F383-9012-F02EB9737AF2}"/>
              </a:ext>
            </a:extLst>
          </p:cNvPr>
          <p:cNvSpPr/>
          <p:nvPr/>
        </p:nvSpPr>
        <p:spPr>
          <a:xfrm>
            <a:off x="5403552" y="995774"/>
            <a:ext cx="867286" cy="15977"/>
          </a:xfrm>
          <a:custGeom>
            <a:avLst/>
            <a:gdLst>
              <a:gd name="connsiteX0" fmla="*/ 0 w 395100"/>
              <a:gd name="connsiteY0" fmla="*/ 8822 h 17644"/>
              <a:gd name="connsiteX1" fmla="*/ 395100 w 395100"/>
              <a:gd name="connsiteY1" fmla="*/ 8822 h 17644"/>
            </a:gdLst>
            <a:ahLst/>
            <a:cxnLst>
              <a:cxn ang="0">
                <a:pos x="connsiteX0" y="connsiteY0"/>
              </a:cxn>
              <a:cxn ang="0">
                <a:pos x="connsiteX1" y="connsiteY1"/>
              </a:cxn>
            </a:cxnLst>
            <a:rect l="l" t="t" r="r" b="b"/>
            <a:pathLst>
              <a:path w="395100" h="17644">
                <a:moveTo>
                  <a:pt x="0" y="8822"/>
                </a:moveTo>
                <a:lnTo>
                  <a:pt x="395100" y="8822"/>
                </a:lnTo>
              </a:path>
            </a:pathLst>
          </a:custGeom>
          <a:noFill/>
          <a:ln>
            <a:solidFill>
              <a:schemeClr val="accent6">
                <a:lumMod val="25000"/>
              </a:schemeClr>
            </a:solidFill>
          </a:ln>
          <a:scene3d>
            <a:camera prst="orthographicFront"/>
            <a:lightRig rig="threePt" dir="t"/>
          </a:scene3d>
          <a:sp3d>
            <a:bevelT w="165100" prst="coolSlant"/>
          </a:sp3d>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spcFirstLastPara="0" vert="horz" wrap="square" lIns="200373" tIns="-1056" rIns="200372" bIns="-1055" numCol="1" spcCol="1270" anchor="ctr" anchorCtr="0">
            <a:noAutofit/>
          </a:bodyPr>
          <a:lstStyle/>
          <a:p>
            <a:pPr marL="0" lvl="0" indent="0" algn="ctr" defTabSz="222250">
              <a:lnSpc>
                <a:spcPct val="90000"/>
              </a:lnSpc>
              <a:spcBef>
                <a:spcPct val="0"/>
              </a:spcBef>
              <a:spcAft>
                <a:spcPct val="35000"/>
              </a:spcAft>
              <a:buNone/>
            </a:pPr>
            <a:endParaRPr lang="vi-VN" sz="500" kern="1200"/>
          </a:p>
        </p:txBody>
      </p:sp>
      <p:sp>
        <p:nvSpPr>
          <p:cNvPr id="16" name="Freeform: Shape 15">
            <a:extLst>
              <a:ext uri="{FF2B5EF4-FFF2-40B4-BE49-F238E27FC236}">
                <a16:creationId xmlns:a16="http://schemas.microsoft.com/office/drawing/2014/main" xmlns="" id="{9791FFC1-C7B1-F79C-A922-4A745B3171F3}"/>
              </a:ext>
            </a:extLst>
          </p:cNvPr>
          <p:cNvSpPr/>
          <p:nvPr/>
        </p:nvSpPr>
        <p:spPr>
          <a:xfrm>
            <a:off x="6270840" y="735004"/>
            <a:ext cx="2473767" cy="447205"/>
          </a:xfrm>
          <a:custGeom>
            <a:avLst/>
            <a:gdLst>
              <a:gd name="connsiteX0" fmla="*/ 0 w 987752"/>
              <a:gd name="connsiteY0" fmla="*/ 49388 h 493876"/>
              <a:gd name="connsiteX1" fmla="*/ 49388 w 987752"/>
              <a:gd name="connsiteY1" fmla="*/ 0 h 493876"/>
              <a:gd name="connsiteX2" fmla="*/ 938364 w 987752"/>
              <a:gd name="connsiteY2" fmla="*/ 0 h 493876"/>
              <a:gd name="connsiteX3" fmla="*/ 987752 w 987752"/>
              <a:gd name="connsiteY3" fmla="*/ 49388 h 493876"/>
              <a:gd name="connsiteX4" fmla="*/ 987752 w 987752"/>
              <a:gd name="connsiteY4" fmla="*/ 444488 h 493876"/>
              <a:gd name="connsiteX5" fmla="*/ 938364 w 987752"/>
              <a:gd name="connsiteY5" fmla="*/ 493876 h 493876"/>
              <a:gd name="connsiteX6" fmla="*/ 49388 w 987752"/>
              <a:gd name="connsiteY6" fmla="*/ 493876 h 493876"/>
              <a:gd name="connsiteX7" fmla="*/ 0 w 987752"/>
              <a:gd name="connsiteY7" fmla="*/ 444488 h 493876"/>
              <a:gd name="connsiteX8" fmla="*/ 0 w 987752"/>
              <a:gd name="connsiteY8" fmla="*/ 49388 h 4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7752" h="493876">
                <a:moveTo>
                  <a:pt x="0" y="49388"/>
                </a:moveTo>
                <a:cubicBezTo>
                  <a:pt x="0" y="22112"/>
                  <a:pt x="22112" y="0"/>
                  <a:pt x="49388" y="0"/>
                </a:cubicBezTo>
                <a:lnTo>
                  <a:pt x="938364" y="0"/>
                </a:lnTo>
                <a:cubicBezTo>
                  <a:pt x="965640" y="0"/>
                  <a:pt x="987752" y="22112"/>
                  <a:pt x="987752" y="49388"/>
                </a:cubicBezTo>
                <a:lnTo>
                  <a:pt x="987752" y="444488"/>
                </a:lnTo>
                <a:cubicBezTo>
                  <a:pt x="987752" y="471764"/>
                  <a:pt x="965640" y="493876"/>
                  <a:pt x="938364" y="493876"/>
                </a:cubicBezTo>
                <a:lnTo>
                  <a:pt x="49388" y="493876"/>
                </a:lnTo>
                <a:cubicBezTo>
                  <a:pt x="22112" y="493876"/>
                  <a:pt x="0" y="471764"/>
                  <a:pt x="0" y="444488"/>
                </a:cubicBezTo>
                <a:lnTo>
                  <a:pt x="0" y="49388"/>
                </a:lnTo>
                <a:close/>
              </a:path>
            </a:pathLst>
          </a:custGeom>
          <a:solidFill>
            <a:schemeClr val="tx1">
              <a:lumMod val="75000"/>
            </a:schemeClr>
          </a:solidFill>
          <a:scene3d>
            <a:camera prst="orthographicFront"/>
            <a:lightRig rig="threePt" dir="t"/>
          </a:scene3d>
          <a:sp3d>
            <a:bevelT w="165100" prst="coolSlant"/>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0815" tIns="20815" rIns="20815" bIns="20815" numCol="1" spcCol="1270" anchor="ctr" anchorCtr="0">
            <a:noAutofit/>
          </a:bodyPr>
          <a:lstStyle/>
          <a:p>
            <a:pPr marL="0" lvl="0" indent="0" algn="ctr" defTabSz="444500">
              <a:lnSpc>
                <a:spcPct val="90000"/>
              </a:lnSpc>
              <a:spcBef>
                <a:spcPct val="0"/>
              </a:spcBef>
              <a:spcAft>
                <a:spcPct val="35000"/>
              </a:spcAft>
              <a:buNone/>
            </a:pPr>
            <a:r>
              <a:rPr lang="en-US" sz="1800" b="1" i="0" kern="1200" dirty="0" err="1">
                <a:solidFill>
                  <a:srgbClr val="FFFFFF"/>
                </a:solidFill>
                <a:latin typeface="Time s New Roman"/>
              </a:rPr>
              <a:t>Chuẩn</a:t>
            </a:r>
            <a:r>
              <a:rPr lang="en-US" sz="1800" b="1" i="0" kern="1200" dirty="0">
                <a:solidFill>
                  <a:srgbClr val="FFFFFF"/>
                </a:solidFill>
                <a:latin typeface="Time s New Roman"/>
              </a:rPr>
              <a:t> </a:t>
            </a:r>
            <a:r>
              <a:rPr lang="en-US" sz="1800" b="1" i="0" kern="1200" dirty="0" err="1">
                <a:solidFill>
                  <a:srgbClr val="FFFFFF"/>
                </a:solidFill>
                <a:latin typeface="Time s New Roman"/>
              </a:rPr>
              <a:t>bị</a:t>
            </a:r>
            <a:r>
              <a:rPr lang="en-US" sz="1800" b="1" i="0" kern="1200" dirty="0">
                <a:solidFill>
                  <a:srgbClr val="FFFFFF"/>
                </a:solidFill>
                <a:latin typeface="Time s New Roman"/>
              </a:rPr>
              <a:t> </a:t>
            </a:r>
            <a:r>
              <a:rPr lang="en-US" sz="1800" b="1" i="0" kern="1200" dirty="0" err="1">
                <a:solidFill>
                  <a:srgbClr val="FFFFFF"/>
                </a:solidFill>
                <a:latin typeface="Time s New Roman"/>
              </a:rPr>
              <a:t>đồ</a:t>
            </a:r>
            <a:r>
              <a:rPr lang="en-US" sz="1800" b="1" i="0" kern="1200" dirty="0">
                <a:solidFill>
                  <a:srgbClr val="FFFFFF"/>
                </a:solidFill>
                <a:latin typeface="Time s New Roman"/>
              </a:rPr>
              <a:t> </a:t>
            </a:r>
            <a:r>
              <a:rPr lang="en-US" sz="1800" b="1" i="0" kern="1200" dirty="0" err="1">
                <a:solidFill>
                  <a:srgbClr val="FFFFFF"/>
                </a:solidFill>
                <a:latin typeface="Time s New Roman"/>
              </a:rPr>
              <a:t>dùng</a:t>
            </a:r>
            <a:endParaRPr lang="vi-VN" sz="1800" b="1" kern="1200" dirty="0">
              <a:solidFill>
                <a:srgbClr val="FFFFFF"/>
              </a:solidFill>
              <a:latin typeface="Time s New Roman"/>
            </a:endParaRPr>
          </a:p>
        </p:txBody>
      </p:sp>
      <p:sp>
        <p:nvSpPr>
          <p:cNvPr id="17" name="Freeform: Shape 16">
            <a:extLst>
              <a:ext uri="{FF2B5EF4-FFF2-40B4-BE49-F238E27FC236}">
                <a16:creationId xmlns:a16="http://schemas.microsoft.com/office/drawing/2014/main" xmlns="" id="{68310961-570F-8FE0-A7E3-B9B0C7F0955F}"/>
              </a:ext>
            </a:extLst>
          </p:cNvPr>
          <p:cNvSpPr/>
          <p:nvPr/>
        </p:nvSpPr>
        <p:spPr>
          <a:xfrm rot="3310531">
            <a:off x="5523953" y="1196383"/>
            <a:ext cx="626486" cy="38731"/>
          </a:xfrm>
          <a:custGeom>
            <a:avLst/>
            <a:gdLst>
              <a:gd name="connsiteX0" fmla="*/ 0 w 691867"/>
              <a:gd name="connsiteY0" fmla="*/ 8822 h 17644"/>
              <a:gd name="connsiteX1" fmla="*/ 691867 w 691867"/>
              <a:gd name="connsiteY1" fmla="*/ 8822 h 17644"/>
            </a:gdLst>
            <a:ahLst/>
            <a:cxnLst>
              <a:cxn ang="0">
                <a:pos x="connsiteX0" y="connsiteY0"/>
              </a:cxn>
              <a:cxn ang="0">
                <a:pos x="connsiteX1" y="connsiteY1"/>
              </a:cxn>
            </a:cxnLst>
            <a:rect l="l" t="t" r="r" b="b"/>
            <a:pathLst>
              <a:path w="691867" h="17644">
                <a:moveTo>
                  <a:pt x="0" y="8822"/>
                </a:moveTo>
                <a:lnTo>
                  <a:pt x="691867" y="8822"/>
                </a:lnTo>
              </a:path>
            </a:pathLst>
          </a:custGeom>
          <a:noFill/>
          <a:ln>
            <a:solidFill>
              <a:schemeClr val="accent6">
                <a:lumMod val="25000"/>
              </a:schemeClr>
            </a:solidFill>
          </a:ln>
          <a:scene3d>
            <a:camera prst="orthographicFront"/>
            <a:lightRig rig="threePt" dir="t"/>
          </a:scene3d>
          <a:sp3d>
            <a:bevelT w="165100" prst="coolSlant"/>
          </a:sp3d>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spcFirstLastPara="0" vert="horz" wrap="square" lIns="341337" tIns="-8475" rIns="341336" bIns="-8475" numCol="1" spcCol="1270" anchor="ctr" anchorCtr="0">
            <a:noAutofit/>
          </a:bodyPr>
          <a:lstStyle/>
          <a:p>
            <a:pPr marL="0" lvl="0" indent="0" algn="ctr" defTabSz="222250">
              <a:lnSpc>
                <a:spcPct val="90000"/>
              </a:lnSpc>
              <a:spcBef>
                <a:spcPct val="0"/>
              </a:spcBef>
              <a:spcAft>
                <a:spcPct val="35000"/>
              </a:spcAft>
              <a:buNone/>
            </a:pPr>
            <a:endParaRPr lang="vi-VN" sz="500" kern="1200"/>
          </a:p>
        </p:txBody>
      </p:sp>
      <p:sp>
        <p:nvSpPr>
          <p:cNvPr id="18" name="Freeform: Shape 17">
            <a:extLst>
              <a:ext uri="{FF2B5EF4-FFF2-40B4-BE49-F238E27FC236}">
                <a16:creationId xmlns:a16="http://schemas.microsoft.com/office/drawing/2014/main" xmlns="" id="{68388D3C-CA1F-BA55-1F54-90CC455D624E}"/>
              </a:ext>
            </a:extLst>
          </p:cNvPr>
          <p:cNvSpPr/>
          <p:nvPr/>
        </p:nvSpPr>
        <p:spPr>
          <a:xfrm>
            <a:off x="6270840" y="1249289"/>
            <a:ext cx="2473767" cy="447205"/>
          </a:xfrm>
          <a:custGeom>
            <a:avLst/>
            <a:gdLst>
              <a:gd name="connsiteX0" fmla="*/ 0 w 987752"/>
              <a:gd name="connsiteY0" fmla="*/ 49388 h 493876"/>
              <a:gd name="connsiteX1" fmla="*/ 49388 w 987752"/>
              <a:gd name="connsiteY1" fmla="*/ 0 h 493876"/>
              <a:gd name="connsiteX2" fmla="*/ 938364 w 987752"/>
              <a:gd name="connsiteY2" fmla="*/ 0 h 493876"/>
              <a:gd name="connsiteX3" fmla="*/ 987752 w 987752"/>
              <a:gd name="connsiteY3" fmla="*/ 49388 h 493876"/>
              <a:gd name="connsiteX4" fmla="*/ 987752 w 987752"/>
              <a:gd name="connsiteY4" fmla="*/ 444488 h 493876"/>
              <a:gd name="connsiteX5" fmla="*/ 938364 w 987752"/>
              <a:gd name="connsiteY5" fmla="*/ 493876 h 493876"/>
              <a:gd name="connsiteX6" fmla="*/ 49388 w 987752"/>
              <a:gd name="connsiteY6" fmla="*/ 493876 h 493876"/>
              <a:gd name="connsiteX7" fmla="*/ 0 w 987752"/>
              <a:gd name="connsiteY7" fmla="*/ 444488 h 493876"/>
              <a:gd name="connsiteX8" fmla="*/ 0 w 987752"/>
              <a:gd name="connsiteY8" fmla="*/ 49388 h 4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7752" h="493876">
                <a:moveTo>
                  <a:pt x="0" y="49388"/>
                </a:moveTo>
                <a:cubicBezTo>
                  <a:pt x="0" y="22112"/>
                  <a:pt x="22112" y="0"/>
                  <a:pt x="49388" y="0"/>
                </a:cubicBezTo>
                <a:lnTo>
                  <a:pt x="938364" y="0"/>
                </a:lnTo>
                <a:cubicBezTo>
                  <a:pt x="965640" y="0"/>
                  <a:pt x="987752" y="22112"/>
                  <a:pt x="987752" y="49388"/>
                </a:cubicBezTo>
                <a:lnTo>
                  <a:pt x="987752" y="444488"/>
                </a:lnTo>
                <a:cubicBezTo>
                  <a:pt x="987752" y="471764"/>
                  <a:pt x="965640" y="493876"/>
                  <a:pt x="938364" y="493876"/>
                </a:cubicBezTo>
                <a:lnTo>
                  <a:pt x="49388" y="493876"/>
                </a:lnTo>
                <a:cubicBezTo>
                  <a:pt x="22112" y="493876"/>
                  <a:pt x="0" y="471764"/>
                  <a:pt x="0" y="444488"/>
                </a:cubicBezTo>
                <a:lnTo>
                  <a:pt x="0" y="49388"/>
                </a:lnTo>
                <a:close/>
              </a:path>
            </a:pathLst>
          </a:custGeom>
          <a:solidFill>
            <a:schemeClr val="tx1">
              <a:lumMod val="75000"/>
            </a:schemeClr>
          </a:solidFill>
          <a:scene3d>
            <a:camera prst="orthographicFront"/>
            <a:lightRig rig="threePt" dir="t"/>
          </a:scene3d>
          <a:sp3d>
            <a:bevelT w="165100" prst="coolSlant"/>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0815" tIns="20815" rIns="20815" bIns="20815" numCol="1" spcCol="1270" anchor="ctr" anchorCtr="0">
            <a:noAutofit/>
          </a:bodyPr>
          <a:lstStyle/>
          <a:p>
            <a:pPr marL="0" lvl="0" indent="0" algn="ctr" defTabSz="444500">
              <a:lnSpc>
                <a:spcPct val="90000"/>
              </a:lnSpc>
              <a:spcBef>
                <a:spcPct val="0"/>
              </a:spcBef>
              <a:spcAft>
                <a:spcPct val="35000"/>
              </a:spcAft>
              <a:buNone/>
            </a:pPr>
            <a:r>
              <a:rPr lang="en-US" sz="1800" b="1" i="0" kern="1200" dirty="0">
                <a:solidFill>
                  <a:srgbClr val="FFFFFF"/>
                </a:solidFill>
                <a:latin typeface="Time s New Roman"/>
              </a:rPr>
              <a:t>Trang </a:t>
            </a:r>
            <a:r>
              <a:rPr lang="en-US" sz="1800" b="1" i="0" kern="1200" dirty="0" err="1">
                <a:solidFill>
                  <a:srgbClr val="FFFFFF"/>
                </a:solidFill>
                <a:latin typeface="Time s New Roman"/>
              </a:rPr>
              <a:t>trí</a:t>
            </a:r>
            <a:r>
              <a:rPr lang="en-US" sz="1800" b="1" i="0" kern="1200" dirty="0">
                <a:solidFill>
                  <a:srgbClr val="FFFFFF"/>
                </a:solidFill>
                <a:latin typeface="Time s New Roman"/>
              </a:rPr>
              <a:t> </a:t>
            </a:r>
            <a:r>
              <a:rPr lang="en-US" sz="1800" b="1" i="0" kern="1200" dirty="0" err="1">
                <a:solidFill>
                  <a:srgbClr val="FFFFFF"/>
                </a:solidFill>
                <a:latin typeface="Time s New Roman"/>
              </a:rPr>
              <a:t>góc</a:t>
            </a:r>
            <a:r>
              <a:rPr lang="en-US" sz="1800" b="1" i="0" kern="1200" dirty="0">
                <a:solidFill>
                  <a:srgbClr val="FFFFFF"/>
                </a:solidFill>
                <a:latin typeface="Time s New Roman"/>
              </a:rPr>
              <a:t> </a:t>
            </a:r>
            <a:r>
              <a:rPr lang="en-US" sz="1800" b="1" i="0" kern="1200" dirty="0" err="1">
                <a:solidFill>
                  <a:srgbClr val="FFFFFF"/>
                </a:solidFill>
                <a:latin typeface="Time s New Roman"/>
              </a:rPr>
              <a:t>nghệ</a:t>
            </a:r>
            <a:r>
              <a:rPr lang="en-US" sz="1800" b="1" i="0" kern="1200" dirty="0">
                <a:solidFill>
                  <a:srgbClr val="FFFFFF"/>
                </a:solidFill>
                <a:latin typeface="Time s New Roman"/>
              </a:rPr>
              <a:t> </a:t>
            </a:r>
            <a:r>
              <a:rPr lang="en-US" sz="1800" b="1" i="0" kern="1200" dirty="0" err="1">
                <a:solidFill>
                  <a:srgbClr val="FFFFFF"/>
                </a:solidFill>
                <a:latin typeface="Time s New Roman"/>
              </a:rPr>
              <a:t>thuật</a:t>
            </a:r>
            <a:endParaRPr lang="vi-VN" sz="1800" b="1" kern="1200" dirty="0">
              <a:solidFill>
                <a:srgbClr val="FFFFFF"/>
              </a:solidFill>
              <a:latin typeface="Time s New Roman"/>
            </a:endParaRPr>
          </a:p>
        </p:txBody>
      </p:sp>
      <p:sp>
        <p:nvSpPr>
          <p:cNvPr id="19" name="Freeform: Shape 18">
            <a:extLst>
              <a:ext uri="{FF2B5EF4-FFF2-40B4-BE49-F238E27FC236}">
                <a16:creationId xmlns:a16="http://schemas.microsoft.com/office/drawing/2014/main" xmlns="" id="{00FCF890-9F98-3CBB-01FD-A93D3E34E7E7}"/>
              </a:ext>
            </a:extLst>
          </p:cNvPr>
          <p:cNvSpPr/>
          <p:nvPr/>
        </p:nvSpPr>
        <p:spPr>
          <a:xfrm>
            <a:off x="2368045" y="2493474"/>
            <a:ext cx="867286" cy="15977"/>
          </a:xfrm>
          <a:custGeom>
            <a:avLst/>
            <a:gdLst>
              <a:gd name="connsiteX0" fmla="*/ 0 w 395100"/>
              <a:gd name="connsiteY0" fmla="*/ 8822 h 17644"/>
              <a:gd name="connsiteX1" fmla="*/ 395100 w 395100"/>
              <a:gd name="connsiteY1" fmla="*/ 8822 h 17644"/>
            </a:gdLst>
            <a:ahLst/>
            <a:cxnLst>
              <a:cxn ang="0">
                <a:pos x="connsiteX0" y="connsiteY0"/>
              </a:cxn>
              <a:cxn ang="0">
                <a:pos x="connsiteX1" y="connsiteY1"/>
              </a:cxn>
            </a:cxnLst>
            <a:rect l="l" t="t" r="r" b="b"/>
            <a:pathLst>
              <a:path w="395100" h="17644">
                <a:moveTo>
                  <a:pt x="0" y="8822"/>
                </a:moveTo>
                <a:lnTo>
                  <a:pt x="395100" y="8822"/>
                </a:lnTo>
              </a:path>
            </a:pathLst>
          </a:custGeom>
          <a:noFill/>
          <a:ln w="38100">
            <a:solidFill>
              <a:srgbClr val="FFFF00"/>
            </a:solidFill>
          </a:ln>
          <a:scene3d>
            <a:camera prst="orthographicFront"/>
            <a:lightRig rig="threePt" dir="t"/>
          </a:scene3d>
          <a:sp3d>
            <a:bevelT w="165100" prst="coolSlant"/>
          </a:sp3d>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spcFirstLastPara="0" vert="horz" wrap="square" lIns="200373" tIns="-1056" rIns="200372" bIns="-1055" numCol="1" spcCol="1270" anchor="ctr" anchorCtr="0">
            <a:noAutofit/>
          </a:bodyPr>
          <a:lstStyle/>
          <a:p>
            <a:pPr marL="0" lvl="0" indent="0" algn="ctr" defTabSz="222250">
              <a:lnSpc>
                <a:spcPct val="90000"/>
              </a:lnSpc>
              <a:spcBef>
                <a:spcPct val="0"/>
              </a:spcBef>
              <a:spcAft>
                <a:spcPct val="35000"/>
              </a:spcAft>
              <a:buNone/>
            </a:pPr>
            <a:endParaRPr lang="vi-VN" sz="500" kern="1200"/>
          </a:p>
        </p:txBody>
      </p:sp>
      <p:sp>
        <p:nvSpPr>
          <p:cNvPr id="20" name="Freeform: Shape 19">
            <a:extLst>
              <a:ext uri="{FF2B5EF4-FFF2-40B4-BE49-F238E27FC236}">
                <a16:creationId xmlns:a16="http://schemas.microsoft.com/office/drawing/2014/main" xmlns="" id="{DFCECE10-E64F-1CD2-8D62-0A280C177B73}"/>
              </a:ext>
            </a:extLst>
          </p:cNvPr>
          <p:cNvSpPr/>
          <p:nvPr/>
        </p:nvSpPr>
        <p:spPr>
          <a:xfrm>
            <a:off x="3228619" y="1875587"/>
            <a:ext cx="2168220" cy="1048551"/>
          </a:xfrm>
          <a:custGeom>
            <a:avLst/>
            <a:gdLst>
              <a:gd name="connsiteX0" fmla="*/ 0 w 987752"/>
              <a:gd name="connsiteY0" fmla="*/ 49388 h 493876"/>
              <a:gd name="connsiteX1" fmla="*/ 49388 w 987752"/>
              <a:gd name="connsiteY1" fmla="*/ 0 h 493876"/>
              <a:gd name="connsiteX2" fmla="*/ 938364 w 987752"/>
              <a:gd name="connsiteY2" fmla="*/ 0 h 493876"/>
              <a:gd name="connsiteX3" fmla="*/ 987752 w 987752"/>
              <a:gd name="connsiteY3" fmla="*/ 49388 h 493876"/>
              <a:gd name="connsiteX4" fmla="*/ 987752 w 987752"/>
              <a:gd name="connsiteY4" fmla="*/ 444488 h 493876"/>
              <a:gd name="connsiteX5" fmla="*/ 938364 w 987752"/>
              <a:gd name="connsiteY5" fmla="*/ 493876 h 493876"/>
              <a:gd name="connsiteX6" fmla="*/ 49388 w 987752"/>
              <a:gd name="connsiteY6" fmla="*/ 493876 h 493876"/>
              <a:gd name="connsiteX7" fmla="*/ 0 w 987752"/>
              <a:gd name="connsiteY7" fmla="*/ 444488 h 493876"/>
              <a:gd name="connsiteX8" fmla="*/ 0 w 987752"/>
              <a:gd name="connsiteY8" fmla="*/ 49388 h 4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7752" h="493876">
                <a:moveTo>
                  <a:pt x="0" y="49388"/>
                </a:moveTo>
                <a:cubicBezTo>
                  <a:pt x="0" y="22112"/>
                  <a:pt x="22112" y="0"/>
                  <a:pt x="49388" y="0"/>
                </a:cubicBezTo>
                <a:lnTo>
                  <a:pt x="938364" y="0"/>
                </a:lnTo>
                <a:cubicBezTo>
                  <a:pt x="965640" y="0"/>
                  <a:pt x="987752" y="22112"/>
                  <a:pt x="987752" y="49388"/>
                </a:cubicBezTo>
                <a:lnTo>
                  <a:pt x="987752" y="444488"/>
                </a:lnTo>
                <a:cubicBezTo>
                  <a:pt x="987752" y="471764"/>
                  <a:pt x="965640" y="493876"/>
                  <a:pt x="938364" y="493876"/>
                </a:cubicBezTo>
                <a:lnTo>
                  <a:pt x="49388" y="493876"/>
                </a:lnTo>
                <a:cubicBezTo>
                  <a:pt x="22112" y="493876"/>
                  <a:pt x="0" y="471764"/>
                  <a:pt x="0" y="444488"/>
                </a:cubicBezTo>
                <a:lnTo>
                  <a:pt x="0" y="49388"/>
                </a:lnTo>
                <a:close/>
              </a:path>
            </a:pathLst>
          </a:custGeom>
          <a:solidFill>
            <a:srgbClr val="FFFF00"/>
          </a:solidFill>
          <a:ln>
            <a:solidFill>
              <a:srgbClr val="FFFF00"/>
            </a:solidFill>
          </a:ln>
          <a:scene3d>
            <a:camera prst="orthographicFront"/>
            <a:lightRig rig="threePt" dir="t"/>
          </a:scene3d>
          <a:sp3d>
            <a:bevelT w="165100" prst="coolSlant"/>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0815" tIns="20815" rIns="20815" bIns="20815" numCol="1" spcCol="1270" anchor="ctr" anchorCtr="0">
            <a:noAutofit/>
          </a:bodyPr>
          <a:lstStyle/>
          <a:p>
            <a:pPr marL="0" lvl="0" indent="0" algn="ctr" defTabSz="444500">
              <a:lnSpc>
                <a:spcPct val="90000"/>
              </a:lnSpc>
              <a:spcBef>
                <a:spcPct val="0"/>
              </a:spcBef>
              <a:spcAft>
                <a:spcPct val="35000"/>
              </a:spcAft>
              <a:buNone/>
            </a:pPr>
            <a:r>
              <a:rPr lang="en-US" sz="2200" b="1" i="0" kern="1200" dirty="0">
                <a:solidFill>
                  <a:schemeClr val="accent6">
                    <a:lumMod val="10000"/>
                  </a:schemeClr>
                </a:solidFill>
                <a:latin typeface="Time s New Roman"/>
              </a:rPr>
              <a:t>Trang </a:t>
            </a:r>
            <a:r>
              <a:rPr lang="en-US" sz="2200" b="1" i="0" kern="1200" dirty="0" err="1">
                <a:solidFill>
                  <a:schemeClr val="accent6">
                    <a:lumMod val="10000"/>
                  </a:schemeClr>
                </a:solidFill>
                <a:latin typeface="Time s New Roman"/>
              </a:rPr>
              <a:t>trí</a:t>
            </a:r>
            <a:endParaRPr lang="en-US" sz="2200" b="1" i="0" kern="1200" dirty="0">
              <a:solidFill>
                <a:schemeClr val="accent6">
                  <a:lumMod val="10000"/>
                </a:schemeClr>
              </a:solidFill>
              <a:latin typeface="Time s New Roman"/>
            </a:endParaRPr>
          </a:p>
          <a:p>
            <a:pPr marL="0" lvl="0" indent="0" algn="ctr" defTabSz="444500">
              <a:lnSpc>
                <a:spcPct val="90000"/>
              </a:lnSpc>
              <a:spcBef>
                <a:spcPct val="0"/>
              </a:spcBef>
              <a:spcAft>
                <a:spcPct val="35000"/>
              </a:spcAft>
              <a:buNone/>
            </a:pPr>
            <a:r>
              <a:rPr lang="en-US" sz="2200" b="1" i="0" kern="1200" dirty="0">
                <a:solidFill>
                  <a:schemeClr val="accent6">
                    <a:lumMod val="10000"/>
                  </a:schemeClr>
                </a:solidFill>
                <a:latin typeface="Time s New Roman"/>
              </a:rPr>
              <a:t> </a:t>
            </a:r>
            <a:r>
              <a:rPr lang="en-US" sz="2200" b="1" i="0" kern="1200" dirty="0" err="1">
                <a:solidFill>
                  <a:schemeClr val="accent6">
                    <a:lumMod val="10000"/>
                  </a:schemeClr>
                </a:solidFill>
                <a:latin typeface="Time s New Roman"/>
              </a:rPr>
              <a:t>hành</a:t>
            </a:r>
            <a:r>
              <a:rPr lang="en-US" sz="2200" b="1" i="0" kern="1200" dirty="0">
                <a:solidFill>
                  <a:schemeClr val="accent6">
                    <a:lumMod val="10000"/>
                  </a:schemeClr>
                </a:solidFill>
                <a:latin typeface="Time s New Roman"/>
              </a:rPr>
              <a:t> lang </a:t>
            </a:r>
            <a:r>
              <a:rPr lang="en-US" sz="2200" b="1" i="0" kern="1200" dirty="0" err="1">
                <a:solidFill>
                  <a:schemeClr val="accent6">
                    <a:lumMod val="10000"/>
                  </a:schemeClr>
                </a:solidFill>
                <a:latin typeface="Time s New Roman"/>
              </a:rPr>
              <a:t>xanh</a:t>
            </a:r>
            <a:endParaRPr lang="vi-VN" sz="2200" kern="1200" dirty="0">
              <a:solidFill>
                <a:schemeClr val="accent6">
                  <a:lumMod val="10000"/>
                </a:schemeClr>
              </a:solidFill>
              <a:latin typeface="Time s New Roman"/>
            </a:endParaRPr>
          </a:p>
        </p:txBody>
      </p:sp>
      <p:sp>
        <p:nvSpPr>
          <p:cNvPr id="21" name="Freeform: Shape 20">
            <a:extLst>
              <a:ext uri="{FF2B5EF4-FFF2-40B4-BE49-F238E27FC236}">
                <a16:creationId xmlns:a16="http://schemas.microsoft.com/office/drawing/2014/main" xmlns="" id="{750B6250-8810-46A0-D015-6A4C5DCA08DE}"/>
              </a:ext>
            </a:extLst>
          </p:cNvPr>
          <p:cNvSpPr/>
          <p:nvPr/>
        </p:nvSpPr>
        <p:spPr>
          <a:xfrm rot="18289469">
            <a:off x="5523953" y="2224954"/>
            <a:ext cx="626486" cy="38731"/>
          </a:xfrm>
          <a:custGeom>
            <a:avLst/>
            <a:gdLst>
              <a:gd name="connsiteX0" fmla="*/ 0 w 691867"/>
              <a:gd name="connsiteY0" fmla="*/ 8822 h 17644"/>
              <a:gd name="connsiteX1" fmla="*/ 691867 w 691867"/>
              <a:gd name="connsiteY1" fmla="*/ 8822 h 17644"/>
            </a:gdLst>
            <a:ahLst/>
            <a:cxnLst>
              <a:cxn ang="0">
                <a:pos x="connsiteX0" y="connsiteY0"/>
              </a:cxn>
              <a:cxn ang="0">
                <a:pos x="connsiteX1" y="connsiteY1"/>
              </a:cxn>
            </a:cxnLst>
            <a:rect l="l" t="t" r="r" b="b"/>
            <a:pathLst>
              <a:path w="691867" h="17644">
                <a:moveTo>
                  <a:pt x="0" y="8822"/>
                </a:moveTo>
                <a:lnTo>
                  <a:pt x="691867" y="8822"/>
                </a:lnTo>
              </a:path>
            </a:pathLst>
          </a:custGeom>
          <a:noFill/>
          <a:ln>
            <a:solidFill>
              <a:srgbClr val="FFFF00"/>
            </a:solidFill>
          </a:ln>
          <a:scene3d>
            <a:camera prst="orthographicFront"/>
            <a:lightRig rig="threePt" dir="t"/>
          </a:scene3d>
          <a:sp3d>
            <a:bevelT w="165100" prst="coolSlant"/>
          </a:sp3d>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spcFirstLastPara="0" vert="horz" wrap="square" lIns="341336" tIns="-8474" rIns="341337" bIns="-8476" numCol="1" spcCol="1270" anchor="ctr" anchorCtr="0">
            <a:noAutofit/>
          </a:bodyPr>
          <a:lstStyle/>
          <a:p>
            <a:pPr marL="0" lvl="0" indent="0" algn="ctr" defTabSz="222250">
              <a:lnSpc>
                <a:spcPct val="90000"/>
              </a:lnSpc>
              <a:spcBef>
                <a:spcPct val="0"/>
              </a:spcBef>
              <a:spcAft>
                <a:spcPct val="35000"/>
              </a:spcAft>
              <a:buNone/>
            </a:pPr>
            <a:endParaRPr lang="vi-VN" sz="500" kern="1200"/>
          </a:p>
        </p:txBody>
      </p:sp>
      <p:sp>
        <p:nvSpPr>
          <p:cNvPr id="22" name="Freeform: Shape 21">
            <a:extLst>
              <a:ext uri="{FF2B5EF4-FFF2-40B4-BE49-F238E27FC236}">
                <a16:creationId xmlns:a16="http://schemas.microsoft.com/office/drawing/2014/main" xmlns="" id="{A823295A-D264-E962-5EA7-E307EA7F27E8}"/>
              </a:ext>
            </a:extLst>
          </p:cNvPr>
          <p:cNvSpPr/>
          <p:nvPr/>
        </p:nvSpPr>
        <p:spPr>
          <a:xfrm>
            <a:off x="6270840" y="1763574"/>
            <a:ext cx="2473765" cy="447205"/>
          </a:xfrm>
          <a:custGeom>
            <a:avLst/>
            <a:gdLst>
              <a:gd name="connsiteX0" fmla="*/ 0 w 987752"/>
              <a:gd name="connsiteY0" fmla="*/ 49388 h 493876"/>
              <a:gd name="connsiteX1" fmla="*/ 49388 w 987752"/>
              <a:gd name="connsiteY1" fmla="*/ 0 h 493876"/>
              <a:gd name="connsiteX2" fmla="*/ 938364 w 987752"/>
              <a:gd name="connsiteY2" fmla="*/ 0 h 493876"/>
              <a:gd name="connsiteX3" fmla="*/ 987752 w 987752"/>
              <a:gd name="connsiteY3" fmla="*/ 49388 h 493876"/>
              <a:gd name="connsiteX4" fmla="*/ 987752 w 987752"/>
              <a:gd name="connsiteY4" fmla="*/ 444488 h 493876"/>
              <a:gd name="connsiteX5" fmla="*/ 938364 w 987752"/>
              <a:gd name="connsiteY5" fmla="*/ 493876 h 493876"/>
              <a:gd name="connsiteX6" fmla="*/ 49388 w 987752"/>
              <a:gd name="connsiteY6" fmla="*/ 493876 h 493876"/>
              <a:gd name="connsiteX7" fmla="*/ 0 w 987752"/>
              <a:gd name="connsiteY7" fmla="*/ 444488 h 493876"/>
              <a:gd name="connsiteX8" fmla="*/ 0 w 987752"/>
              <a:gd name="connsiteY8" fmla="*/ 49388 h 4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7752" h="493876">
                <a:moveTo>
                  <a:pt x="0" y="49388"/>
                </a:moveTo>
                <a:cubicBezTo>
                  <a:pt x="0" y="22112"/>
                  <a:pt x="22112" y="0"/>
                  <a:pt x="49388" y="0"/>
                </a:cubicBezTo>
                <a:lnTo>
                  <a:pt x="938364" y="0"/>
                </a:lnTo>
                <a:cubicBezTo>
                  <a:pt x="965640" y="0"/>
                  <a:pt x="987752" y="22112"/>
                  <a:pt x="987752" y="49388"/>
                </a:cubicBezTo>
                <a:lnTo>
                  <a:pt x="987752" y="444488"/>
                </a:lnTo>
                <a:cubicBezTo>
                  <a:pt x="987752" y="471764"/>
                  <a:pt x="965640" y="493876"/>
                  <a:pt x="938364" y="493876"/>
                </a:cubicBezTo>
                <a:lnTo>
                  <a:pt x="49388" y="493876"/>
                </a:lnTo>
                <a:cubicBezTo>
                  <a:pt x="22112" y="493876"/>
                  <a:pt x="0" y="471764"/>
                  <a:pt x="0" y="444488"/>
                </a:cubicBezTo>
                <a:lnTo>
                  <a:pt x="0" y="49388"/>
                </a:lnTo>
                <a:close/>
              </a:path>
            </a:pathLst>
          </a:custGeom>
          <a:solidFill>
            <a:srgbClr val="FFFF00"/>
          </a:solidFill>
          <a:scene3d>
            <a:camera prst="orthographicFront"/>
            <a:lightRig rig="threePt" dir="t"/>
          </a:scene3d>
          <a:sp3d>
            <a:bevelT w="165100" prst="coolSlant"/>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0815" tIns="20815" rIns="20815" bIns="20815" numCol="1" spcCol="1270" anchor="ctr" anchorCtr="0">
            <a:noAutofit/>
          </a:bodyPr>
          <a:lstStyle/>
          <a:p>
            <a:pPr marL="0" lvl="0" indent="0" algn="ctr" defTabSz="444500">
              <a:lnSpc>
                <a:spcPct val="90000"/>
              </a:lnSpc>
              <a:spcBef>
                <a:spcPct val="0"/>
              </a:spcBef>
              <a:spcAft>
                <a:spcPct val="35000"/>
              </a:spcAft>
              <a:buNone/>
            </a:pPr>
            <a:r>
              <a:rPr lang="en-US" sz="1800" b="1" i="0" kern="1200" dirty="0" err="1">
                <a:solidFill>
                  <a:schemeClr val="accent6">
                    <a:lumMod val="10000"/>
                  </a:schemeClr>
                </a:solidFill>
                <a:latin typeface="Time s New Roman"/>
              </a:rPr>
              <a:t>Tìm</a:t>
            </a:r>
            <a:r>
              <a:rPr lang="en-US" sz="1800" b="1" i="0" kern="1200" dirty="0">
                <a:solidFill>
                  <a:schemeClr val="accent6">
                    <a:lumMod val="10000"/>
                  </a:schemeClr>
                </a:solidFill>
                <a:latin typeface="Time s New Roman"/>
              </a:rPr>
              <a:t> ý </a:t>
            </a:r>
            <a:r>
              <a:rPr lang="en-US" sz="1800" b="1" i="0" kern="1200" dirty="0" err="1">
                <a:solidFill>
                  <a:schemeClr val="accent6">
                    <a:lumMod val="10000"/>
                  </a:schemeClr>
                </a:solidFill>
                <a:latin typeface="Time s New Roman"/>
              </a:rPr>
              <a:t>tưởng</a:t>
            </a:r>
            <a:r>
              <a:rPr lang="en-US" sz="1800" b="1" i="0" kern="1200" dirty="0">
                <a:solidFill>
                  <a:schemeClr val="accent6">
                    <a:lumMod val="10000"/>
                  </a:schemeClr>
                </a:solidFill>
                <a:latin typeface="Time s New Roman"/>
              </a:rPr>
              <a:t> </a:t>
            </a:r>
            <a:endParaRPr lang="vi-VN" sz="1800" b="1" kern="1200" dirty="0">
              <a:solidFill>
                <a:schemeClr val="accent6">
                  <a:lumMod val="10000"/>
                </a:schemeClr>
              </a:solidFill>
              <a:latin typeface="Time s New Roman"/>
            </a:endParaRPr>
          </a:p>
        </p:txBody>
      </p:sp>
      <p:sp>
        <p:nvSpPr>
          <p:cNvPr id="23" name="Freeform: Shape 22">
            <a:extLst>
              <a:ext uri="{FF2B5EF4-FFF2-40B4-BE49-F238E27FC236}">
                <a16:creationId xmlns:a16="http://schemas.microsoft.com/office/drawing/2014/main" xmlns="" id="{8185DB91-72CA-23B1-F0A3-405C2CC78BE9}"/>
              </a:ext>
            </a:extLst>
          </p:cNvPr>
          <p:cNvSpPr/>
          <p:nvPr/>
        </p:nvSpPr>
        <p:spPr>
          <a:xfrm>
            <a:off x="5403552" y="2493474"/>
            <a:ext cx="867286" cy="15977"/>
          </a:xfrm>
          <a:custGeom>
            <a:avLst/>
            <a:gdLst>
              <a:gd name="connsiteX0" fmla="*/ 0 w 395100"/>
              <a:gd name="connsiteY0" fmla="*/ 8822 h 17644"/>
              <a:gd name="connsiteX1" fmla="*/ 395100 w 395100"/>
              <a:gd name="connsiteY1" fmla="*/ 8822 h 17644"/>
            </a:gdLst>
            <a:ahLst/>
            <a:cxnLst>
              <a:cxn ang="0">
                <a:pos x="connsiteX0" y="connsiteY0"/>
              </a:cxn>
              <a:cxn ang="0">
                <a:pos x="connsiteX1" y="connsiteY1"/>
              </a:cxn>
            </a:cxnLst>
            <a:rect l="l" t="t" r="r" b="b"/>
            <a:pathLst>
              <a:path w="395100" h="17644">
                <a:moveTo>
                  <a:pt x="0" y="8822"/>
                </a:moveTo>
                <a:lnTo>
                  <a:pt x="395100" y="8822"/>
                </a:lnTo>
              </a:path>
            </a:pathLst>
          </a:custGeom>
          <a:noFill/>
          <a:ln>
            <a:solidFill>
              <a:srgbClr val="FFFF00"/>
            </a:solidFill>
          </a:ln>
          <a:scene3d>
            <a:camera prst="orthographicFront"/>
            <a:lightRig rig="threePt" dir="t"/>
          </a:scene3d>
          <a:sp3d>
            <a:bevelT w="165100" prst="coolSlant"/>
          </a:sp3d>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spcFirstLastPara="0" vert="horz" wrap="square" lIns="200373" tIns="-1056" rIns="200372" bIns="-1055" numCol="1" spcCol="1270" anchor="ctr" anchorCtr="0">
            <a:noAutofit/>
          </a:bodyPr>
          <a:lstStyle/>
          <a:p>
            <a:pPr marL="0" lvl="0" indent="0" algn="ctr" defTabSz="222250">
              <a:lnSpc>
                <a:spcPct val="90000"/>
              </a:lnSpc>
              <a:spcBef>
                <a:spcPct val="0"/>
              </a:spcBef>
              <a:spcAft>
                <a:spcPct val="35000"/>
              </a:spcAft>
              <a:buNone/>
            </a:pPr>
            <a:endParaRPr lang="vi-VN" sz="500" kern="1200"/>
          </a:p>
        </p:txBody>
      </p:sp>
      <p:sp>
        <p:nvSpPr>
          <p:cNvPr id="24" name="Freeform: Shape 23">
            <a:extLst>
              <a:ext uri="{FF2B5EF4-FFF2-40B4-BE49-F238E27FC236}">
                <a16:creationId xmlns:a16="http://schemas.microsoft.com/office/drawing/2014/main" xmlns="" id="{4D1D98E9-DF52-04E7-0C3C-F9B619203840}"/>
              </a:ext>
            </a:extLst>
          </p:cNvPr>
          <p:cNvSpPr/>
          <p:nvPr/>
        </p:nvSpPr>
        <p:spPr>
          <a:xfrm>
            <a:off x="6270840" y="2277860"/>
            <a:ext cx="2473765" cy="447205"/>
          </a:xfrm>
          <a:custGeom>
            <a:avLst/>
            <a:gdLst>
              <a:gd name="connsiteX0" fmla="*/ 0 w 987752"/>
              <a:gd name="connsiteY0" fmla="*/ 49388 h 493876"/>
              <a:gd name="connsiteX1" fmla="*/ 49388 w 987752"/>
              <a:gd name="connsiteY1" fmla="*/ 0 h 493876"/>
              <a:gd name="connsiteX2" fmla="*/ 938364 w 987752"/>
              <a:gd name="connsiteY2" fmla="*/ 0 h 493876"/>
              <a:gd name="connsiteX3" fmla="*/ 987752 w 987752"/>
              <a:gd name="connsiteY3" fmla="*/ 49388 h 493876"/>
              <a:gd name="connsiteX4" fmla="*/ 987752 w 987752"/>
              <a:gd name="connsiteY4" fmla="*/ 444488 h 493876"/>
              <a:gd name="connsiteX5" fmla="*/ 938364 w 987752"/>
              <a:gd name="connsiteY5" fmla="*/ 493876 h 493876"/>
              <a:gd name="connsiteX6" fmla="*/ 49388 w 987752"/>
              <a:gd name="connsiteY6" fmla="*/ 493876 h 493876"/>
              <a:gd name="connsiteX7" fmla="*/ 0 w 987752"/>
              <a:gd name="connsiteY7" fmla="*/ 444488 h 493876"/>
              <a:gd name="connsiteX8" fmla="*/ 0 w 987752"/>
              <a:gd name="connsiteY8" fmla="*/ 49388 h 4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7752" h="493876">
                <a:moveTo>
                  <a:pt x="0" y="49388"/>
                </a:moveTo>
                <a:cubicBezTo>
                  <a:pt x="0" y="22112"/>
                  <a:pt x="22112" y="0"/>
                  <a:pt x="49388" y="0"/>
                </a:cubicBezTo>
                <a:lnTo>
                  <a:pt x="938364" y="0"/>
                </a:lnTo>
                <a:cubicBezTo>
                  <a:pt x="965640" y="0"/>
                  <a:pt x="987752" y="22112"/>
                  <a:pt x="987752" y="49388"/>
                </a:cubicBezTo>
                <a:lnTo>
                  <a:pt x="987752" y="444488"/>
                </a:lnTo>
                <a:cubicBezTo>
                  <a:pt x="987752" y="471764"/>
                  <a:pt x="965640" y="493876"/>
                  <a:pt x="938364" y="493876"/>
                </a:cubicBezTo>
                <a:lnTo>
                  <a:pt x="49388" y="493876"/>
                </a:lnTo>
                <a:cubicBezTo>
                  <a:pt x="22112" y="493876"/>
                  <a:pt x="0" y="471764"/>
                  <a:pt x="0" y="444488"/>
                </a:cubicBezTo>
                <a:lnTo>
                  <a:pt x="0" y="49388"/>
                </a:lnTo>
                <a:close/>
              </a:path>
            </a:pathLst>
          </a:custGeom>
          <a:solidFill>
            <a:srgbClr val="FFFF00"/>
          </a:solidFill>
          <a:scene3d>
            <a:camera prst="orthographicFront"/>
            <a:lightRig rig="threePt" dir="t"/>
          </a:scene3d>
          <a:sp3d>
            <a:bevelT w="165100" prst="coolSlant"/>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0815" tIns="20815" rIns="20815" bIns="20815" numCol="1" spcCol="1270" anchor="ctr" anchorCtr="0">
            <a:noAutofit/>
          </a:bodyPr>
          <a:lstStyle/>
          <a:p>
            <a:pPr marL="0" lvl="0" indent="0" algn="ctr" defTabSz="444500">
              <a:lnSpc>
                <a:spcPct val="90000"/>
              </a:lnSpc>
              <a:spcBef>
                <a:spcPct val="0"/>
              </a:spcBef>
              <a:spcAft>
                <a:spcPct val="35000"/>
              </a:spcAft>
              <a:buNone/>
            </a:pPr>
            <a:r>
              <a:rPr lang="en-US" sz="1800" b="1" i="0" kern="1200" dirty="0" err="1">
                <a:solidFill>
                  <a:schemeClr val="accent6">
                    <a:lumMod val="10000"/>
                  </a:schemeClr>
                </a:solidFill>
                <a:latin typeface="Time s New Roman"/>
              </a:rPr>
              <a:t>Chuẩn</a:t>
            </a:r>
            <a:r>
              <a:rPr lang="en-US" sz="1800" b="1" i="0" kern="1200" dirty="0">
                <a:solidFill>
                  <a:schemeClr val="accent6">
                    <a:lumMod val="10000"/>
                  </a:schemeClr>
                </a:solidFill>
                <a:latin typeface="Time s New Roman"/>
              </a:rPr>
              <a:t> </a:t>
            </a:r>
            <a:r>
              <a:rPr lang="en-US" sz="1800" b="1" i="0" kern="1200" dirty="0" err="1">
                <a:solidFill>
                  <a:schemeClr val="accent6">
                    <a:lumMod val="10000"/>
                  </a:schemeClr>
                </a:solidFill>
                <a:latin typeface="Time s New Roman"/>
              </a:rPr>
              <a:t>bị</a:t>
            </a:r>
            <a:r>
              <a:rPr lang="en-US" sz="1800" b="1" i="0" kern="1200" dirty="0">
                <a:solidFill>
                  <a:schemeClr val="accent6">
                    <a:lumMod val="10000"/>
                  </a:schemeClr>
                </a:solidFill>
                <a:latin typeface="Time s New Roman"/>
              </a:rPr>
              <a:t> </a:t>
            </a:r>
            <a:r>
              <a:rPr lang="en-US" sz="1800" b="1" i="0" kern="1200" dirty="0" err="1">
                <a:solidFill>
                  <a:schemeClr val="accent6">
                    <a:lumMod val="10000"/>
                  </a:schemeClr>
                </a:solidFill>
                <a:latin typeface="Time s New Roman"/>
              </a:rPr>
              <a:t>đồ</a:t>
            </a:r>
            <a:r>
              <a:rPr lang="en-US" sz="1800" b="1" i="0" kern="1200" dirty="0">
                <a:solidFill>
                  <a:schemeClr val="accent6">
                    <a:lumMod val="10000"/>
                  </a:schemeClr>
                </a:solidFill>
                <a:latin typeface="Time s New Roman"/>
              </a:rPr>
              <a:t> </a:t>
            </a:r>
            <a:r>
              <a:rPr lang="en-US" sz="1800" b="1" i="0" kern="1200" dirty="0" err="1">
                <a:solidFill>
                  <a:schemeClr val="accent6">
                    <a:lumMod val="10000"/>
                  </a:schemeClr>
                </a:solidFill>
                <a:latin typeface="Time s New Roman"/>
              </a:rPr>
              <a:t>dùng</a:t>
            </a:r>
            <a:endParaRPr lang="vi-VN" sz="1800" b="1" kern="1200" dirty="0">
              <a:solidFill>
                <a:schemeClr val="accent6">
                  <a:lumMod val="10000"/>
                </a:schemeClr>
              </a:solidFill>
              <a:latin typeface="Time s New Roman"/>
            </a:endParaRPr>
          </a:p>
        </p:txBody>
      </p:sp>
      <p:sp>
        <p:nvSpPr>
          <p:cNvPr id="25" name="Freeform: Shape 24">
            <a:extLst>
              <a:ext uri="{FF2B5EF4-FFF2-40B4-BE49-F238E27FC236}">
                <a16:creationId xmlns:a16="http://schemas.microsoft.com/office/drawing/2014/main" xmlns="" id="{E67E26D5-8966-A39C-933C-7DC1EADE34C4}"/>
              </a:ext>
            </a:extLst>
          </p:cNvPr>
          <p:cNvSpPr/>
          <p:nvPr/>
        </p:nvSpPr>
        <p:spPr>
          <a:xfrm rot="3310531">
            <a:off x="5523953" y="2739240"/>
            <a:ext cx="626486" cy="38731"/>
          </a:xfrm>
          <a:custGeom>
            <a:avLst/>
            <a:gdLst>
              <a:gd name="connsiteX0" fmla="*/ 0 w 691867"/>
              <a:gd name="connsiteY0" fmla="*/ 8822 h 17644"/>
              <a:gd name="connsiteX1" fmla="*/ 691867 w 691867"/>
              <a:gd name="connsiteY1" fmla="*/ 8822 h 17644"/>
            </a:gdLst>
            <a:ahLst/>
            <a:cxnLst>
              <a:cxn ang="0">
                <a:pos x="connsiteX0" y="connsiteY0"/>
              </a:cxn>
              <a:cxn ang="0">
                <a:pos x="connsiteX1" y="connsiteY1"/>
              </a:cxn>
            </a:cxnLst>
            <a:rect l="l" t="t" r="r" b="b"/>
            <a:pathLst>
              <a:path w="691867" h="17644">
                <a:moveTo>
                  <a:pt x="0" y="8822"/>
                </a:moveTo>
                <a:lnTo>
                  <a:pt x="691867" y="8822"/>
                </a:lnTo>
              </a:path>
            </a:pathLst>
          </a:custGeom>
          <a:noFill/>
          <a:ln>
            <a:solidFill>
              <a:srgbClr val="FFFF00"/>
            </a:solidFill>
          </a:ln>
          <a:scene3d>
            <a:camera prst="orthographicFront"/>
            <a:lightRig rig="threePt" dir="t"/>
          </a:scene3d>
          <a:sp3d>
            <a:bevelT w="165100" prst="coolSlant"/>
          </a:sp3d>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spcFirstLastPara="0" vert="horz" wrap="square" lIns="341336" tIns="-8476" rIns="341337" bIns="-8474" numCol="1" spcCol="1270" anchor="ctr" anchorCtr="0">
            <a:noAutofit/>
          </a:bodyPr>
          <a:lstStyle/>
          <a:p>
            <a:pPr marL="0" lvl="0" indent="0" algn="ctr" defTabSz="222250">
              <a:lnSpc>
                <a:spcPct val="90000"/>
              </a:lnSpc>
              <a:spcBef>
                <a:spcPct val="0"/>
              </a:spcBef>
              <a:spcAft>
                <a:spcPct val="35000"/>
              </a:spcAft>
              <a:buNone/>
            </a:pPr>
            <a:endParaRPr lang="vi-VN" sz="500" kern="1200"/>
          </a:p>
        </p:txBody>
      </p:sp>
      <p:sp>
        <p:nvSpPr>
          <p:cNvPr id="26" name="Freeform: Shape 25">
            <a:extLst>
              <a:ext uri="{FF2B5EF4-FFF2-40B4-BE49-F238E27FC236}">
                <a16:creationId xmlns:a16="http://schemas.microsoft.com/office/drawing/2014/main" xmlns="" id="{EABCAAE6-5EA3-C299-07F7-49301D122C08}"/>
              </a:ext>
            </a:extLst>
          </p:cNvPr>
          <p:cNvSpPr/>
          <p:nvPr/>
        </p:nvSpPr>
        <p:spPr>
          <a:xfrm>
            <a:off x="6277553" y="2792145"/>
            <a:ext cx="2467052" cy="447205"/>
          </a:xfrm>
          <a:custGeom>
            <a:avLst/>
            <a:gdLst>
              <a:gd name="connsiteX0" fmla="*/ 0 w 987752"/>
              <a:gd name="connsiteY0" fmla="*/ 49388 h 493876"/>
              <a:gd name="connsiteX1" fmla="*/ 49388 w 987752"/>
              <a:gd name="connsiteY1" fmla="*/ 0 h 493876"/>
              <a:gd name="connsiteX2" fmla="*/ 938364 w 987752"/>
              <a:gd name="connsiteY2" fmla="*/ 0 h 493876"/>
              <a:gd name="connsiteX3" fmla="*/ 987752 w 987752"/>
              <a:gd name="connsiteY3" fmla="*/ 49388 h 493876"/>
              <a:gd name="connsiteX4" fmla="*/ 987752 w 987752"/>
              <a:gd name="connsiteY4" fmla="*/ 444488 h 493876"/>
              <a:gd name="connsiteX5" fmla="*/ 938364 w 987752"/>
              <a:gd name="connsiteY5" fmla="*/ 493876 h 493876"/>
              <a:gd name="connsiteX6" fmla="*/ 49388 w 987752"/>
              <a:gd name="connsiteY6" fmla="*/ 493876 h 493876"/>
              <a:gd name="connsiteX7" fmla="*/ 0 w 987752"/>
              <a:gd name="connsiteY7" fmla="*/ 444488 h 493876"/>
              <a:gd name="connsiteX8" fmla="*/ 0 w 987752"/>
              <a:gd name="connsiteY8" fmla="*/ 49388 h 4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7752" h="493876">
                <a:moveTo>
                  <a:pt x="0" y="49388"/>
                </a:moveTo>
                <a:cubicBezTo>
                  <a:pt x="0" y="22112"/>
                  <a:pt x="22112" y="0"/>
                  <a:pt x="49388" y="0"/>
                </a:cubicBezTo>
                <a:lnTo>
                  <a:pt x="938364" y="0"/>
                </a:lnTo>
                <a:cubicBezTo>
                  <a:pt x="965640" y="0"/>
                  <a:pt x="987752" y="22112"/>
                  <a:pt x="987752" y="49388"/>
                </a:cubicBezTo>
                <a:lnTo>
                  <a:pt x="987752" y="444488"/>
                </a:lnTo>
                <a:cubicBezTo>
                  <a:pt x="987752" y="471764"/>
                  <a:pt x="965640" y="493876"/>
                  <a:pt x="938364" y="493876"/>
                </a:cubicBezTo>
                <a:lnTo>
                  <a:pt x="49388" y="493876"/>
                </a:lnTo>
                <a:cubicBezTo>
                  <a:pt x="22112" y="493876"/>
                  <a:pt x="0" y="471764"/>
                  <a:pt x="0" y="444488"/>
                </a:cubicBezTo>
                <a:lnTo>
                  <a:pt x="0" y="49388"/>
                </a:lnTo>
                <a:close/>
              </a:path>
            </a:pathLst>
          </a:custGeom>
          <a:solidFill>
            <a:srgbClr val="FFFF00"/>
          </a:solidFill>
          <a:scene3d>
            <a:camera prst="orthographicFront"/>
            <a:lightRig rig="threePt" dir="t"/>
          </a:scene3d>
          <a:sp3d>
            <a:bevelT w="165100" prst="coolSlant"/>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0815" tIns="20815" rIns="20815" bIns="20815" numCol="1" spcCol="1270" anchor="ctr" anchorCtr="0">
            <a:noAutofit/>
          </a:bodyPr>
          <a:lstStyle/>
          <a:p>
            <a:pPr marL="0" lvl="0" indent="0" algn="ctr" defTabSz="444500">
              <a:lnSpc>
                <a:spcPct val="90000"/>
              </a:lnSpc>
              <a:spcBef>
                <a:spcPct val="0"/>
              </a:spcBef>
              <a:spcAft>
                <a:spcPct val="35000"/>
              </a:spcAft>
              <a:buNone/>
            </a:pPr>
            <a:r>
              <a:rPr lang="en-US" sz="1800" b="1" i="0" kern="1200" dirty="0" err="1">
                <a:solidFill>
                  <a:schemeClr val="accent6">
                    <a:lumMod val="10000"/>
                  </a:schemeClr>
                </a:solidFill>
                <a:latin typeface="Time s New Roman"/>
              </a:rPr>
              <a:t>Thực</a:t>
            </a:r>
            <a:r>
              <a:rPr lang="en-US" sz="1800" b="1" i="0" kern="1200" dirty="0">
                <a:solidFill>
                  <a:schemeClr val="accent6">
                    <a:lumMod val="10000"/>
                  </a:schemeClr>
                </a:solidFill>
                <a:latin typeface="Time s New Roman"/>
              </a:rPr>
              <a:t> </a:t>
            </a:r>
            <a:r>
              <a:rPr lang="en-US" sz="1800" b="1" i="0" kern="1200" dirty="0" err="1">
                <a:solidFill>
                  <a:schemeClr val="accent6">
                    <a:lumMod val="10000"/>
                  </a:schemeClr>
                </a:solidFill>
                <a:latin typeface="Time s New Roman"/>
              </a:rPr>
              <a:t>hiện</a:t>
            </a:r>
            <a:r>
              <a:rPr lang="en-US" sz="1800" b="1" i="0" kern="1200" dirty="0">
                <a:solidFill>
                  <a:schemeClr val="accent6">
                    <a:lumMod val="10000"/>
                  </a:schemeClr>
                </a:solidFill>
                <a:latin typeface="Time s New Roman"/>
              </a:rPr>
              <a:t> </a:t>
            </a:r>
            <a:r>
              <a:rPr lang="en-US" sz="1800" b="1" i="0" kern="1200" dirty="0" err="1">
                <a:solidFill>
                  <a:schemeClr val="accent6">
                    <a:lumMod val="10000"/>
                  </a:schemeClr>
                </a:solidFill>
                <a:latin typeface="Time s New Roman"/>
              </a:rPr>
              <a:t>trang</a:t>
            </a:r>
            <a:r>
              <a:rPr lang="en-US" sz="1800" b="1" i="0" kern="1200" dirty="0">
                <a:solidFill>
                  <a:schemeClr val="accent6">
                    <a:lumMod val="10000"/>
                  </a:schemeClr>
                </a:solidFill>
                <a:latin typeface="Time s New Roman"/>
              </a:rPr>
              <a:t> </a:t>
            </a:r>
            <a:r>
              <a:rPr lang="en-US" sz="1800" b="1" i="0" kern="1200" dirty="0" err="1">
                <a:solidFill>
                  <a:schemeClr val="accent6">
                    <a:lumMod val="10000"/>
                  </a:schemeClr>
                </a:solidFill>
                <a:latin typeface="Time s New Roman"/>
              </a:rPr>
              <a:t>trí</a:t>
            </a:r>
            <a:r>
              <a:rPr lang="en-US" sz="1800" b="1" i="0" kern="1200" dirty="0">
                <a:solidFill>
                  <a:schemeClr val="accent6">
                    <a:lumMod val="10000"/>
                  </a:schemeClr>
                </a:solidFill>
                <a:latin typeface="Time s New Roman"/>
              </a:rPr>
              <a:t> </a:t>
            </a:r>
            <a:r>
              <a:rPr lang="en-US" sz="1800" b="1" i="0" kern="1200" dirty="0" err="1">
                <a:solidFill>
                  <a:schemeClr val="accent6">
                    <a:lumMod val="10000"/>
                  </a:schemeClr>
                </a:solidFill>
                <a:latin typeface="Time s New Roman"/>
              </a:rPr>
              <a:t>hành</a:t>
            </a:r>
            <a:r>
              <a:rPr lang="en-US" sz="1800" b="1" i="0" kern="1200" dirty="0">
                <a:solidFill>
                  <a:schemeClr val="accent6">
                    <a:lumMod val="10000"/>
                  </a:schemeClr>
                </a:solidFill>
                <a:latin typeface="Time s New Roman"/>
              </a:rPr>
              <a:t> lang </a:t>
            </a:r>
            <a:r>
              <a:rPr lang="en-US" sz="1800" b="1" i="0" kern="1200" dirty="0" err="1">
                <a:solidFill>
                  <a:schemeClr val="accent6">
                    <a:lumMod val="10000"/>
                  </a:schemeClr>
                </a:solidFill>
                <a:latin typeface="Time s New Roman"/>
              </a:rPr>
              <a:t>xanh</a:t>
            </a:r>
            <a:endParaRPr lang="vi-VN" sz="1800" b="1" kern="1200" dirty="0">
              <a:solidFill>
                <a:schemeClr val="accent6">
                  <a:lumMod val="10000"/>
                </a:schemeClr>
              </a:solidFill>
              <a:latin typeface="Time s New Roman"/>
            </a:endParaRPr>
          </a:p>
        </p:txBody>
      </p:sp>
      <p:sp>
        <p:nvSpPr>
          <p:cNvPr id="27" name="Freeform: Shape 26">
            <a:extLst>
              <a:ext uri="{FF2B5EF4-FFF2-40B4-BE49-F238E27FC236}">
                <a16:creationId xmlns:a16="http://schemas.microsoft.com/office/drawing/2014/main" xmlns="" id="{4F8C4986-F59D-A762-D3A6-355967CFEBCB}"/>
              </a:ext>
            </a:extLst>
          </p:cNvPr>
          <p:cNvSpPr/>
          <p:nvPr/>
        </p:nvSpPr>
        <p:spPr>
          <a:xfrm rot="4616685">
            <a:off x="2022259" y="3309014"/>
            <a:ext cx="1583793" cy="38731"/>
          </a:xfrm>
          <a:custGeom>
            <a:avLst/>
            <a:gdLst>
              <a:gd name="connsiteX0" fmla="*/ 0 w 1749081"/>
              <a:gd name="connsiteY0" fmla="*/ 8822 h 17644"/>
              <a:gd name="connsiteX1" fmla="*/ 1749081 w 1749081"/>
              <a:gd name="connsiteY1" fmla="*/ 8822 h 17644"/>
            </a:gdLst>
            <a:ahLst/>
            <a:cxnLst>
              <a:cxn ang="0">
                <a:pos x="connsiteX0" y="connsiteY0"/>
              </a:cxn>
              <a:cxn ang="0">
                <a:pos x="connsiteX1" y="connsiteY1"/>
              </a:cxn>
            </a:cxnLst>
            <a:rect l="l" t="t" r="r" b="b"/>
            <a:pathLst>
              <a:path w="1749081" h="17644">
                <a:moveTo>
                  <a:pt x="0" y="8822"/>
                </a:moveTo>
                <a:lnTo>
                  <a:pt x="1749081" y="8822"/>
                </a:lnTo>
              </a:path>
            </a:pathLst>
          </a:custGeom>
          <a:noFill/>
          <a:ln w="38100">
            <a:solidFill>
              <a:srgbClr val="FF0000"/>
            </a:solidFill>
          </a:ln>
          <a:scene3d>
            <a:camera prst="orthographicFront"/>
            <a:lightRig rig="threePt" dir="t"/>
          </a:scene3d>
          <a:sp3d>
            <a:bevelT w="165100" prst="coolSlant"/>
          </a:sp3d>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spcFirstLastPara="0" vert="horz" wrap="square" lIns="843513" tIns="-34906" rIns="843513" bIns="-34905" numCol="1" spcCol="1270" anchor="ctr" anchorCtr="0">
            <a:noAutofit/>
          </a:bodyPr>
          <a:lstStyle/>
          <a:p>
            <a:pPr marL="0" lvl="0" indent="0" algn="ctr" defTabSz="266700">
              <a:lnSpc>
                <a:spcPct val="90000"/>
              </a:lnSpc>
              <a:spcBef>
                <a:spcPct val="0"/>
              </a:spcBef>
              <a:spcAft>
                <a:spcPct val="35000"/>
              </a:spcAft>
              <a:buNone/>
            </a:pPr>
            <a:endParaRPr lang="vi-VN" sz="600" kern="1200"/>
          </a:p>
        </p:txBody>
      </p:sp>
      <p:sp>
        <p:nvSpPr>
          <p:cNvPr id="28" name="Freeform: Shape 27">
            <a:extLst>
              <a:ext uri="{FF2B5EF4-FFF2-40B4-BE49-F238E27FC236}">
                <a16:creationId xmlns:a16="http://schemas.microsoft.com/office/drawing/2014/main" xmlns="" id="{B5C748F1-8615-851C-46ED-9EC3F7FB10A6}"/>
              </a:ext>
            </a:extLst>
          </p:cNvPr>
          <p:cNvSpPr/>
          <p:nvPr/>
        </p:nvSpPr>
        <p:spPr>
          <a:xfrm>
            <a:off x="3125476" y="3542025"/>
            <a:ext cx="2168219" cy="1100372"/>
          </a:xfrm>
          <a:custGeom>
            <a:avLst/>
            <a:gdLst>
              <a:gd name="connsiteX0" fmla="*/ 0 w 987752"/>
              <a:gd name="connsiteY0" fmla="*/ 49388 h 493876"/>
              <a:gd name="connsiteX1" fmla="*/ 49388 w 987752"/>
              <a:gd name="connsiteY1" fmla="*/ 0 h 493876"/>
              <a:gd name="connsiteX2" fmla="*/ 938364 w 987752"/>
              <a:gd name="connsiteY2" fmla="*/ 0 h 493876"/>
              <a:gd name="connsiteX3" fmla="*/ 987752 w 987752"/>
              <a:gd name="connsiteY3" fmla="*/ 49388 h 493876"/>
              <a:gd name="connsiteX4" fmla="*/ 987752 w 987752"/>
              <a:gd name="connsiteY4" fmla="*/ 444488 h 493876"/>
              <a:gd name="connsiteX5" fmla="*/ 938364 w 987752"/>
              <a:gd name="connsiteY5" fmla="*/ 493876 h 493876"/>
              <a:gd name="connsiteX6" fmla="*/ 49388 w 987752"/>
              <a:gd name="connsiteY6" fmla="*/ 493876 h 493876"/>
              <a:gd name="connsiteX7" fmla="*/ 0 w 987752"/>
              <a:gd name="connsiteY7" fmla="*/ 444488 h 493876"/>
              <a:gd name="connsiteX8" fmla="*/ 0 w 987752"/>
              <a:gd name="connsiteY8" fmla="*/ 49388 h 4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7752" h="493876">
                <a:moveTo>
                  <a:pt x="0" y="49388"/>
                </a:moveTo>
                <a:cubicBezTo>
                  <a:pt x="0" y="22112"/>
                  <a:pt x="22112" y="0"/>
                  <a:pt x="49388" y="0"/>
                </a:cubicBezTo>
                <a:lnTo>
                  <a:pt x="938364" y="0"/>
                </a:lnTo>
                <a:cubicBezTo>
                  <a:pt x="965640" y="0"/>
                  <a:pt x="987752" y="22112"/>
                  <a:pt x="987752" y="49388"/>
                </a:cubicBezTo>
                <a:lnTo>
                  <a:pt x="987752" y="444488"/>
                </a:lnTo>
                <a:cubicBezTo>
                  <a:pt x="987752" y="471764"/>
                  <a:pt x="965640" y="493876"/>
                  <a:pt x="938364" y="493876"/>
                </a:cubicBezTo>
                <a:lnTo>
                  <a:pt x="49388" y="493876"/>
                </a:lnTo>
                <a:cubicBezTo>
                  <a:pt x="22112" y="493876"/>
                  <a:pt x="0" y="471764"/>
                  <a:pt x="0" y="444488"/>
                </a:cubicBezTo>
                <a:lnTo>
                  <a:pt x="0" y="49388"/>
                </a:lnTo>
                <a:close/>
              </a:path>
            </a:pathLst>
          </a:custGeom>
          <a:solidFill>
            <a:schemeClr val="accent5"/>
          </a:solidFill>
          <a:ln>
            <a:solidFill>
              <a:srgbClr val="FF0000"/>
            </a:solidFill>
          </a:ln>
          <a:scene3d>
            <a:camera prst="orthographicFront"/>
            <a:lightRig rig="threePt" dir="t"/>
          </a:scene3d>
          <a:sp3d>
            <a:bevelT w="165100" prst="coolSlant"/>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0815" tIns="20815" rIns="20815" bIns="20815" numCol="1" spcCol="1270" anchor="ctr" anchorCtr="0">
            <a:noAutofit/>
          </a:bodyPr>
          <a:lstStyle/>
          <a:p>
            <a:pPr marL="0" lvl="0" indent="0" algn="ctr" defTabSz="444500">
              <a:lnSpc>
                <a:spcPct val="90000"/>
              </a:lnSpc>
              <a:spcBef>
                <a:spcPct val="0"/>
              </a:spcBef>
              <a:spcAft>
                <a:spcPct val="35000"/>
              </a:spcAft>
              <a:buNone/>
            </a:pPr>
            <a:r>
              <a:rPr lang="en-US" sz="2200" b="1" i="0" kern="1200" dirty="0" err="1">
                <a:solidFill>
                  <a:srgbClr val="FFFFFF"/>
                </a:solidFill>
                <a:latin typeface="Time s New Roman"/>
              </a:rPr>
              <a:t>Sáng</a:t>
            </a:r>
            <a:r>
              <a:rPr lang="en-US" sz="2200" b="1" i="0" kern="1200" dirty="0">
                <a:solidFill>
                  <a:srgbClr val="FFFFFF"/>
                </a:solidFill>
                <a:latin typeface="Time s New Roman"/>
              </a:rPr>
              <a:t> </a:t>
            </a:r>
            <a:r>
              <a:rPr lang="en-US" sz="2200" b="1" i="0" kern="1200" dirty="0" err="1">
                <a:solidFill>
                  <a:srgbClr val="FFFFFF"/>
                </a:solidFill>
                <a:latin typeface="Time s New Roman"/>
              </a:rPr>
              <a:t>tạo</a:t>
            </a:r>
            <a:r>
              <a:rPr lang="en-US" sz="2200" b="1" i="0" kern="1200" dirty="0">
                <a:solidFill>
                  <a:srgbClr val="FFFFFF"/>
                </a:solidFill>
                <a:latin typeface="Time s New Roman"/>
              </a:rPr>
              <a:t> </a:t>
            </a:r>
            <a:r>
              <a:rPr lang="en-US" sz="2200" b="1" i="0" kern="1200" dirty="0" err="1">
                <a:solidFill>
                  <a:srgbClr val="FFFFFF"/>
                </a:solidFill>
                <a:latin typeface="Time s New Roman"/>
              </a:rPr>
              <a:t>chậu</a:t>
            </a:r>
            <a:r>
              <a:rPr lang="en-US" sz="2200" b="1" i="0" kern="1200" dirty="0">
                <a:solidFill>
                  <a:srgbClr val="FFFFFF"/>
                </a:solidFill>
                <a:latin typeface="Time s New Roman"/>
              </a:rPr>
              <a:t> </a:t>
            </a:r>
          </a:p>
          <a:p>
            <a:pPr marL="0" lvl="0" indent="0" algn="ctr" defTabSz="444500">
              <a:lnSpc>
                <a:spcPct val="90000"/>
              </a:lnSpc>
              <a:spcBef>
                <a:spcPct val="0"/>
              </a:spcBef>
              <a:spcAft>
                <a:spcPct val="35000"/>
              </a:spcAft>
              <a:buNone/>
            </a:pPr>
            <a:r>
              <a:rPr lang="en-US" sz="2200" b="1" i="0" kern="1200" dirty="0" err="1">
                <a:solidFill>
                  <a:srgbClr val="FFFFFF"/>
                </a:solidFill>
                <a:latin typeface="Time s New Roman"/>
              </a:rPr>
              <a:t>trồng</a:t>
            </a:r>
            <a:r>
              <a:rPr lang="en-US" sz="2200" b="1" i="0" kern="1200" dirty="0">
                <a:solidFill>
                  <a:srgbClr val="FFFFFF"/>
                </a:solidFill>
                <a:latin typeface="Time s New Roman"/>
              </a:rPr>
              <a:t> </a:t>
            </a:r>
            <a:r>
              <a:rPr lang="en-US" sz="2200" b="1" i="0" kern="1200" dirty="0" err="1">
                <a:solidFill>
                  <a:srgbClr val="FFFFFF"/>
                </a:solidFill>
                <a:latin typeface="Time s New Roman"/>
              </a:rPr>
              <a:t>cây</a:t>
            </a:r>
            <a:r>
              <a:rPr lang="en-US" sz="2200" b="1" i="0" kern="1200" dirty="0">
                <a:solidFill>
                  <a:srgbClr val="FFFFFF"/>
                </a:solidFill>
                <a:latin typeface="Time s New Roman"/>
              </a:rPr>
              <a:t> </a:t>
            </a:r>
            <a:r>
              <a:rPr lang="en-US" sz="2200" b="1" i="0" kern="1200" dirty="0" err="1">
                <a:solidFill>
                  <a:srgbClr val="FFFFFF"/>
                </a:solidFill>
                <a:latin typeface="Time s New Roman"/>
              </a:rPr>
              <a:t>từ</a:t>
            </a:r>
            <a:r>
              <a:rPr lang="en-US" sz="2200" b="1" i="0" kern="1200" dirty="0">
                <a:solidFill>
                  <a:srgbClr val="FFFFFF"/>
                </a:solidFill>
                <a:latin typeface="Time s New Roman"/>
              </a:rPr>
              <a:t> </a:t>
            </a:r>
          </a:p>
          <a:p>
            <a:pPr marL="0" lvl="0" indent="0" algn="ctr" defTabSz="444500">
              <a:lnSpc>
                <a:spcPct val="90000"/>
              </a:lnSpc>
              <a:spcBef>
                <a:spcPct val="0"/>
              </a:spcBef>
              <a:spcAft>
                <a:spcPct val="35000"/>
              </a:spcAft>
              <a:buNone/>
            </a:pPr>
            <a:r>
              <a:rPr lang="en-US" sz="2200" b="1" i="0" kern="1200" dirty="0" err="1">
                <a:solidFill>
                  <a:srgbClr val="FFFFFF"/>
                </a:solidFill>
                <a:latin typeface="Time s New Roman"/>
              </a:rPr>
              <a:t>vật</a:t>
            </a:r>
            <a:r>
              <a:rPr lang="en-US" sz="2200" b="1" i="0" kern="1200" dirty="0">
                <a:solidFill>
                  <a:srgbClr val="FFFFFF"/>
                </a:solidFill>
                <a:latin typeface="Time s New Roman"/>
              </a:rPr>
              <a:t> </a:t>
            </a:r>
            <a:r>
              <a:rPr lang="en-US" sz="2200" b="1" i="0" kern="1200" dirty="0" err="1">
                <a:solidFill>
                  <a:srgbClr val="FFFFFF"/>
                </a:solidFill>
                <a:latin typeface="Time s New Roman"/>
              </a:rPr>
              <a:t>liệu</a:t>
            </a:r>
            <a:r>
              <a:rPr lang="en-US" sz="2200" b="1" i="0" kern="1200" dirty="0">
                <a:solidFill>
                  <a:srgbClr val="FFFFFF"/>
                </a:solidFill>
                <a:latin typeface="Time s New Roman"/>
              </a:rPr>
              <a:t> </a:t>
            </a:r>
            <a:r>
              <a:rPr lang="en-US" sz="2200" b="1" i="0" kern="1200" dirty="0" err="1">
                <a:solidFill>
                  <a:srgbClr val="FFFFFF"/>
                </a:solidFill>
                <a:latin typeface="Time s New Roman"/>
              </a:rPr>
              <a:t>tái</a:t>
            </a:r>
            <a:r>
              <a:rPr lang="en-US" sz="2200" b="1" i="0" kern="1200" dirty="0">
                <a:solidFill>
                  <a:srgbClr val="FFFFFF"/>
                </a:solidFill>
                <a:latin typeface="Time s New Roman"/>
              </a:rPr>
              <a:t> </a:t>
            </a:r>
            <a:r>
              <a:rPr lang="en-US" sz="2200" b="1" i="0" kern="1200" dirty="0" err="1">
                <a:solidFill>
                  <a:srgbClr val="FFFFFF"/>
                </a:solidFill>
                <a:latin typeface="Time s New Roman"/>
              </a:rPr>
              <a:t>chế</a:t>
            </a:r>
            <a:endParaRPr lang="vi-VN" sz="2200" kern="1200" dirty="0">
              <a:solidFill>
                <a:srgbClr val="FFFFFF"/>
              </a:solidFill>
              <a:latin typeface="Time s New Roman"/>
            </a:endParaRPr>
          </a:p>
        </p:txBody>
      </p:sp>
      <p:sp>
        <p:nvSpPr>
          <p:cNvPr id="29" name="Freeform: Shape 28">
            <a:extLst>
              <a:ext uri="{FF2B5EF4-FFF2-40B4-BE49-F238E27FC236}">
                <a16:creationId xmlns:a16="http://schemas.microsoft.com/office/drawing/2014/main" xmlns="" id="{F28144D9-CA12-AEDA-DC59-292077912FE4}"/>
              </a:ext>
            </a:extLst>
          </p:cNvPr>
          <p:cNvSpPr/>
          <p:nvPr/>
        </p:nvSpPr>
        <p:spPr>
          <a:xfrm rot="18289469">
            <a:off x="5523953" y="3767811"/>
            <a:ext cx="626486" cy="38731"/>
          </a:xfrm>
          <a:custGeom>
            <a:avLst/>
            <a:gdLst>
              <a:gd name="connsiteX0" fmla="*/ 0 w 691867"/>
              <a:gd name="connsiteY0" fmla="*/ 8822 h 17644"/>
              <a:gd name="connsiteX1" fmla="*/ 691867 w 691867"/>
              <a:gd name="connsiteY1" fmla="*/ 8822 h 17644"/>
            </a:gdLst>
            <a:ahLst/>
            <a:cxnLst>
              <a:cxn ang="0">
                <a:pos x="connsiteX0" y="connsiteY0"/>
              </a:cxn>
              <a:cxn ang="0">
                <a:pos x="connsiteX1" y="connsiteY1"/>
              </a:cxn>
            </a:cxnLst>
            <a:rect l="l" t="t" r="r" b="b"/>
            <a:pathLst>
              <a:path w="691867" h="17644">
                <a:moveTo>
                  <a:pt x="0" y="8822"/>
                </a:moveTo>
                <a:lnTo>
                  <a:pt x="691867" y="8822"/>
                </a:lnTo>
              </a:path>
            </a:pathLst>
          </a:custGeom>
          <a:noFill/>
          <a:scene3d>
            <a:camera prst="orthographicFront"/>
            <a:lightRig rig="threePt" dir="t"/>
          </a:scene3d>
          <a:sp3d>
            <a:bevelT w="165100" prst="coolSlant"/>
          </a:sp3d>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spcFirstLastPara="0" vert="horz" wrap="square" lIns="341337" tIns="-8475" rIns="341336" bIns="-8475" numCol="1" spcCol="1270" anchor="ctr" anchorCtr="0">
            <a:noAutofit/>
          </a:bodyPr>
          <a:lstStyle/>
          <a:p>
            <a:pPr marL="0" lvl="0" indent="0" algn="ctr" defTabSz="222250">
              <a:lnSpc>
                <a:spcPct val="90000"/>
              </a:lnSpc>
              <a:spcBef>
                <a:spcPct val="0"/>
              </a:spcBef>
              <a:spcAft>
                <a:spcPct val="35000"/>
              </a:spcAft>
              <a:buNone/>
            </a:pPr>
            <a:endParaRPr lang="vi-VN" sz="500" kern="1200"/>
          </a:p>
        </p:txBody>
      </p:sp>
      <p:sp>
        <p:nvSpPr>
          <p:cNvPr id="30" name="Freeform: Shape 29">
            <a:extLst>
              <a:ext uri="{FF2B5EF4-FFF2-40B4-BE49-F238E27FC236}">
                <a16:creationId xmlns:a16="http://schemas.microsoft.com/office/drawing/2014/main" xmlns="" id="{3FA3CC52-1446-E686-1006-28A24DF6D652}"/>
              </a:ext>
            </a:extLst>
          </p:cNvPr>
          <p:cNvSpPr/>
          <p:nvPr/>
        </p:nvSpPr>
        <p:spPr>
          <a:xfrm>
            <a:off x="6270840" y="3306431"/>
            <a:ext cx="2467052" cy="447205"/>
          </a:xfrm>
          <a:custGeom>
            <a:avLst/>
            <a:gdLst>
              <a:gd name="connsiteX0" fmla="*/ 0 w 987752"/>
              <a:gd name="connsiteY0" fmla="*/ 49388 h 493876"/>
              <a:gd name="connsiteX1" fmla="*/ 49388 w 987752"/>
              <a:gd name="connsiteY1" fmla="*/ 0 h 493876"/>
              <a:gd name="connsiteX2" fmla="*/ 938364 w 987752"/>
              <a:gd name="connsiteY2" fmla="*/ 0 h 493876"/>
              <a:gd name="connsiteX3" fmla="*/ 987752 w 987752"/>
              <a:gd name="connsiteY3" fmla="*/ 49388 h 493876"/>
              <a:gd name="connsiteX4" fmla="*/ 987752 w 987752"/>
              <a:gd name="connsiteY4" fmla="*/ 444488 h 493876"/>
              <a:gd name="connsiteX5" fmla="*/ 938364 w 987752"/>
              <a:gd name="connsiteY5" fmla="*/ 493876 h 493876"/>
              <a:gd name="connsiteX6" fmla="*/ 49388 w 987752"/>
              <a:gd name="connsiteY6" fmla="*/ 493876 h 493876"/>
              <a:gd name="connsiteX7" fmla="*/ 0 w 987752"/>
              <a:gd name="connsiteY7" fmla="*/ 444488 h 493876"/>
              <a:gd name="connsiteX8" fmla="*/ 0 w 987752"/>
              <a:gd name="connsiteY8" fmla="*/ 49388 h 4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7752" h="493876">
                <a:moveTo>
                  <a:pt x="0" y="49388"/>
                </a:moveTo>
                <a:cubicBezTo>
                  <a:pt x="0" y="22112"/>
                  <a:pt x="22112" y="0"/>
                  <a:pt x="49388" y="0"/>
                </a:cubicBezTo>
                <a:lnTo>
                  <a:pt x="938364" y="0"/>
                </a:lnTo>
                <a:cubicBezTo>
                  <a:pt x="965640" y="0"/>
                  <a:pt x="987752" y="22112"/>
                  <a:pt x="987752" y="49388"/>
                </a:cubicBezTo>
                <a:lnTo>
                  <a:pt x="987752" y="444488"/>
                </a:lnTo>
                <a:cubicBezTo>
                  <a:pt x="987752" y="471764"/>
                  <a:pt x="965640" y="493876"/>
                  <a:pt x="938364" y="493876"/>
                </a:cubicBezTo>
                <a:lnTo>
                  <a:pt x="49388" y="493876"/>
                </a:lnTo>
                <a:cubicBezTo>
                  <a:pt x="22112" y="493876"/>
                  <a:pt x="0" y="471764"/>
                  <a:pt x="0" y="444488"/>
                </a:cubicBezTo>
                <a:lnTo>
                  <a:pt x="0" y="49388"/>
                </a:lnTo>
                <a:close/>
              </a:path>
            </a:pathLst>
          </a:custGeom>
          <a:ln>
            <a:solidFill>
              <a:srgbClr val="FF0000"/>
            </a:solidFill>
          </a:ln>
          <a:scene3d>
            <a:camera prst="orthographicFront"/>
            <a:lightRig rig="threePt" dir="t"/>
          </a:scene3d>
          <a:sp3d>
            <a:bevelT w="165100" prst="coolSlant"/>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0815" tIns="20815" rIns="20815" bIns="20815" numCol="1" spcCol="1270" anchor="ctr" anchorCtr="0">
            <a:noAutofit/>
          </a:bodyPr>
          <a:lstStyle/>
          <a:p>
            <a:pPr marL="0" lvl="0" indent="0" algn="ctr" defTabSz="444500">
              <a:lnSpc>
                <a:spcPct val="90000"/>
              </a:lnSpc>
              <a:spcBef>
                <a:spcPct val="0"/>
              </a:spcBef>
              <a:spcAft>
                <a:spcPct val="35000"/>
              </a:spcAft>
              <a:buNone/>
            </a:pPr>
            <a:r>
              <a:rPr lang="en-US" sz="1800" b="1" i="0" kern="1200" dirty="0" err="1">
                <a:solidFill>
                  <a:srgbClr val="FFFFFF"/>
                </a:solidFill>
                <a:latin typeface="Time s New Roman"/>
              </a:rPr>
              <a:t>Chuẩn</a:t>
            </a:r>
            <a:r>
              <a:rPr lang="en-US" sz="1800" b="1" i="0" kern="1200" dirty="0">
                <a:solidFill>
                  <a:srgbClr val="FFFFFF"/>
                </a:solidFill>
                <a:latin typeface="Time s New Roman"/>
              </a:rPr>
              <a:t> </a:t>
            </a:r>
            <a:r>
              <a:rPr lang="en-US" sz="1800" b="1" i="0" kern="1200" dirty="0" err="1">
                <a:solidFill>
                  <a:srgbClr val="FFFFFF"/>
                </a:solidFill>
                <a:latin typeface="Time s New Roman"/>
              </a:rPr>
              <a:t>bị</a:t>
            </a:r>
            <a:r>
              <a:rPr lang="en-US" sz="1800" b="1" i="0" kern="1200" dirty="0">
                <a:solidFill>
                  <a:srgbClr val="FFFFFF"/>
                </a:solidFill>
                <a:latin typeface="Time s New Roman"/>
              </a:rPr>
              <a:t> </a:t>
            </a:r>
            <a:r>
              <a:rPr lang="en-US" sz="1800" b="1" i="0" kern="1200" dirty="0" err="1">
                <a:solidFill>
                  <a:srgbClr val="FFFFFF"/>
                </a:solidFill>
                <a:latin typeface="Time s New Roman"/>
              </a:rPr>
              <a:t>đồ</a:t>
            </a:r>
            <a:r>
              <a:rPr lang="en-US" sz="1800" b="1" i="0" kern="1200" dirty="0">
                <a:solidFill>
                  <a:srgbClr val="FFFFFF"/>
                </a:solidFill>
                <a:latin typeface="Time s New Roman"/>
              </a:rPr>
              <a:t> </a:t>
            </a:r>
            <a:r>
              <a:rPr lang="en-US" sz="1800" b="1" i="0" kern="1200" dirty="0" err="1">
                <a:solidFill>
                  <a:srgbClr val="FFFFFF"/>
                </a:solidFill>
                <a:latin typeface="Time s New Roman"/>
              </a:rPr>
              <a:t>dùng</a:t>
            </a:r>
            <a:endParaRPr lang="vi-VN" sz="1800" b="1" kern="1200" dirty="0">
              <a:solidFill>
                <a:srgbClr val="FFFFFF"/>
              </a:solidFill>
              <a:latin typeface="Time s New Roman"/>
            </a:endParaRPr>
          </a:p>
        </p:txBody>
      </p:sp>
      <p:sp>
        <p:nvSpPr>
          <p:cNvPr id="31" name="Freeform: Shape 30">
            <a:extLst>
              <a:ext uri="{FF2B5EF4-FFF2-40B4-BE49-F238E27FC236}">
                <a16:creationId xmlns:a16="http://schemas.microsoft.com/office/drawing/2014/main" xmlns="" id="{24480E9F-B714-5ECE-76DF-E87A9A7EAC79}"/>
              </a:ext>
            </a:extLst>
          </p:cNvPr>
          <p:cNvSpPr/>
          <p:nvPr/>
        </p:nvSpPr>
        <p:spPr>
          <a:xfrm>
            <a:off x="5403552" y="4036330"/>
            <a:ext cx="867286" cy="15977"/>
          </a:xfrm>
          <a:custGeom>
            <a:avLst/>
            <a:gdLst>
              <a:gd name="connsiteX0" fmla="*/ 0 w 395100"/>
              <a:gd name="connsiteY0" fmla="*/ 8822 h 17644"/>
              <a:gd name="connsiteX1" fmla="*/ 395100 w 395100"/>
              <a:gd name="connsiteY1" fmla="*/ 8822 h 17644"/>
            </a:gdLst>
            <a:ahLst/>
            <a:cxnLst>
              <a:cxn ang="0">
                <a:pos x="connsiteX0" y="connsiteY0"/>
              </a:cxn>
              <a:cxn ang="0">
                <a:pos x="connsiteX1" y="connsiteY1"/>
              </a:cxn>
            </a:cxnLst>
            <a:rect l="l" t="t" r="r" b="b"/>
            <a:pathLst>
              <a:path w="395100" h="17644">
                <a:moveTo>
                  <a:pt x="0" y="8822"/>
                </a:moveTo>
                <a:lnTo>
                  <a:pt x="395100" y="8822"/>
                </a:lnTo>
              </a:path>
            </a:pathLst>
          </a:custGeom>
          <a:noFill/>
          <a:scene3d>
            <a:camera prst="orthographicFront"/>
            <a:lightRig rig="threePt" dir="t"/>
          </a:scene3d>
          <a:sp3d>
            <a:bevelT w="165100" prst="coolSlant"/>
          </a:sp3d>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spcFirstLastPara="0" vert="horz" wrap="square" lIns="200373" tIns="-1055" rIns="200372" bIns="-1056" numCol="1" spcCol="1270" anchor="ctr" anchorCtr="0">
            <a:noAutofit/>
          </a:bodyPr>
          <a:lstStyle/>
          <a:p>
            <a:pPr marL="0" lvl="0" indent="0" algn="ctr" defTabSz="222250">
              <a:lnSpc>
                <a:spcPct val="90000"/>
              </a:lnSpc>
              <a:spcBef>
                <a:spcPct val="0"/>
              </a:spcBef>
              <a:spcAft>
                <a:spcPct val="35000"/>
              </a:spcAft>
              <a:buNone/>
            </a:pPr>
            <a:endParaRPr lang="vi-VN" sz="500" kern="1200"/>
          </a:p>
        </p:txBody>
      </p:sp>
      <p:sp>
        <p:nvSpPr>
          <p:cNvPr id="32" name="Freeform: Shape 31">
            <a:extLst>
              <a:ext uri="{FF2B5EF4-FFF2-40B4-BE49-F238E27FC236}">
                <a16:creationId xmlns:a16="http://schemas.microsoft.com/office/drawing/2014/main" xmlns="" id="{31217DFE-29FE-6D14-E96D-23E94BB986BE}"/>
              </a:ext>
            </a:extLst>
          </p:cNvPr>
          <p:cNvSpPr/>
          <p:nvPr/>
        </p:nvSpPr>
        <p:spPr>
          <a:xfrm>
            <a:off x="6270840" y="3820716"/>
            <a:ext cx="2467052" cy="447205"/>
          </a:xfrm>
          <a:custGeom>
            <a:avLst/>
            <a:gdLst>
              <a:gd name="connsiteX0" fmla="*/ 0 w 987752"/>
              <a:gd name="connsiteY0" fmla="*/ 49388 h 493876"/>
              <a:gd name="connsiteX1" fmla="*/ 49388 w 987752"/>
              <a:gd name="connsiteY1" fmla="*/ 0 h 493876"/>
              <a:gd name="connsiteX2" fmla="*/ 938364 w 987752"/>
              <a:gd name="connsiteY2" fmla="*/ 0 h 493876"/>
              <a:gd name="connsiteX3" fmla="*/ 987752 w 987752"/>
              <a:gd name="connsiteY3" fmla="*/ 49388 h 493876"/>
              <a:gd name="connsiteX4" fmla="*/ 987752 w 987752"/>
              <a:gd name="connsiteY4" fmla="*/ 444488 h 493876"/>
              <a:gd name="connsiteX5" fmla="*/ 938364 w 987752"/>
              <a:gd name="connsiteY5" fmla="*/ 493876 h 493876"/>
              <a:gd name="connsiteX6" fmla="*/ 49388 w 987752"/>
              <a:gd name="connsiteY6" fmla="*/ 493876 h 493876"/>
              <a:gd name="connsiteX7" fmla="*/ 0 w 987752"/>
              <a:gd name="connsiteY7" fmla="*/ 444488 h 493876"/>
              <a:gd name="connsiteX8" fmla="*/ 0 w 987752"/>
              <a:gd name="connsiteY8" fmla="*/ 49388 h 4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7752" h="493876">
                <a:moveTo>
                  <a:pt x="0" y="49388"/>
                </a:moveTo>
                <a:cubicBezTo>
                  <a:pt x="0" y="22112"/>
                  <a:pt x="22112" y="0"/>
                  <a:pt x="49388" y="0"/>
                </a:cubicBezTo>
                <a:lnTo>
                  <a:pt x="938364" y="0"/>
                </a:lnTo>
                <a:cubicBezTo>
                  <a:pt x="965640" y="0"/>
                  <a:pt x="987752" y="22112"/>
                  <a:pt x="987752" y="49388"/>
                </a:cubicBezTo>
                <a:lnTo>
                  <a:pt x="987752" y="444488"/>
                </a:lnTo>
                <a:cubicBezTo>
                  <a:pt x="987752" y="471764"/>
                  <a:pt x="965640" y="493876"/>
                  <a:pt x="938364" y="493876"/>
                </a:cubicBezTo>
                <a:lnTo>
                  <a:pt x="49388" y="493876"/>
                </a:lnTo>
                <a:cubicBezTo>
                  <a:pt x="22112" y="493876"/>
                  <a:pt x="0" y="471764"/>
                  <a:pt x="0" y="444488"/>
                </a:cubicBezTo>
                <a:lnTo>
                  <a:pt x="0" y="49388"/>
                </a:lnTo>
                <a:close/>
              </a:path>
            </a:pathLst>
          </a:custGeom>
          <a:ln>
            <a:solidFill>
              <a:srgbClr val="FF0000"/>
            </a:solidFill>
          </a:ln>
          <a:scene3d>
            <a:camera prst="orthographicFront"/>
            <a:lightRig rig="threePt" dir="t"/>
          </a:scene3d>
          <a:sp3d>
            <a:bevelT w="165100" prst="coolSlant"/>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0815" tIns="20815" rIns="20815" bIns="20815" numCol="1" spcCol="1270" anchor="ctr" anchorCtr="0">
            <a:noAutofit/>
          </a:bodyPr>
          <a:lstStyle/>
          <a:p>
            <a:pPr marL="0" lvl="0" indent="0" algn="ctr" defTabSz="444500">
              <a:lnSpc>
                <a:spcPct val="90000"/>
              </a:lnSpc>
              <a:spcBef>
                <a:spcPct val="0"/>
              </a:spcBef>
              <a:spcAft>
                <a:spcPct val="35000"/>
              </a:spcAft>
              <a:buNone/>
            </a:pPr>
            <a:r>
              <a:rPr lang="en-US" sz="1800" b="1" i="0" kern="1200" dirty="0" err="1">
                <a:solidFill>
                  <a:srgbClr val="FFFFFF"/>
                </a:solidFill>
                <a:latin typeface="Time s New Roman"/>
              </a:rPr>
              <a:t>Làm</a:t>
            </a:r>
            <a:r>
              <a:rPr lang="en-US" sz="1800" b="1" i="0" kern="1200" dirty="0">
                <a:solidFill>
                  <a:srgbClr val="FFFFFF"/>
                </a:solidFill>
                <a:latin typeface="Time s New Roman"/>
              </a:rPr>
              <a:t> </a:t>
            </a:r>
            <a:r>
              <a:rPr lang="en-US" sz="1800" b="1" i="0" kern="1200" dirty="0" err="1">
                <a:solidFill>
                  <a:srgbClr val="FFFFFF"/>
                </a:solidFill>
                <a:latin typeface="Time s New Roman"/>
              </a:rPr>
              <a:t>chậu</a:t>
            </a:r>
            <a:r>
              <a:rPr lang="en-US" sz="1800" b="1" i="0" kern="1200" dirty="0">
                <a:solidFill>
                  <a:srgbClr val="FFFFFF"/>
                </a:solidFill>
                <a:latin typeface="Time s New Roman"/>
              </a:rPr>
              <a:t> </a:t>
            </a:r>
            <a:r>
              <a:rPr lang="en-US" sz="1800" b="1" i="0" kern="1200" dirty="0" err="1">
                <a:solidFill>
                  <a:srgbClr val="FFFFFF"/>
                </a:solidFill>
                <a:latin typeface="Time s New Roman"/>
              </a:rPr>
              <a:t>trồng</a:t>
            </a:r>
            <a:r>
              <a:rPr lang="en-US" sz="1800" b="1" i="0" kern="1200" dirty="0">
                <a:solidFill>
                  <a:srgbClr val="FFFFFF"/>
                </a:solidFill>
                <a:latin typeface="Time s New Roman"/>
              </a:rPr>
              <a:t> </a:t>
            </a:r>
            <a:r>
              <a:rPr lang="en-US" sz="1800" b="1" i="0" kern="1200" dirty="0" err="1">
                <a:solidFill>
                  <a:srgbClr val="FFFFFF"/>
                </a:solidFill>
                <a:latin typeface="Time s New Roman"/>
              </a:rPr>
              <a:t>cây</a:t>
            </a:r>
            <a:endParaRPr lang="vi-VN" sz="1800" b="1" kern="1200" dirty="0">
              <a:solidFill>
                <a:srgbClr val="FFFFFF"/>
              </a:solidFill>
              <a:latin typeface="Time s New Roman"/>
            </a:endParaRPr>
          </a:p>
        </p:txBody>
      </p:sp>
      <p:sp>
        <p:nvSpPr>
          <p:cNvPr id="33" name="Freeform: Shape 32">
            <a:extLst>
              <a:ext uri="{FF2B5EF4-FFF2-40B4-BE49-F238E27FC236}">
                <a16:creationId xmlns:a16="http://schemas.microsoft.com/office/drawing/2014/main" xmlns="" id="{9B9214E2-81BF-8E09-B31E-491DF66B8BCF}"/>
              </a:ext>
            </a:extLst>
          </p:cNvPr>
          <p:cNvSpPr/>
          <p:nvPr/>
        </p:nvSpPr>
        <p:spPr>
          <a:xfrm rot="3310531">
            <a:off x="5523953" y="4282096"/>
            <a:ext cx="626486" cy="38731"/>
          </a:xfrm>
          <a:custGeom>
            <a:avLst/>
            <a:gdLst>
              <a:gd name="connsiteX0" fmla="*/ 0 w 691867"/>
              <a:gd name="connsiteY0" fmla="*/ 8822 h 17644"/>
              <a:gd name="connsiteX1" fmla="*/ 691867 w 691867"/>
              <a:gd name="connsiteY1" fmla="*/ 8822 h 17644"/>
            </a:gdLst>
            <a:ahLst/>
            <a:cxnLst>
              <a:cxn ang="0">
                <a:pos x="connsiteX0" y="connsiteY0"/>
              </a:cxn>
              <a:cxn ang="0">
                <a:pos x="connsiteX1" y="connsiteY1"/>
              </a:cxn>
            </a:cxnLst>
            <a:rect l="l" t="t" r="r" b="b"/>
            <a:pathLst>
              <a:path w="691867" h="17644">
                <a:moveTo>
                  <a:pt x="0" y="8822"/>
                </a:moveTo>
                <a:lnTo>
                  <a:pt x="691867" y="8822"/>
                </a:lnTo>
              </a:path>
            </a:pathLst>
          </a:custGeom>
          <a:noFill/>
          <a:scene3d>
            <a:camera prst="orthographicFront"/>
            <a:lightRig rig="threePt" dir="t"/>
          </a:scene3d>
          <a:sp3d>
            <a:bevelT w="165100" prst="coolSlant"/>
          </a:sp3d>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spcFirstLastPara="0" vert="horz" wrap="square" lIns="341337" tIns="-8475" rIns="341336" bIns="-8475" numCol="1" spcCol="1270" anchor="ctr" anchorCtr="0">
            <a:noAutofit/>
          </a:bodyPr>
          <a:lstStyle/>
          <a:p>
            <a:pPr marL="0" lvl="0" indent="0" algn="ctr" defTabSz="222250">
              <a:lnSpc>
                <a:spcPct val="90000"/>
              </a:lnSpc>
              <a:spcBef>
                <a:spcPct val="0"/>
              </a:spcBef>
              <a:spcAft>
                <a:spcPct val="35000"/>
              </a:spcAft>
              <a:buNone/>
            </a:pPr>
            <a:endParaRPr lang="vi-VN" sz="500" kern="1200"/>
          </a:p>
        </p:txBody>
      </p:sp>
      <p:sp>
        <p:nvSpPr>
          <p:cNvPr id="34" name="Freeform: Shape 33">
            <a:extLst>
              <a:ext uri="{FF2B5EF4-FFF2-40B4-BE49-F238E27FC236}">
                <a16:creationId xmlns:a16="http://schemas.microsoft.com/office/drawing/2014/main" xmlns="" id="{E7C58F59-1597-6DAD-C4CF-41B7A8C5573E}"/>
              </a:ext>
            </a:extLst>
          </p:cNvPr>
          <p:cNvSpPr/>
          <p:nvPr/>
        </p:nvSpPr>
        <p:spPr>
          <a:xfrm>
            <a:off x="6270840" y="4335002"/>
            <a:ext cx="2467052" cy="447205"/>
          </a:xfrm>
          <a:custGeom>
            <a:avLst/>
            <a:gdLst>
              <a:gd name="connsiteX0" fmla="*/ 0 w 987752"/>
              <a:gd name="connsiteY0" fmla="*/ 49388 h 493876"/>
              <a:gd name="connsiteX1" fmla="*/ 49388 w 987752"/>
              <a:gd name="connsiteY1" fmla="*/ 0 h 493876"/>
              <a:gd name="connsiteX2" fmla="*/ 938364 w 987752"/>
              <a:gd name="connsiteY2" fmla="*/ 0 h 493876"/>
              <a:gd name="connsiteX3" fmla="*/ 987752 w 987752"/>
              <a:gd name="connsiteY3" fmla="*/ 49388 h 493876"/>
              <a:gd name="connsiteX4" fmla="*/ 987752 w 987752"/>
              <a:gd name="connsiteY4" fmla="*/ 444488 h 493876"/>
              <a:gd name="connsiteX5" fmla="*/ 938364 w 987752"/>
              <a:gd name="connsiteY5" fmla="*/ 493876 h 493876"/>
              <a:gd name="connsiteX6" fmla="*/ 49388 w 987752"/>
              <a:gd name="connsiteY6" fmla="*/ 493876 h 493876"/>
              <a:gd name="connsiteX7" fmla="*/ 0 w 987752"/>
              <a:gd name="connsiteY7" fmla="*/ 444488 h 493876"/>
              <a:gd name="connsiteX8" fmla="*/ 0 w 987752"/>
              <a:gd name="connsiteY8" fmla="*/ 49388 h 4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7752" h="493876">
                <a:moveTo>
                  <a:pt x="0" y="49388"/>
                </a:moveTo>
                <a:cubicBezTo>
                  <a:pt x="0" y="22112"/>
                  <a:pt x="22112" y="0"/>
                  <a:pt x="49388" y="0"/>
                </a:cubicBezTo>
                <a:lnTo>
                  <a:pt x="938364" y="0"/>
                </a:lnTo>
                <a:cubicBezTo>
                  <a:pt x="965640" y="0"/>
                  <a:pt x="987752" y="22112"/>
                  <a:pt x="987752" y="49388"/>
                </a:cubicBezTo>
                <a:lnTo>
                  <a:pt x="987752" y="444488"/>
                </a:lnTo>
                <a:cubicBezTo>
                  <a:pt x="987752" y="471764"/>
                  <a:pt x="965640" y="493876"/>
                  <a:pt x="938364" y="493876"/>
                </a:cubicBezTo>
                <a:lnTo>
                  <a:pt x="49388" y="493876"/>
                </a:lnTo>
                <a:cubicBezTo>
                  <a:pt x="22112" y="493876"/>
                  <a:pt x="0" y="471764"/>
                  <a:pt x="0" y="444488"/>
                </a:cubicBezTo>
                <a:lnTo>
                  <a:pt x="0" y="49388"/>
                </a:lnTo>
                <a:close/>
              </a:path>
            </a:pathLst>
          </a:custGeom>
          <a:ln>
            <a:solidFill>
              <a:srgbClr val="FF0000"/>
            </a:solidFill>
          </a:ln>
          <a:scene3d>
            <a:camera prst="orthographicFront"/>
            <a:lightRig rig="threePt" dir="t"/>
          </a:scene3d>
          <a:sp3d>
            <a:bevelT w="165100" prst="coolSlant"/>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0815" tIns="20815" rIns="20815" bIns="20815" numCol="1" spcCol="1270" anchor="ctr" anchorCtr="0">
            <a:noAutofit/>
          </a:bodyPr>
          <a:lstStyle/>
          <a:p>
            <a:pPr marL="0" lvl="0" indent="0" algn="ctr" defTabSz="444500">
              <a:lnSpc>
                <a:spcPct val="90000"/>
              </a:lnSpc>
              <a:spcBef>
                <a:spcPct val="0"/>
              </a:spcBef>
              <a:spcAft>
                <a:spcPct val="35000"/>
              </a:spcAft>
              <a:buNone/>
            </a:pPr>
            <a:r>
              <a:rPr lang="en-US" sz="1800" b="1" i="0" kern="1200" dirty="0">
                <a:solidFill>
                  <a:srgbClr val="FFFFFF"/>
                </a:solidFill>
                <a:latin typeface="Time s New Roman"/>
              </a:rPr>
              <a:t>Trang </a:t>
            </a:r>
            <a:r>
              <a:rPr lang="en-US" sz="1800" b="1" i="0" kern="1200" dirty="0" err="1">
                <a:solidFill>
                  <a:srgbClr val="FFFFFF"/>
                </a:solidFill>
                <a:latin typeface="Time s New Roman"/>
              </a:rPr>
              <a:t>trí</a:t>
            </a:r>
            <a:r>
              <a:rPr lang="en-US" sz="1800" b="1" i="0" kern="1200" dirty="0">
                <a:solidFill>
                  <a:srgbClr val="FFFFFF"/>
                </a:solidFill>
                <a:latin typeface="Time s New Roman"/>
              </a:rPr>
              <a:t> </a:t>
            </a:r>
            <a:r>
              <a:rPr lang="en-US" sz="1800" b="1" i="0" kern="1200" dirty="0" err="1">
                <a:solidFill>
                  <a:srgbClr val="FFFFFF"/>
                </a:solidFill>
                <a:latin typeface="Time s New Roman"/>
              </a:rPr>
              <a:t>chậu</a:t>
            </a:r>
            <a:endParaRPr lang="vi-VN" sz="1800" b="1" kern="1200" dirty="0">
              <a:solidFill>
                <a:srgbClr val="FFFFFF"/>
              </a:solidFill>
              <a:latin typeface="Time s New Roman"/>
            </a:endParaRPr>
          </a:p>
        </p:txBody>
      </p:sp>
    </p:spTree>
    <p:extLst>
      <p:ext uri="{BB962C8B-B14F-4D97-AF65-F5344CB8AC3E}">
        <p14:creationId xmlns:p14="http://schemas.microsoft.com/office/powerpoint/2010/main" val="214230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500"/>
                                        <p:tgtEl>
                                          <p:spTgt spid="15"/>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500"/>
                                        <p:tgtEl>
                                          <p:spTgt spid="17"/>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left)">
                                      <p:cBhvr>
                                        <p:cTn id="60" dur="500"/>
                                        <p:tgtEl>
                                          <p:spTgt spid="21"/>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left)">
                                      <p:cBhvr>
                                        <p:cTn id="63" dur="5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wipe(left)">
                                      <p:cBhvr>
                                        <p:cTn id="68" dur="500"/>
                                        <p:tgtEl>
                                          <p:spTgt spid="23"/>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wipe(left)">
                                      <p:cBhvr>
                                        <p:cTn id="71" dur="5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wipe(left)">
                                      <p:cBhvr>
                                        <p:cTn id="76" dur="500"/>
                                        <p:tgtEl>
                                          <p:spTgt spid="25"/>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wipe(left)">
                                      <p:cBhvr>
                                        <p:cTn id="79" dur="500"/>
                                        <p:tgtEl>
                                          <p:spTgt spid="26"/>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wipe(left)">
                                      <p:cBhvr>
                                        <p:cTn id="84" dur="500"/>
                                        <p:tgtEl>
                                          <p:spTgt spid="29"/>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wipe(left)">
                                      <p:cBhvr>
                                        <p:cTn id="87" dur="500"/>
                                        <p:tgtEl>
                                          <p:spTgt spid="3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wipe(left)">
                                      <p:cBhvr>
                                        <p:cTn id="92" dur="500"/>
                                        <p:tgtEl>
                                          <p:spTgt spid="31"/>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wipe(left)">
                                      <p:cBhvr>
                                        <p:cTn id="95" dur="500"/>
                                        <p:tgtEl>
                                          <p:spTgt spid="32"/>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33"/>
                                        </p:tgtEl>
                                        <p:attrNameLst>
                                          <p:attrName>style.visibility</p:attrName>
                                        </p:attrNameLst>
                                      </p:cBhvr>
                                      <p:to>
                                        <p:strVal val="visible"/>
                                      </p:to>
                                    </p:set>
                                    <p:animEffect transition="in" filter="wipe(left)">
                                      <p:cBhvr>
                                        <p:cTn id="100" dur="500"/>
                                        <p:tgtEl>
                                          <p:spTgt spid="33"/>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34"/>
                                        </p:tgtEl>
                                        <p:attrNameLst>
                                          <p:attrName>style.visibility</p:attrName>
                                        </p:attrNameLst>
                                      </p:cBhvr>
                                      <p:to>
                                        <p:strVal val="visible"/>
                                      </p:to>
                                    </p:set>
                                    <p:animEffect transition="in" filter="wipe(left)">
                                      <p:cBhvr>
                                        <p:cTn id="10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96">
            <a:extLst>
              <a:ext uri="{FF2B5EF4-FFF2-40B4-BE49-F238E27FC236}">
                <a16:creationId xmlns:a16="http://schemas.microsoft.com/office/drawing/2014/main" xmlns="" id="{8968976A-A489-5ED5-5718-96F4D6AAE7DC}"/>
              </a:ext>
            </a:extLst>
          </p:cNvPr>
          <p:cNvSpPr/>
          <p:nvPr/>
        </p:nvSpPr>
        <p:spPr>
          <a:xfrm rot="7574875">
            <a:off x="2691549" y="3063442"/>
            <a:ext cx="2400343" cy="733041"/>
          </a:xfrm>
          <a:custGeom>
            <a:avLst/>
            <a:gdLst>
              <a:gd name="connsiteX0" fmla="*/ 239639 w 1609809"/>
              <a:gd name="connsiteY0" fmla="*/ 3810 h 456305"/>
              <a:gd name="connsiteX1" fmla="*/ 975364 w 1609809"/>
              <a:gd name="connsiteY1" fmla="*/ 277079 h 456305"/>
              <a:gd name="connsiteX2" fmla="*/ 1048936 w 1609809"/>
              <a:gd name="connsiteY2" fmla="*/ 308610 h 456305"/>
              <a:gd name="connsiteX3" fmla="*/ 1605984 w 1609809"/>
              <a:gd name="connsiteY3" fmla="*/ 455755 h 456305"/>
              <a:gd name="connsiteX4" fmla="*/ 733626 w 1609809"/>
              <a:gd name="connsiteY4" fmla="*/ 350652 h 456305"/>
              <a:gd name="connsiteX5" fmla="*/ 39943 w 1609809"/>
              <a:gd name="connsiteY5" fmla="*/ 150955 h 456305"/>
              <a:gd name="connsiteX6" fmla="*/ 103005 w 1609809"/>
              <a:gd name="connsiteY6" fmla="*/ 119424 h 456305"/>
              <a:gd name="connsiteX7" fmla="*/ 239639 w 1609809"/>
              <a:gd name="connsiteY7" fmla="*/ 3810 h 456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9809" h="456305">
                <a:moveTo>
                  <a:pt x="239639" y="3810"/>
                </a:moveTo>
                <a:cubicBezTo>
                  <a:pt x="385032" y="30086"/>
                  <a:pt x="840481" y="226279"/>
                  <a:pt x="975364" y="277079"/>
                </a:cubicBezTo>
                <a:cubicBezTo>
                  <a:pt x="1110247" y="327879"/>
                  <a:pt x="943833" y="278831"/>
                  <a:pt x="1048936" y="308610"/>
                </a:cubicBezTo>
                <a:cubicBezTo>
                  <a:pt x="1154039" y="338389"/>
                  <a:pt x="1658536" y="448748"/>
                  <a:pt x="1605984" y="455755"/>
                </a:cubicBezTo>
                <a:cubicBezTo>
                  <a:pt x="1553432" y="462762"/>
                  <a:pt x="994633" y="401452"/>
                  <a:pt x="733626" y="350652"/>
                </a:cubicBezTo>
                <a:cubicBezTo>
                  <a:pt x="472619" y="299852"/>
                  <a:pt x="145046" y="189493"/>
                  <a:pt x="39943" y="150955"/>
                </a:cubicBezTo>
                <a:cubicBezTo>
                  <a:pt x="-65161" y="112417"/>
                  <a:pt x="66219" y="143948"/>
                  <a:pt x="103005" y="119424"/>
                </a:cubicBezTo>
                <a:cubicBezTo>
                  <a:pt x="139791" y="94900"/>
                  <a:pt x="94246" y="-22466"/>
                  <a:pt x="239639" y="3810"/>
                </a:cubicBezTo>
                <a:close/>
              </a:path>
            </a:pathLst>
          </a:custGeom>
          <a:solidFill>
            <a:schemeClr val="accent6">
              <a:lumMod val="75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Freeform: Shape 20">
            <a:extLst>
              <a:ext uri="{FF2B5EF4-FFF2-40B4-BE49-F238E27FC236}">
                <a16:creationId xmlns:a16="http://schemas.microsoft.com/office/drawing/2014/main" xmlns="" id="{4479B2CD-4954-CD9D-C496-92FB328FC624}"/>
              </a:ext>
            </a:extLst>
          </p:cNvPr>
          <p:cNvSpPr/>
          <p:nvPr/>
        </p:nvSpPr>
        <p:spPr>
          <a:xfrm rot="20319847">
            <a:off x="4635160" y="1150242"/>
            <a:ext cx="1875653" cy="545791"/>
          </a:xfrm>
          <a:custGeom>
            <a:avLst/>
            <a:gdLst>
              <a:gd name="connsiteX0" fmla="*/ 0 w 2224878"/>
              <a:gd name="connsiteY0" fmla="*/ 465780 h 753438"/>
              <a:gd name="connsiteX1" fmla="*/ 778934 w 2224878"/>
              <a:gd name="connsiteY1" fmla="*/ 115824 h 753438"/>
              <a:gd name="connsiteX2" fmla="*/ 1749778 w 2224878"/>
              <a:gd name="connsiteY2" fmla="*/ 25513 h 753438"/>
              <a:gd name="connsiteX3" fmla="*/ 2178756 w 2224878"/>
              <a:gd name="connsiteY3" fmla="*/ 14224 h 753438"/>
              <a:gd name="connsiteX4" fmla="*/ 688623 w 2224878"/>
              <a:gd name="connsiteY4" fmla="*/ 206135 h 753438"/>
              <a:gd name="connsiteX5" fmla="*/ 428978 w 2224878"/>
              <a:gd name="connsiteY5" fmla="*/ 748002 h 753438"/>
              <a:gd name="connsiteX6" fmla="*/ 67734 w 2224878"/>
              <a:gd name="connsiteY6" fmla="*/ 499646 h 753438"/>
              <a:gd name="connsiteX7" fmla="*/ 67734 w 2224878"/>
              <a:gd name="connsiteY7" fmla="*/ 499646 h 753438"/>
              <a:gd name="connsiteX8" fmla="*/ 0 w 2224878"/>
              <a:gd name="connsiteY8" fmla="*/ 465780 h 75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4878" h="753438">
                <a:moveTo>
                  <a:pt x="0" y="465780"/>
                </a:moveTo>
                <a:cubicBezTo>
                  <a:pt x="243652" y="327491"/>
                  <a:pt x="487304" y="189202"/>
                  <a:pt x="778934" y="115824"/>
                </a:cubicBezTo>
                <a:cubicBezTo>
                  <a:pt x="1070564" y="42446"/>
                  <a:pt x="1516474" y="42446"/>
                  <a:pt x="1749778" y="25513"/>
                </a:cubicBezTo>
                <a:cubicBezTo>
                  <a:pt x="1983082" y="8580"/>
                  <a:pt x="2355615" y="-15880"/>
                  <a:pt x="2178756" y="14224"/>
                </a:cubicBezTo>
                <a:cubicBezTo>
                  <a:pt x="2001897" y="44328"/>
                  <a:pt x="980253" y="83839"/>
                  <a:pt x="688623" y="206135"/>
                </a:cubicBezTo>
                <a:cubicBezTo>
                  <a:pt x="396993" y="328431"/>
                  <a:pt x="532459" y="699084"/>
                  <a:pt x="428978" y="748002"/>
                </a:cubicBezTo>
                <a:cubicBezTo>
                  <a:pt x="325497" y="796920"/>
                  <a:pt x="67734" y="499646"/>
                  <a:pt x="67734" y="499646"/>
                </a:cubicBezTo>
                <a:lnTo>
                  <a:pt x="67734" y="499646"/>
                </a:lnTo>
                <a:lnTo>
                  <a:pt x="0" y="465780"/>
                </a:lnTo>
                <a:close/>
              </a:path>
            </a:pathLst>
          </a:cu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6" name="Freeform: Shape 55">
            <a:extLst>
              <a:ext uri="{FF2B5EF4-FFF2-40B4-BE49-F238E27FC236}">
                <a16:creationId xmlns:a16="http://schemas.microsoft.com/office/drawing/2014/main" xmlns="" id="{717A43CA-FF56-8512-6BAF-92DCCA9F6E0E}"/>
              </a:ext>
            </a:extLst>
          </p:cNvPr>
          <p:cNvSpPr/>
          <p:nvPr/>
        </p:nvSpPr>
        <p:spPr>
          <a:xfrm rot="2181589">
            <a:off x="2565592" y="802328"/>
            <a:ext cx="1665594" cy="1030135"/>
          </a:xfrm>
          <a:custGeom>
            <a:avLst/>
            <a:gdLst>
              <a:gd name="connsiteX0" fmla="*/ 3081866 w 3091081"/>
              <a:gd name="connsiteY0" fmla="*/ 907750 h 1030135"/>
              <a:gd name="connsiteX1" fmla="*/ 2291644 w 3091081"/>
              <a:gd name="connsiteY1" fmla="*/ 4639 h 1030135"/>
              <a:gd name="connsiteX2" fmla="*/ 0 w 3091081"/>
              <a:gd name="connsiteY2" fmla="*/ 535217 h 1030135"/>
              <a:gd name="connsiteX3" fmla="*/ 2291644 w 3091081"/>
              <a:gd name="connsiteY3" fmla="*/ 72373 h 1030135"/>
              <a:gd name="connsiteX4" fmla="*/ 2698044 w 3091081"/>
              <a:gd name="connsiteY4" fmla="*/ 930328 h 1030135"/>
              <a:gd name="connsiteX5" fmla="*/ 3081866 w 3091081"/>
              <a:gd name="connsiteY5" fmla="*/ 907750 h 1030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1081" h="1030135">
                <a:moveTo>
                  <a:pt x="3081866" y="907750"/>
                </a:moveTo>
                <a:cubicBezTo>
                  <a:pt x="3014133" y="753469"/>
                  <a:pt x="2805288" y="66728"/>
                  <a:pt x="2291644" y="4639"/>
                </a:cubicBezTo>
                <a:cubicBezTo>
                  <a:pt x="1778000" y="-57450"/>
                  <a:pt x="0" y="523928"/>
                  <a:pt x="0" y="535217"/>
                </a:cubicBezTo>
                <a:cubicBezTo>
                  <a:pt x="0" y="546506"/>
                  <a:pt x="1841970" y="6521"/>
                  <a:pt x="2291644" y="72373"/>
                </a:cubicBezTo>
                <a:cubicBezTo>
                  <a:pt x="2741318" y="138225"/>
                  <a:pt x="2570103" y="789217"/>
                  <a:pt x="2698044" y="930328"/>
                </a:cubicBezTo>
                <a:cubicBezTo>
                  <a:pt x="2825985" y="1071439"/>
                  <a:pt x="3149599" y="1062031"/>
                  <a:pt x="3081866" y="907750"/>
                </a:cubicBezTo>
                <a:close/>
              </a:path>
            </a:pathLst>
          </a:cu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Cloud 8">
            <a:extLst>
              <a:ext uri="{FF2B5EF4-FFF2-40B4-BE49-F238E27FC236}">
                <a16:creationId xmlns:a16="http://schemas.microsoft.com/office/drawing/2014/main" xmlns="" id="{CF2D4A54-8760-F0A9-866C-53BAA279102C}"/>
              </a:ext>
            </a:extLst>
          </p:cNvPr>
          <p:cNvSpPr/>
          <p:nvPr/>
        </p:nvSpPr>
        <p:spPr>
          <a:xfrm>
            <a:off x="2564615" y="1670525"/>
            <a:ext cx="3245328" cy="1517218"/>
          </a:xfrm>
          <a:prstGeom prst="cloud">
            <a:avLst/>
          </a:prstGeom>
          <a:solidFill>
            <a:srgbClr val="FFFFFF"/>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highlight>
                <a:srgbClr val="FFFFFF"/>
              </a:highlight>
            </a:endParaRPr>
          </a:p>
        </p:txBody>
      </p:sp>
      <p:sp>
        <p:nvSpPr>
          <p:cNvPr id="17" name="Cloud 16">
            <a:extLst>
              <a:ext uri="{FF2B5EF4-FFF2-40B4-BE49-F238E27FC236}">
                <a16:creationId xmlns:a16="http://schemas.microsoft.com/office/drawing/2014/main" xmlns="" id="{21FDD2F6-252A-94F2-5768-DE8CA228AFEA}"/>
              </a:ext>
            </a:extLst>
          </p:cNvPr>
          <p:cNvSpPr/>
          <p:nvPr/>
        </p:nvSpPr>
        <p:spPr>
          <a:xfrm>
            <a:off x="2731059" y="1813621"/>
            <a:ext cx="2957483" cy="1259977"/>
          </a:xfrm>
          <a:prstGeom prst="cloud">
            <a:avLst/>
          </a:prstGeom>
          <a:solidFill>
            <a:srgbClr val="00B050"/>
          </a:solidFill>
          <a:ln>
            <a:solidFill>
              <a:schemeClr val="tx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66" name="Connector: Curved 65">
            <a:extLst>
              <a:ext uri="{FF2B5EF4-FFF2-40B4-BE49-F238E27FC236}">
                <a16:creationId xmlns:a16="http://schemas.microsoft.com/office/drawing/2014/main" xmlns="" id="{B62BD766-BDAF-D089-FB07-41308E88B65D}"/>
              </a:ext>
            </a:extLst>
          </p:cNvPr>
          <p:cNvCxnSpPr/>
          <p:nvPr/>
        </p:nvCxnSpPr>
        <p:spPr>
          <a:xfrm rot="5400000" flipH="1" flipV="1">
            <a:off x="6512297" y="4223437"/>
            <a:ext cx="25362" cy="1270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xmlns="" id="{7F291054-BA15-F756-3E47-CDF78A676E92}"/>
              </a:ext>
            </a:extLst>
          </p:cNvPr>
          <p:cNvSpPr txBox="1"/>
          <p:nvPr/>
        </p:nvSpPr>
        <p:spPr>
          <a:xfrm>
            <a:off x="2585165" y="2004262"/>
            <a:ext cx="3156954" cy="707886"/>
          </a:xfrm>
          <a:prstGeom prst="rect">
            <a:avLst/>
          </a:prstGeom>
          <a:noFill/>
        </p:spPr>
        <p:txBody>
          <a:bodyPr wrap="square" rtlCol="0">
            <a:spAutoFit/>
          </a:bodyPr>
          <a:lstStyle/>
          <a:p>
            <a:pPr algn="ctr"/>
            <a:r>
              <a:rPr lang="en-US" sz="2000" b="1" dirty="0">
                <a:solidFill>
                  <a:schemeClr val="accent6">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DỰ ÁN </a:t>
            </a:r>
          </a:p>
          <a:p>
            <a:pPr algn="ctr"/>
            <a:r>
              <a:rPr lang="en-US" sz="2000" b="1" dirty="0">
                <a:solidFill>
                  <a:schemeClr val="accent6">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HÀNH LANG XANH</a:t>
            </a:r>
            <a:endParaRPr lang="vi-VN" sz="2000" b="1" dirty="0">
              <a:solidFill>
                <a:schemeClr val="accent6">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112" name="Group 111">
            <a:extLst>
              <a:ext uri="{FF2B5EF4-FFF2-40B4-BE49-F238E27FC236}">
                <a16:creationId xmlns:a16="http://schemas.microsoft.com/office/drawing/2014/main" xmlns="" id="{57E041B3-F98E-9EA8-87E4-860AD195EC98}"/>
              </a:ext>
            </a:extLst>
          </p:cNvPr>
          <p:cNvGrpSpPr/>
          <p:nvPr/>
        </p:nvGrpSpPr>
        <p:grpSpPr>
          <a:xfrm>
            <a:off x="2008561" y="-44135"/>
            <a:ext cx="1627923" cy="1614340"/>
            <a:chOff x="1800140" y="-23506"/>
            <a:chExt cx="1627923" cy="1614340"/>
          </a:xfrm>
        </p:grpSpPr>
        <p:sp>
          <p:nvSpPr>
            <p:cNvPr id="6" name="Star: 12 Points 5">
              <a:extLst>
                <a:ext uri="{FF2B5EF4-FFF2-40B4-BE49-F238E27FC236}">
                  <a16:creationId xmlns:a16="http://schemas.microsoft.com/office/drawing/2014/main" xmlns="" id="{95084249-5B11-6C01-DF2D-8D9B7870CAE4}"/>
                </a:ext>
              </a:extLst>
            </p:cNvPr>
            <p:cNvSpPr/>
            <p:nvPr/>
          </p:nvSpPr>
          <p:spPr>
            <a:xfrm>
              <a:off x="1800140" y="-23506"/>
              <a:ext cx="1627923" cy="1614340"/>
            </a:xfrm>
            <a:prstGeom prst="star12">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xmlns="" id="{FA2D95FD-8606-D857-FB12-14BD998091E6}"/>
                </a:ext>
              </a:extLst>
            </p:cNvPr>
            <p:cNvSpPr txBox="1"/>
            <p:nvPr/>
          </p:nvSpPr>
          <p:spPr>
            <a:xfrm>
              <a:off x="1976923" y="430643"/>
              <a:ext cx="1377176" cy="738664"/>
            </a:xfrm>
            <a:prstGeom prst="rect">
              <a:avLst/>
            </a:prstGeom>
            <a:noFill/>
          </p:spPr>
          <p:txBody>
            <a:bodyPr wrap="square" rtlCol="0">
              <a:spAutoFit/>
            </a:bodyPr>
            <a:lstStyle/>
            <a:p>
              <a:pPr algn="ctr"/>
              <a:r>
                <a:rPr lang="en-US" b="1" dirty="0" err="1">
                  <a:solidFill>
                    <a:schemeClr val="accent6">
                      <a:lumMod val="10000"/>
                    </a:schemeClr>
                  </a:solidFill>
                  <a:latin typeface="Time s New Roman"/>
                </a:rPr>
                <a:t>Xây</a:t>
              </a:r>
              <a:r>
                <a:rPr lang="en-US" b="1" dirty="0">
                  <a:solidFill>
                    <a:schemeClr val="accent6">
                      <a:lumMod val="10000"/>
                    </a:schemeClr>
                  </a:solidFill>
                  <a:latin typeface="Time s New Roman"/>
                </a:rPr>
                <a:t> </a:t>
              </a:r>
              <a:r>
                <a:rPr lang="en-US" b="1" dirty="0" err="1">
                  <a:solidFill>
                    <a:schemeClr val="accent6">
                      <a:lumMod val="10000"/>
                    </a:schemeClr>
                  </a:solidFill>
                  <a:latin typeface="Time s New Roman"/>
                </a:rPr>
                <a:t>dựng</a:t>
              </a:r>
              <a:r>
                <a:rPr lang="en-US" b="1" dirty="0">
                  <a:solidFill>
                    <a:schemeClr val="accent6">
                      <a:lumMod val="10000"/>
                    </a:schemeClr>
                  </a:solidFill>
                  <a:latin typeface="Time s New Roman"/>
                </a:rPr>
                <a:t> </a:t>
              </a:r>
              <a:r>
                <a:rPr lang="en-US" b="1" dirty="0" err="1">
                  <a:solidFill>
                    <a:schemeClr val="accent6">
                      <a:lumMod val="10000"/>
                    </a:schemeClr>
                  </a:solidFill>
                  <a:latin typeface="Time s New Roman"/>
                </a:rPr>
                <a:t>góc</a:t>
              </a:r>
              <a:r>
                <a:rPr lang="en-US" b="1" dirty="0">
                  <a:solidFill>
                    <a:schemeClr val="accent6">
                      <a:lumMod val="10000"/>
                    </a:schemeClr>
                  </a:solidFill>
                  <a:latin typeface="Time s New Roman"/>
                </a:rPr>
                <a:t> </a:t>
              </a:r>
              <a:r>
                <a:rPr lang="en-US" b="1" dirty="0" err="1">
                  <a:solidFill>
                    <a:schemeClr val="accent6">
                      <a:lumMod val="10000"/>
                    </a:schemeClr>
                  </a:solidFill>
                  <a:latin typeface="Time s New Roman"/>
                </a:rPr>
                <a:t>nghệ</a:t>
              </a:r>
              <a:r>
                <a:rPr lang="en-US" b="1" dirty="0">
                  <a:solidFill>
                    <a:schemeClr val="accent6">
                      <a:lumMod val="10000"/>
                    </a:schemeClr>
                  </a:solidFill>
                  <a:latin typeface="Time s New Roman"/>
                </a:rPr>
                <a:t> </a:t>
              </a:r>
              <a:r>
                <a:rPr lang="en-US" b="1" dirty="0" err="1">
                  <a:solidFill>
                    <a:schemeClr val="accent6">
                      <a:lumMod val="10000"/>
                    </a:schemeClr>
                  </a:solidFill>
                  <a:latin typeface="Time s New Roman"/>
                </a:rPr>
                <a:t>thuật</a:t>
              </a:r>
              <a:r>
                <a:rPr lang="en-US" b="1" dirty="0">
                  <a:solidFill>
                    <a:schemeClr val="accent6">
                      <a:lumMod val="10000"/>
                    </a:schemeClr>
                  </a:solidFill>
                  <a:latin typeface="Time s New Roman"/>
                </a:rPr>
                <a:t> </a:t>
              </a:r>
            </a:p>
            <a:p>
              <a:pPr algn="ctr"/>
              <a:r>
                <a:rPr lang="en-US" b="1" dirty="0" err="1">
                  <a:solidFill>
                    <a:schemeClr val="accent6">
                      <a:lumMod val="10000"/>
                    </a:schemeClr>
                  </a:solidFill>
                  <a:latin typeface="Time s New Roman"/>
                </a:rPr>
                <a:t>thiên</a:t>
              </a:r>
              <a:r>
                <a:rPr lang="en-US" b="1" dirty="0">
                  <a:solidFill>
                    <a:schemeClr val="accent6">
                      <a:lumMod val="10000"/>
                    </a:schemeClr>
                  </a:solidFill>
                  <a:latin typeface="Time s New Roman"/>
                </a:rPr>
                <a:t> </a:t>
              </a:r>
              <a:r>
                <a:rPr lang="en-US" b="1" dirty="0" err="1">
                  <a:solidFill>
                    <a:schemeClr val="accent6">
                      <a:lumMod val="10000"/>
                    </a:schemeClr>
                  </a:solidFill>
                  <a:latin typeface="Time s New Roman"/>
                </a:rPr>
                <a:t>nhiên</a:t>
              </a:r>
              <a:endParaRPr lang="vi-VN" b="1" dirty="0">
                <a:solidFill>
                  <a:schemeClr val="accent6">
                    <a:lumMod val="10000"/>
                  </a:schemeClr>
                </a:solidFill>
                <a:latin typeface="Time s New Roman"/>
              </a:endParaRPr>
            </a:p>
          </p:txBody>
        </p:sp>
      </p:grpSp>
      <p:grpSp>
        <p:nvGrpSpPr>
          <p:cNvPr id="115" name="Group 114">
            <a:extLst>
              <a:ext uri="{FF2B5EF4-FFF2-40B4-BE49-F238E27FC236}">
                <a16:creationId xmlns:a16="http://schemas.microsoft.com/office/drawing/2014/main" xmlns="" id="{C81521A3-E0C4-2F5C-8C5A-3A4E2C574712}"/>
              </a:ext>
            </a:extLst>
          </p:cNvPr>
          <p:cNvGrpSpPr/>
          <p:nvPr/>
        </p:nvGrpSpPr>
        <p:grpSpPr>
          <a:xfrm>
            <a:off x="176565" y="-83075"/>
            <a:ext cx="1627923" cy="1031341"/>
            <a:chOff x="176565" y="-83075"/>
            <a:chExt cx="1627923" cy="1031341"/>
          </a:xfrm>
        </p:grpSpPr>
        <p:sp>
          <p:nvSpPr>
            <p:cNvPr id="18" name="Explosion: 14 Points 17">
              <a:extLst>
                <a:ext uri="{FF2B5EF4-FFF2-40B4-BE49-F238E27FC236}">
                  <a16:creationId xmlns:a16="http://schemas.microsoft.com/office/drawing/2014/main" xmlns="" id="{46058877-AB8E-D854-9F74-51A822ADE56A}"/>
                </a:ext>
              </a:extLst>
            </p:cNvPr>
            <p:cNvSpPr/>
            <p:nvPr/>
          </p:nvSpPr>
          <p:spPr>
            <a:xfrm rot="1123764">
              <a:off x="176565" y="-83075"/>
              <a:ext cx="1627923" cy="1031341"/>
            </a:xfrm>
            <a:prstGeom prst="irregularSeal2">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TextBox 21">
              <a:extLst>
                <a:ext uri="{FF2B5EF4-FFF2-40B4-BE49-F238E27FC236}">
                  <a16:creationId xmlns:a16="http://schemas.microsoft.com/office/drawing/2014/main" xmlns="" id="{A6E4ACA8-0148-8787-7D8D-E33F6F939B96}"/>
                </a:ext>
              </a:extLst>
            </p:cNvPr>
            <p:cNvSpPr txBox="1"/>
            <p:nvPr/>
          </p:nvSpPr>
          <p:spPr>
            <a:xfrm>
              <a:off x="371031" y="299410"/>
              <a:ext cx="1181102" cy="307777"/>
            </a:xfrm>
            <a:prstGeom prst="rect">
              <a:avLst/>
            </a:prstGeom>
            <a:noFill/>
          </p:spPr>
          <p:txBody>
            <a:bodyPr wrap="square" rtlCol="0">
              <a:spAutoFit/>
            </a:bodyPr>
            <a:lstStyle/>
            <a:p>
              <a:r>
                <a:rPr lang="en-US" b="1" dirty="0" err="1">
                  <a:solidFill>
                    <a:schemeClr val="accent6">
                      <a:lumMod val="10000"/>
                    </a:schemeClr>
                  </a:solidFill>
                  <a:latin typeface="Time s New Roman"/>
                </a:rPr>
                <a:t>Tìm</a:t>
              </a:r>
              <a:r>
                <a:rPr lang="en-US" b="1" dirty="0">
                  <a:solidFill>
                    <a:schemeClr val="accent6">
                      <a:lumMod val="10000"/>
                    </a:schemeClr>
                  </a:solidFill>
                  <a:latin typeface="Time s New Roman"/>
                </a:rPr>
                <a:t> ý </a:t>
              </a:r>
              <a:r>
                <a:rPr lang="en-US" b="1" dirty="0" err="1">
                  <a:solidFill>
                    <a:schemeClr val="accent6">
                      <a:lumMod val="10000"/>
                    </a:schemeClr>
                  </a:solidFill>
                  <a:latin typeface="Time s New Roman"/>
                </a:rPr>
                <a:t>tưởng</a:t>
              </a:r>
              <a:endParaRPr lang="vi-VN" b="1" dirty="0">
                <a:solidFill>
                  <a:schemeClr val="accent6">
                    <a:lumMod val="10000"/>
                  </a:schemeClr>
                </a:solidFill>
                <a:latin typeface="Time s New Roman"/>
              </a:endParaRPr>
            </a:p>
          </p:txBody>
        </p:sp>
      </p:grpSp>
      <p:grpSp>
        <p:nvGrpSpPr>
          <p:cNvPr id="116" name="Group 115">
            <a:extLst>
              <a:ext uri="{FF2B5EF4-FFF2-40B4-BE49-F238E27FC236}">
                <a16:creationId xmlns:a16="http://schemas.microsoft.com/office/drawing/2014/main" xmlns="" id="{E5DD4B87-2529-9B18-3528-A5B42E600A28}"/>
              </a:ext>
            </a:extLst>
          </p:cNvPr>
          <p:cNvGrpSpPr/>
          <p:nvPr/>
        </p:nvGrpSpPr>
        <p:grpSpPr>
          <a:xfrm>
            <a:off x="41826" y="752217"/>
            <a:ext cx="1437725" cy="1431571"/>
            <a:chOff x="41826" y="752217"/>
            <a:chExt cx="1437725" cy="1431571"/>
          </a:xfrm>
        </p:grpSpPr>
        <p:sp>
          <p:nvSpPr>
            <p:cNvPr id="19" name="Explosion: 14 Points 18">
              <a:extLst>
                <a:ext uri="{FF2B5EF4-FFF2-40B4-BE49-F238E27FC236}">
                  <a16:creationId xmlns:a16="http://schemas.microsoft.com/office/drawing/2014/main" xmlns="" id="{21E724B1-42CA-094A-D86C-BA580F67F153}"/>
                </a:ext>
              </a:extLst>
            </p:cNvPr>
            <p:cNvSpPr/>
            <p:nvPr/>
          </p:nvSpPr>
          <p:spPr>
            <a:xfrm rot="2325062">
              <a:off x="192172" y="752217"/>
              <a:ext cx="1287379" cy="1431571"/>
            </a:xfrm>
            <a:prstGeom prst="irregularSeal2">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TextBox 22">
              <a:extLst>
                <a:ext uri="{FF2B5EF4-FFF2-40B4-BE49-F238E27FC236}">
                  <a16:creationId xmlns:a16="http://schemas.microsoft.com/office/drawing/2014/main" xmlns="" id="{702AAF7E-C985-E8FE-0FC1-72EF4AB03898}"/>
                </a:ext>
              </a:extLst>
            </p:cNvPr>
            <p:cNvSpPr txBox="1"/>
            <p:nvPr/>
          </p:nvSpPr>
          <p:spPr>
            <a:xfrm>
              <a:off x="41826" y="1220084"/>
              <a:ext cx="1393908" cy="523220"/>
            </a:xfrm>
            <a:prstGeom prst="rect">
              <a:avLst/>
            </a:prstGeom>
            <a:noFill/>
          </p:spPr>
          <p:txBody>
            <a:bodyPr wrap="square" rtlCol="0">
              <a:spAutoFit/>
            </a:bodyPr>
            <a:lstStyle/>
            <a:p>
              <a:pPr algn="ctr"/>
              <a:r>
                <a:rPr lang="en-US" b="1" dirty="0" err="1">
                  <a:solidFill>
                    <a:schemeClr val="accent6">
                      <a:lumMod val="10000"/>
                    </a:schemeClr>
                  </a:solidFill>
                  <a:latin typeface="Time s New Roman"/>
                </a:rPr>
                <a:t>Chuẩn</a:t>
              </a:r>
              <a:r>
                <a:rPr lang="en-US" b="1" dirty="0">
                  <a:solidFill>
                    <a:schemeClr val="accent6">
                      <a:lumMod val="10000"/>
                    </a:schemeClr>
                  </a:solidFill>
                  <a:latin typeface="Time s New Roman"/>
                </a:rPr>
                <a:t> </a:t>
              </a:r>
              <a:r>
                <a:rPr lang="en-US" b="1" dirty="0" err="1">
                  <a:solidFill>
                    <a:schemeClr val="accent6">
                      <a:lumMod val="10000"/>
                    </a:schemeClr>
                  </a:solidFill>
                  <a:latin typeface="Time s New Roman"/>
                </a:rPr>
                <a:t>bị</a:t>
              </a:r>
              <a:endParaRPr lang="en-US" b="1" dirty="0">
                <a:solidFill>
                  <a:schemeClr val="accent6">
                    <a:lumMod val="10000"/>
                  </a:schemeClr>
                </a:solidFill>
                <a:latin typeface="Time s New Roman"/>
              </a:endParaRPr>
            </a:p>
            <a:p>
              <a:pPr algn="ctr"/>
              <a:r>
                <a:rPr lang="en-US" b="1" dirty="0">
                  <a:solidFill>
                    <a:schemeClr val="accent6">
                      <a:lumMod val="10000"/>
                    </a:schemeClr>
                  </a:solidFill>
                  <a:latin typeface="Time s New Roman"/>
                </a:rPr>
                <a:t> </a:t>
              </a:r>
              <a:r>
                <a:rPr lang="en-US" b="1" dirty="0" err="1">
                  <a:solidFill>
                    <a:schemeClr val="accent6">
                      <a:lumMod val="10000"/>
                    </a:schemeClr>
                  </a:solidFill>
                  <a:latin typeface="Time s New Roman"/>
                </a:rPr>
                <a:t>đồ</a:t>
              </a:r>
              <a:r>
                <a:rPr lang="en-US" b="1" dirty="0">
                  <a:solidFill>
                    <a:schemeClr val="accent6">
                      <a:lumMod val="10000"/>
                    </a:schemeClr>
                  </a:solidFill>
                  <a:latin typeface="Time s New Roman"/>
                </a:rPr>
                <a:t> </a:t>
              </a:r>
              <a:r>
                <a:rPr lang="en-US" b="1" dirty="0" err="1">
                  <a:solidFill>
                    <a:schemeClr val="accent6">
                      <a:lumMod val="10000"/>
                    </a:schemeClr>
                  </a:solidFill>
                  <a:latin typeface="Time s New Roman"/>
                </a:rPr>
                <a:t>dùng</a:t>
              </a:r>
              <a:endParaRPr lang="vi-VN" b="1" dirty="0">
                <a:solidFill>
                  <a:schemeClr val="accent6">
                    <a:lumMod val="10000"/>
                  </a:schemeClr>
                </a:solidFill>
                <a:latin typeface="Time s New Roman"/>
              </a:endParaRPr>
            </a:p>
          </p:txBody>
        </p:sp>
      </p:grpSp>
      <p:grpSp>
        <p:nvGrpSpPr>
          <p:cNvPr id="117" name="Group 116">
            <a:extLst>
              <a:ext uri="{FF2B5EF4-FFF2-40B4-BE49-F238E27FC236}">
                <a16:creationId xmlns:a16="http://schemas.microsoft.com/office/drawing/2014/main" xmlns="" id="{B28C4F3E-AF62-1C01-3751-D492B720E23F}"/>
              </a:ext>
            </a:extLst>
          </p:cNvPr>
          <p:cNvGrpSpPr/>
          <p:nvPr/>
        </p:nvGrpSpPr>
        <p:grpSpPr>
          <a:xfrm>
            <a:off x="332278" y="2020953"/>
            <a:ext cx="1391244" cy="1129843"/>
            <a:chOff x="332278" y="2020953"/>
            <a:chExt cx="1391244" cy="1129843"/>
          </a:xfrm>
        </p:grpSpPr>
        <p:sp>
          <p:nvSpPr>
            <p:cNvPr id="20" name="Explosion: 14 Points 19">
              <a:extLst>
                <a:ext uri="{FF2B5EF4-FFF2-40B4-BE49-F238E27FC236}">
                  <a16:creationId xmlns:a16="http://schemas.microsoft.com/office/drawing/2014/main" xmlns="" id="{8467FE12-5249-FBAF-85C0-96002F2DA933}"/>
                </a:ext>
              </a:extLst>
            </p:cNvPr>
            <p:cNvSpPr/>
            <p:nvPr/>
          </p:nvSpPr>
          <p:spPr>
            <a:xfrm rot="1407299">
              <a:off x="332278" y="2020953"/>
              <a:ext cx="1391244" cy="1129843"/>
            </a:xfrm>
            <a:prstGeom prst="irregularSeal2">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TextBox 23">
              <a:extLst>
                <a:ext uri="{FF2B5EF4-FFF2-40B4-BE49-F238E27FC236}">
                  <a16:creationId xmlns:a16="http://schemas.microsoft.com/office/drawing/2014/main" xmlns="" id="{CACC63BF-BC36-51F4-0E3A-4C48645A3FA5}"/>
                </a:ext>
              </a:extLst>
            </p:cNvPr>
            <p:cNvSpPr txBox="1"/>
            <p:nvPr/>
          </p:nvSpPr>
          <p:spPr>
            <a:xfrm>
              <a:off x="416621" y="2351735"/>
              <a:ext cx="1181102" cy="523220"/>
            </a:xfrm>
            <a:prstGeom prst="rect">
              <a:avLst/>
            </a:prstGeom>
            <a:noFill/>
            <a:ln>
              <a:noFill/>
            </a:ln>
          </p:spPr>
          <p:txBody>
            <a:bodyPr wrap="square" rtlCol="0">
              <a:spAutoFit/>
            </a:bodyPr>
            <a:lstStyle/>
            <a:p>
              <a:r>
                <a:rPr lang="en-US" b="1" dirty="0">
                  <a:solidFill>
                    <a:schemeClr val="accent6">
                      <a:lumMod val="10000"/>
                    </a:schemeClr>
                  </a:solidFill>
                  <a:latin typeface="Time s New Roman"/>
                </a:rPr>
                <a:t>Trang </a:t>
              </a:r>
              <a:r>
                <a:rPr lang="en-US" b="1" dirty="0" err="1">
                  <a:solidFill>
                    <a:schemeClr val="accent6">
                      <a:lumMod val="10000"/>
                    </a:schemeClr>
                  </a:solidFill>
                  <a:latin typeface="Time s New Roman"/>
                </a:rPr>
                <a:t>trí</a:t>
              </a:r>
              <a:r>
                <a:rPr lang="en-US" b="1" dirty="0">
                  <a:solidFill>
                    <a:schemeClr val="accent6">
                      <a:lumMod val="10000"/>
                    </a:schemeClr>
                  </a:solidFill>
                  <a:latin typeface="Time s New Roman"/>
                </a:rPr>
                <a:t> </a:t>
              </a:r>
              <a:r>
                <a:rPr lang="en-US" b="1" dirty="0" err="1">
                  <a:solidFill>
                    <a:schemeClr val="accent6">
                      <a:lumMod val="10000"/>
                    </a:schemeClr>
                  </a:solidFill>
                  <a:latin typeface="Time s New Roman"/>
                </a:rPr>
                <a:t>góc</a:t>
              </a:r>
              <a:r>
                <a:rPr lang="en-US" b="1" dirty="0">
                  <a:solidFill>
                    <a:schemeClr val="accent6">
                      <a:lumMod val="10000"/>
                    </a:schemeClr>
                  </a:solidFill>
                  <a:latin typeface="Time s New Roman"/>
                </a:rPr>
                <a:t> </a:t>
              </a:r>
              <a:r>
                <a:rPr lang="en-US" b="1" dirty="0" err="1">
                  <a:solidFill>
                    <a:schemeClr val="accent6">
                      <a:lumMod val="10000"/>
                    </a:schemeClr>
                  </a:solidFill>
                  <a:latin typeface="Time s New Roman"/>
                </a:rPr>
                <a:t>nghệ</a:t>
              </a:r>
              <a:r>
                <a:rPr lang="en-US" b="1" dirty="0">
                  <a:solidFill>
                    <a:schemeClr val="accent6">
                      <a:lumMod val="10000"/>
                    </a:schemeClr>
                  </a:solidFill>
                  <a:latin typeface="Time s New Roman"/>
                </a:rPr>
                <a:t> </a:t>
              </a:r>
              <a:r>
                <a:rPr lang="en-US" b="1" dirty="0" err="1">
                  <a:solidFill>
                    <a:schemeClr val="accent6">
                      <a:lumMod val="10000"/>
                    </a:schemeClr>
                  </a:solidFill>
                  <a:latin typeface="Time s New Roman"/>
                </a:rPr>
                <a:t>thuật</a:t>
              </a:r>
              <a:endParaRPr lang="vi-VN" b="1" dirty="0">
                <a:solidFill>
                  <a:schemeClr val="accent6">
                    <a:lumMod val="10000"/>
                  </a:schemeClr>
                </a:solidFill>
                <a:latin typeface="Time s New Roman"/>
              </a:endParaRPr>
            </a:p>
          </p:txBody>
        </p:sp>
      </p:grpSp>
      <p:cxnSp>
        <p:nvCxnSpPr>
          <p:cNvPr id="31" name="Straight Arrow Connector 30">
            <a:extLst>
              <a:ext uri="{FF2B5EF4-FFF2-40B4-BE49-F238E27FC236}">
                <a16:creationId xmlns:a16="http://schemas.microsoft.com/office/drawing/2014/main" xmlns="" id="{3A3ED22C-EE9C-47DA-0DFD-8B3CE06CE939}"/>
              </a:ext>
            </a:extLst>
          </p:cNvPr>
          <p:cNvCxnSpPr/>
          <p:nvPr/>
        </p:nvCxnSpPr>
        <p:spPr>
          <a:xfrm flipH="1" flipV="1">
            <a:off x="1597723" y="706896"/>
            <a:ext cx="352479" cy="1208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xmlns="" id="{11521AA5-FB6E-3220-144A-000A168534BE}"/>
              </a:ext>
            </a:extLst>
          </p:cNvPr>
          <p:cNvCxnSpPr>
            <a:cxnSpLocks/>
          </p:cNvCxnSpPr>
          <p:nvPr/>
        </p:nvCxnSpPr>
        <p:spPr>
          <a:xfrm flipH="1">
            <a:off x="1468976" y="1017685"/>
            <a:ext cx="580431" cy="10701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 id="{0C2EC55E-1B62-80FB-EEF8-939DC3EC4588}"/>
              </a:ext>
            </a:extLst>
          </p:cNvPr>
          <p:cNvCxnSpPr>
            <a:cxnSpLocks/>
          </p:cNvCxnSpPr>
          <p:nvPr/>
        </p:nvCxnSpPr>
        <p:spPr>
          <a:xfrm flipH="1">
            <a:off x="1450781" y="924559"/>
            <a:ext cx="515160" cy="3928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13" name="Group 112">
            <a:extLst>
              <a:ext uri="{FF2B5EF4-FFF2-40B4-BE49-F238E27FC236}">
                <a16:creationId xmlns:a16="http://schemas.microsoft.com/office/drawing/2014/main" xmlns="" id="{71C71234-BB9F-CEE5-0EAF-2D7120036572}"/>
              </a:ext>
            </a:extLst>
          </p:cNvPr>
          <p:cNvGrpSpPr/>
          <p:nvPr/>
        </p:nvGrpSpPr>
        <p:grpSpPr>
          <a:xfrm>
            <a:off x="6570257" y="134251"/>
            <a:ext cx="1952040" cy="968156"/>
            <a:chOff x="6413635" y="70838"/>
            <a:chExt cx="2185103" cy="1031445"/>
          </a:xfrm>
        </p:grpSpPr>
        <p:sp>
          <p:nvSpPr>
            <p:cNvPr id="39" name="Double Wave 38">
              <a:extLst>
                <a:ext uri="{FF2B5EF4-FFF2-40B4-BE49-F238E27FC236}">
                  <a16:creationId xmlns:a16="http://schemas.microsoft.com/office/drawing/2014/main" xmlns="" id="{0A4B2ABE-2AF6-6450-C1AA-06D21BE0B76E}"/>
                </a:ext>
              </a:extLst>
            </p:cNvPr>
            <p:cNvSpPr/>
            <p:nvPr/>
          </p:nvSpPr>
          <p:spPr>
            <a:xfrm>
              <a:off x="6413635" y="70838"/>
              <a:ext cx="2185103" cy="1031445"/>
            </a:xfrm>
            <a:prstGeom prst="doubleWave">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3" name="TextBox 42">
              <a:extLst>
                <a:ext uri="{FF2B5EF4-FFF2-40B4-BE49-F238E27FC236}">
                  <a16:creationId xmlns:a16="http://schemas.microsoft.com/office/drawing/2014/main" xmlns="" id="{43DEC59F-DA99-E2CD-1923-C0EB8BC27A21}"/>
                </a:ext>
              </a:extLst>
            </p:cNvPr>
            <p:cNvSpPr txBox="1"/>
            <p:nvPr/>
          </p:nvSpPr>
          <p:spPr>
            <a:xfrm>
              <a:off x="6777129" y="244094"/>
              <a:ext cx="1625021" cy="523220"/>
            </a:xfrm>
            <a:prstGeom prst="rect">
              <a:avLst/>
            </a:prstGeom>
            <a:noFill/>
          </p:spPr>
          <p:txBody>
            <a:bodyPr wrap="square" rtlCol="0">
              <a:spAutoFit/>
            </a:bodyPr>
            <a:lstStyle/>
            <a:p>
              <a:pPr algn="ctr"/>
              <a:r>
                <a:rPr lang="en-US" b="1" dirty="0">
                  <a:latin typeface="Time s New Roman"/>
                </a:rPr>
                <a:t>Trang </a:t>
              </a:r>
              <a:r>
                <a:rPr lang="en-US" b="1" dirty="0" err="1">
                  <a:latin typeface="Time s New Roman"/>
                </a:rPr>
                <a:t>trí</a:t>
              </a:r>
              <a:r>
                <a:rPr lang="en-US" b="1" dirty="0">
                  <a:latin typeface="Time s New Roman"/>
                </a:rPr>
                <a:t> </a:t>
              </a:r>
            </a:p>
            <a:p>
              <a:pPr algn="ctr"/>
              <a:r>
                <a:rPr lang="en-US" b="1" dirty="0" err="1">
                  <a:latin typeface="Time s New Roman"/>
                </a:rPr>
                <a:t>hành</a:t>
              </a:r>
              <a:r>
                <a:rPr lang="en-US" b="1" dirty="0">
                  <a:latin typeface="Time s New Roman"/>
                </a:rPr>
                <a:t> lang </a:t>
              </a:r>
              <a:r>
                <a:rPr lang="en-US" b="1" dirty="0" err="1">
                  <a:latin typeface="Time s New Roman"/>
                </a:rPr>
                <a:t>xanh</a:t>
              </a:r>
              <a:endParaRPr lang="vi-VN" b="1" dirty="0">
                <a:latin typeface="Time s New Roman"/>
              </a:endParaRPr>
            </a:p>
          </p:txBody>
        </p:sp>
      </p:grpSp>
      <p:cxnSp>
        <p:nvCxnSpPr>
          <p:cNvPr id="45" name="Straight Arrow Connector 44">
            <a:extLst>
              <a:ext uri="{FF2B5EF4-FFF2-40B4-BE49-F238E27FC236}">
                <a16:creationId xmlns:a16="http://schemas.microsoft.com/office/drawing/2014/main" xmlns="" id="{DC38EB55-F80E-B558-F301-BC4DED59B7D4}"/>
              </a:ext>
            </a:extLst>
          </p:cNvPr>
          <p:cNvCxnSpPr>
            <a:cxnSpLocks/>
          </p:cNvCxnSpPr>
          <p:nvPr/>
        </p:nvCxnSpPr>
        <p:spPr>
          <a:xfrm flipH="1">
            <a:off x="7050589" y="1060646"/>
            <a:ext cx="506027" cy="45950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xmlns="" id="{DDB21996-FC8E-410C-F27D-EF1B8A3AFD31}"/>
              </a:ext>
            </a:extLst>
          </p:cNvPr>
          <p:cNvCxnSpPr>
            <a:cxnSpLocks/>
          </p:cNvCxnSpPr>
          <p:nvPr/>
        </p:nvCxnSpPr>
        <p:spPr>
          <a:xfrm flipH="1">
            <a:off x="7547221" y="1078200"/>
            <a:ext cx="12709" cy="101093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xmlns="" id="{E44BFA98-5BBB-FF62-6734-40C8110C2880}"/>
              </a:ext>
            </a:extLst>
          </p:cNvPr>
          <p:cNvCxnSpPr>
            <a:cxnSpLocks/>
          </p:cNvCxnSpPr>
          <p:nvPr/>
        </p:nvCxnSpPr>
        <p:spPr>
          <a:xfrm>
            <a:off x="7652240" y="1088908"/>
            <a:ext cx="509327" cy="47610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xmlns="" id="{5C1658BB-87A7-675A-1C42-FCB6EA0E01B4}"/>
              </a:ext>
            </a:extLst>
          </p:cNvPr>
          <p:cNvGrpSpPr/>
          <p:nvPr/>
        </p:nvGrpSpPr>
        <p:grpSpPr>
          <a:xfrm>
            <a:off x="6734542" y="2458014"/>
            <a:ext cx="1583476" cy="772200"/>
            <a:chOff x="6734542" y="2458014"/>
            <a:chExt cx="1583476" cy="772200"/>
          </a:xfrm>
        </p:grpSpPr>
        <p:sp>
          <p:nvSpPr>
            <p:cNvPr id="52" name="Double Wave 51">
              <a:extLst>
                <a:ext uri="{FF2B5EF4-FFF2-40B4-BE49-F238E27FC236}">
                  <a16:creationId xmlns:a16="http://schemas.microsoft.com/office/drawing/2014/main" xmlns="" id="{2F33EEB0-E60F-33DC-BB0B-934AC5FB0904}"/>
                </a:ext>
              </a:extLst>
            </p:cNvPr>
            <p:cNvSpPr/>
            <p:nvPr/>
          </p:nvSpPr>
          <p:spPr>
            <a:xfrm>
              <a:off x="6834147" y="2458014"/>
              <a:ext cx="1303135" cy="772200"/>
            </a:xfrm>
            <a:prstGeom prst="doubleWave">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8" name="TextBox 57">
              <a:extLst>
                <a:ext uri="{FF2B5EF4-FFF2-40B4-BE49-F238E27FC236}">
                  <a16:creationId xmlns:a16="http://schemas.microsoft.com/office/drawing/2014/main" xmlns="" id="{ADD964B9-767E-4BEF-07DD-A91407507BE3}"/>
                </a:ext>
              </a:extLst>
            </p:cNvPr>
            <p:cNvSpPr txBox="1"/>
            <p:nvPr/>
          </p:nvSpPr>
          <p:spPr>
            <a:xfrm>
              <a:off x="6734542" y="2582504"/>
              <a:ext cx="1583476" cy="523220"/>
            </a:xfrm>
            <a:prstGeom prst="rect">
              <a:avLst/>
            </a:prstGeom>
            <a:noFill/>
          </p:spPr>
          <p:txBody>
            <a:bodyPr wrap="square" rtlCol="0">
              <a:spAutoFit/>
            </a:bodyPr>
            <a:lstStyle/>
            <a:p>
              <a:pPr algn="ctr"/>
              <a:r>
                <a:rPr lang="en-US" b="1" dirty="0">
                  <a:latin typeface="Time s New Roman"/>
                </a:rPr>
                <a:t> </a:t>
              </a:r>
              <a:r>
                <a:rPr lang="en-US" b="1" dirty="0" err="1">
                  <a:latin typeface="Time s New Roman"/>
                </a:rPr>
                <a:t>Thực</a:t>
              </a:r>
              <a:r>
                <a:rPr lang="en-US" b="1" dirty="0">
                  <a:latin typeface="Time s New Roman"/>
                </a:rPr>
                <a:t> </a:t>
              </a:r>
              <a:r>
                <a:rPr lang="en-US" b="1" dirty="0" err="1">
                  <a:latin typeface="Time s New Roman"/>
                </a:rPr>
                <a:t>hành</a:t>
              </a:r>
              <a:r>
                <a:rPr lang="en-US" b="1" dirty="0">
                  <a:latin typeface="Time s New Roman"/>
                </a:rPr>
                <a:t> </a:t>
              </a:r>
            </a:p>
            <a:p>
              <a:pPr algn="ctr"/>
              <a:r>
                <a:rPr lang="en-US" b="1" dirty="0" err="1">
                  <a:latin typeface="Time s New Roman"/>
                </a:rPr>
                <a:t>trang</a:t>
              </a:r>
              <a:r>
                <a:rPr lang="en-US" b="1" dirty="0">
                  <a:latin typeface="Time s New Roman"/>
                </a:rPr>
                <a:t> </a:t>
              </a:r>
              <a:r>
                <a:rPr lang="en-US" b="1" dirty="0" err="1">
                  <a:latin typeface="Time s New Roman"/>
                </a:rPr>
                <a:t>trí</a:t>
              </a:r>
              <a:r>
                <a:rPr lang="en-US" b="1" dirty="0">
                  <a:latin typeface="Time s New Roman"/>
                </a:rPr>
                <a:t> </a:t>
              </a:r>
            </a:p>
          </p:txBody>
        </p:sp>
      </p:grpSp>
      <p:grpSp>
        <p:nvGrpSpPr>
          <p:cNvPr id="121" name="Group 120">
            <a:extLst>
              <a:ext uri="{FF2B5EF4-FFF2-40B4-BE49-F238E27FC236}">
                <a16:creationId xmlns:a16="http://schemas.microsoft.com/office/drawing/2014/main" xmlns="" id="{99A0337C-FB2C-5A75-BCE0-275962151FE7}"/>
              </a:ext>
            </a:extLst>
          </p:cNvPr>
          <p:cNvGrpSpPr/>
          <p:nvPr/>
        </p:nvGrpSpPr>
        <p:grpSpPr>
          <a:xfrm>
            <a:off x="7658868" y="1616650"/>
            <a:ext cx="1583476" cy="772200"/>
            <a:chOff x="7658868" y="1616650"/>
            <a:chExt cx="1583476" cy="772200"/>
          </a:xfrm>
        </p:grpSpPr>
        <p:sp>
          <p:nvSpPr>
            <p:cNvPr id="55" name="Double Wave 54">
              <a:extLst>
                <a:ext uri="{FF2B5EF4-FFF2-40B4-BE49-F238E27FC236}">
                  <a16:creationId xmlns:a16="http://schemas.microsoft.com/office/drawing/2014/main" xmlns="" id="{799A1C2B-E309-4C58-BE81-A510FEAFACDA}"/>
                </a:ext>
              </a:extLst>
            </p:cNvPr>
            <p:cNvSpPr/>
            <p:nvPr/>
          </p:nvSpPr>
          <p:spPr>
            <a:xfrm>
              <a:off x="7799039" y="1616650"/>
              <a:ext cx="1303135" cy="772200"/>
            </a:xfrm>
            <a:prstGeom prst="doubleWave">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9" name="TextBox 58">
              <a:extLst>
                <a:ext uri="{FF2B5EF4-FFF2-40B4-BE49-F238E27FC236}">
                  <a16:creationId xmlns:a16="http://schemas.microsoft.com/office/drawing/2014/main" xmlns="" id="{970ACFF3-9ED3-93FE-03AA-28563EF177B3}"/>
                </a:ext>
              </a:extLst>
            </p:cNvPr>
            <p:cNvSpPr txBox="1"/>
            <p:nvPr/>
          </p:nvSpPr>
          <p:spPr>
            <a:xfrm>
              <a:off x="7658868" y="1712532"/>
              <a:ext cx="1583476" cy="523220"/>
            </a:xfrm>
            <a:prstGeom prst="rect">
              <a:avLst/>
            </a:prstGeom>
            <a:noFill/>
          </p:spPr>
          <p:txBody>
            <a:bodyPr wrap="square" rtlCol="0">
              <a:spAutoFit/>
            </a:bodyPr>
            <a:lstStyle/>
            <a:p>
              <a:pPr algn="ctr"/>
              <a:r>
                <a:rPr lang="en-US" b="1" dirty="0" err="1">
                  <a:latin typeface="Time s New Roman"/>
                </a:rPr>
                <a:t>Chuẩn</a:t>
              </a:r>
              <a:r>
                <a:rPr lang="en-US" b="1" dirty="0">
                  <a:latin typeface="Time s New Roman"/>
                </a:rPr>
                <a:t> </a:t>
              </a:r>
              <a:r>
                <a:rPr lang="en-US" b="1" dirty="0" err="1">
                  <a:latin typeface="Time s New Roman"/>
                </a:rPr>
                <a:t>bị</a:t>
              </a:r>
              <a:r>
                <a:rPr lang="en-US" b="1" dirty="0">
                  <a:latin typeface="Time s New Roman"/>
                </a:rPr>
                <a:t> </a:t>
              </a:r>
            </a:p>
            <a:p>
              <a:pPr algn="ctr"/>
              <a:r>
                <a:rPr lang="en-US" b="1" dirty="0" err="1">
                  <a:latin typeface="Time s New Roman"/>
                </a:rPr>
                <a:t>đồ</a:t>
              </a:r>
              <a:r>
                <a:rPr lang="en-US" b="1" dirty="0">
                  <a:latin typeface="Time s New Roman"/>
                </a:rPr>
                <a:t> </a:t>
              </a:r>
              <a:r>
                <a:rPr lang="en-US" b="1" dirty="0" err="1">
                  <a:latin typeface="Time s New Roman"/>
                </a:rPr>
                <a:t>dùng</a:t>
              </a:r>
              <a:endParaRPr lang="vi-VN" b="1" dirty="0">
                <a:latin typeface="Time s New Roman"/>
              </a:endParaRPr>
            </a:p>
          </p:txBody>
        </p:sp>
      </p:grpSp>
      <p:grpSp>
        <p:nvGrpSpPr>
          <p:cNvPr id="118" name="Group 117">
            <a:extLst>
              <a:ext uri="{FF2B5EF4-FFF2-40B4-BE49-F238E27FC236}">
                <a16:creationId xmlns:a16="http://schemas.microsoft.com/office/drawing/2014/main" xmlns="" id="{0CB6BEFF-BE0E-3171-CD0B-1ED4242C8089}"/>
              </a:ext>
            </a:extLst>
          </p:cNvPr>
          <p:cNvGrpSpPr/>
          <p:nvPr/>
        </p:nvGrpSpPr>
        <p:grpSpPr>
          <a:xfrm>
            <a:off x="6043965" y="1573319"/>
            <a:ext cx="1608275" cy="564104"/>
            <a:chOff x="6043965" y="1573319"/>
            <a:chExt cx="1608275" cy="564104"/>
          </a:xfrm>
        </p:grpSpPr>
        <p:sp>
          <p:nvSpPr>
            <p:cNvPr id="51" name="Double Wave 50">
              <a:extLst>
                <a:ext uri="{FF2B5EF4-FFF2-40B4-BE49-F238E27FC236}">
                  <a16:creationId xmlns:a16="http://schemas.microsoft.com/office/drawing/2014/main" xmlns="" id="{F1475096-C076-C54B-0B16-E7A9FAB4465A}"/>
                </a:ext>
              </a:extLst>
            </p:cNvPr>
            <p:cNvSpPr/>
            <p:nvPr/>
          </p:nvSpPr>
          <p:spPr>
            <a:xfrm>
              <a:off x="6043965" y="1573319"/>
              <a:ext cx="1161408" cy="564104"/>
            </a:xfrm>
            <a:prstGeom prst="doubleWave">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1" name="TextBox 60">
              <a:extLst>
                <a:ext uri="{FF2B5EF4-FFF2-40B4-BE49-F238E27FC236}">
                  <a16:creationId xmlns:a16="http://schemas.microsoft.com/office/drawing/2014/main" xmlns="" id="{2650E755-095E-4001-FF95-291D671518E4}"/>
                </a:ext>
              </a:extLst>
            </p:cNvPr>
            <p:cNvSpPr txBox="1"/>
            <p:nvPr/>
          </p:nvSpPr>
          <p:spPr>
            <a:xfrm>
              <a:off x="6068764" y="1634180"/>
              <a:ext cx="1583476" cy="307777"/>
            </a:xfrm>
            <a:prstGeom prst="rect">
              <a:avLst/>
            </a:prstGeom>
            <a:noFill/>
          </p:spPr>
          <p:txBody>
            <a:bodyPr wrap="square" rtlCol="0">
              <a:spAutoFit/>
            </a:bodyPr>
            <a:lstStyle/>
            <a:p>
              <a:r>
                <a:rPr lang="en-US" b="1" dirty="0" err="1">
                  <a:solidFill>
                    <a:schemeClr val="accent6">
                      <a:lumMod val="10000"/>
                    </a:schemeClr>
                  </a:solidFill>
                  <a:latin typeface="Time s New Roman"/>
                </a:rPr>
                <a:t>Tìm</a:t>
              </a:r>
              <a:r>
                <a:rPr lang="en-US" b="1" dirty="0">
                  <a:solidFill>
                    <a:schemeClr val="accent6">
                      <a:lumMod val="10000"/>
                    </a:schemeClr>
                  </a:solidFill>
                  <a:latin typeface="Time s New Roman"/>
                </a:rPr>
                <a:t> ý </a:t>
              </a:r>
              <a:r>
                <a:rPr lang="en-US" b="1" dirty="0" err="1">
                  <a:solidFill>
                    <a:schemeClr val="accent6">
                      <a:lumMod val="10000"/>
                    </a:schemeClr>
                  </a:solidFill>
                  <a:latin typeface="Time s New Roman"/>
                </a:rPr>
                <a:t>tưởng</a:t>
              </a:r>
              <a:endParaRPr lang="vi-VN" b="1" dirty="0">
                <a:solidFill>
                  <a:schemeClr val="accent6">
                    <a:lumMod val="10000"/>
                  </a:schemeClr>
                </a:solidFill>
                <a:latin typeface="Time s New Roman"/>
              </a:endParaRPr>
            </a:p>
          </p:txBody>
        </p:sp>
      </p:grpSp>
      <p:grpSp>
        <p:nvGrpSpPr>
          <p:cNvPr id="114" name="Group 113">
            <a:extLst>
              <a:ext uri="{FF2B5EF4-FFF2-40B4-BE49-F238E27FC236}">
                <a16:creationId xmlns:a16="http://schemas.microsoft.com/office/drawing/2014/main" xmlns="" id="{DB2799DA-A4FF-7C51-A15D-B13EE37D60E2}"/>
              </a:ext>
            </a:extLst>
          </p:cNvPr>
          <p:cNvGrpSpPr/>
          <p:nvPr/>
        </p:nvGrpSpPr>
        <p:grpSpPr>
          <a:xfrm>
            <a:off x="1496125" y="3737359"/>
            <a:ext cx="1781005" cy="1236349"/>
            <a:chOff x="1496125" y="3737359"/>
            <a:chExt cx="1781005" cy="1236349"/>
          </a:xfrm>
        </p:grpSpPr>
        <p:sp>
          <p:nvSpPr>
            <p:cNvPr id="77" name="Flowchart: Preparation 76">
              <a:extLst>
                <a:ext uri="{FF2B5EF4-FFF2-40B4-BE49-F238E27FC236}">
                  <a16:creationId xmlns:a16="http://schemas.microsoft.com/office/drawing/2014/main" xmlns="" id="{11F8F461-8793-741F-C2B3-696A3CF03AB2}"/>
                </a:ext>
              </a:extLst>
            </p:cNvPr>
            <p:cNvSpPr/>
            <p:nvPr/>
          </p:nvSpPr>
          <p:spPr>
            <a:xfrm>
              <a:off x="1496125" y="3737359"/>
              <a:ext cx="1715437" cy="1236349"/>
            </a:xfrm>
            <a:prstGeom prst="flowChartPreparation">
              <a:avLst/>
            </a:prstGeom>
            <a:solidFill>
              <a:schemeClr val="accent6">
                <a:lumMod val="75000"/>
              </a:schemeClr>
            </a:solidFill>
            <a:ln>
              <a:solidFill>
                <a:schemeClr val="accent6">
                  <a:lumMod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vi-VN"/>
            </a:p>
          </p:txBody>
        </p:sp>
        <p:sp>
          <p:nvSpPr>
            <p:cNvPr id="80" name="TextBox 79">
              <a:extLst>
                <a:ext uri="{FF2B5EF4-FFF2-40B4-BE49-F238E27FC236}">
                  <a16:creationId xmlns:a16="http://schemas.microsoft.com/office/drawing/2014/main" xmlns="" id="{CDEE8DB2-208A-DAD3-E6F9-31F8460212F2}"/>
                </a:ext>
              </a:extLst>
            </p:cNvPr>
            <p:cNvSpPr txBox="1"/>
            <p:nvPr/>
          </p:nvSpPr>
          <p:spPr>
            <a:xfrm>
              <a:off x="1561693" y="3897965"/>
              <a:ext cx="1715437" cy="738664"/>
            </a:xfrm>
            <a:prstGeom prst="rect">
              <a:avLst/>
            </a:prstGeom>
            <a:noFill/>
          </p:spPr>
          <p:txBody>
            <a:bodyPr wrap="square" rtlCol="0">
              <a:spAutoFit/>
            </a:bodyPr>
            <a:lstStyle/>
            <a:p>
              <a:pPr algn="ctr"/>
              <a:r>
                <a:rPr lang="en-US" b="1" dirty="0" err="1">
                  <a:solidFill>
                    <a:schemeClr val="accent6">
                      <a:lumMod val="10000"/>
                    </a:schemeClr>
                  </a:solidFill>
                  <a:latin typeface="Time s New Roman"/>
                </a:rPr>
                <a:t>Sáng</a:t>
              </a:r>
              <a:r>
                <a:rPr lang="en-US" b="1" dirty="0">
                  <a:solidFill>
                    <a:schemeClr val="accent6">
                      <a:lumMod val="10000"/>
                    </a:schemeClr>
                  </a:solidFill>
                  <a:latin typeface="Time s New Roman"/>
                </a:rPr>
                <a:t> </a:t>
              </a:r>
              <a:r>
                <a:rPr lang="en-US" b="1" dirty="0" err="1">
                  <a:solidFill>
                    <a:schemeClr val="accent6">
                      <a:lumMod val="10000"/>
                    </a:schemeClr>
                  </a:solidFill>
                  <a:latin typeface="Time s New Roman"/>
                </a:rPr>
                <a:t>tạo</a:t>
              </a:r>
              <a:r>
                <a:rPr lang="en-US" b="1" dirty="0">
                  <a:solidFill>
                    <a:schemeClr val="accent6">
                      <a:lumMod val="10000"/>
                    </a:schemeClr>
                  </a:solidFill>
                  <a:latin typeface="Time s New Roman"/>
                </a:rPr>
                <a:t> </a:t>
              </a:r>
            </a:p>
            <a:p>
              <a:pPr algn="ctr"/>
              <a:r>
                <a:rPr lang="en-US" b="1" dirty="0" err="1">
                  <a:solidFill>
                    <a:schemeClr val="accent6">
                      <a:lumMod val="10000"/>
                    </a:schemeClr>
                  </a:solidFill>
                  <a:latin typeface="Time s New Roman"/>
                </a:rPr>
                <a:t>chậu</a:t>
              </a:r>
              <a:r>
                <a:rPr lang="en-US" b="1" dirty="0">
                  <a:solidFill>
                    <a:schemeClr val="accent6">
                      <a:lumMod val="10000"/>
                    </a:schemeClr>
                  </a:solidFill>
                  <a:latin typeface="Time s New Roman"/>
                </a:rPr>
                <a:t> </a:t>
              </a:r>
              <a:r>
                <a:rPr lang="en-US" b="1" dirty="0" err="1">
                  <a:solidFill>
                    <a:schemeClr val="accent6">
                      <a:lumMod val="10000"/>
                    </a:schemeClr>
                  </a:solidFill>
                  <a:latin typeface="Time s New Roman"/>
                </a:rPr>
                <a:t>trồng</a:t>
              </a:r>
              <a:r>
                <a:rPr lang="en-US" b="1" dirty="0">
                  <a:solidFill>
                    <a:schemeClr val="accent6">
                      <a:lumMod val="10000"/>
                    </a:schemeClr>
                  </a:solidFill>
                  <a:latin typeface="Time s New Roman"/>
                </a:rPr>
                <a:t> </a:t>
              </a:r>
              <a:r>
                <a:rPr lang="en-US" b="1" dirty="0" err="1">
                  <a:solidFill>
                    <a:schemeClr val="accent6">
                      <a:lumMod val="10000"/>
                    </a:schemeClr>
                  </a:solidFill>
                  <a:latin typeface="Time s New Roman"/>
                </a:rPr>
                <a:t>cây</a:t>
              </a:r>
              <a:r>
                <a:rPr lang="en-US" b="1" dirty="0">
                  <a:solidFill>
                    <a:schemeClr val="accent6">
                      <a:lumMod val="10000"/>
                    </a:schemeClr>
                  </a:solidFill>
                  <a:latin typeface="Time s New Roman"/>
                </a:rPr>
                <a:t> </a:t>
              </a:r>
              <a:r>
                <a:rPr lang="en-US" b="1" dirty="0" err="1">
                  <a:solidFill>
                    <a:schemeClr val="accent6">
                      <a:lumMod val="10000"/>
                    </a:schemeClr>
                  </a:solidFill>
                  <a:latin typeface="Time s New Roman"/>
                </a:rPr>
                <a:t>từ</a:t>
              </a:r>
              <a:endParaRPr lang="en-US" b="1" dirty="0">
                <a:solidFill>
                  <a:schemeClr val="accent6">
                    <a:lumMod val="10000"/>
                  </a:schemeClr>
                </a:solidFill>
                <a:latin typeface="Time s New Roman"/>
              </a:endParaRPr>
            </a:p>
            <a:p>
              <a:pPr algn="ctr"/>
              <a:r>
                <a:rPr lang="en-US" b="1" dirty="0" err="1">
                  <a:solidFill>
                    <a:schemeClr val="accent6">
                      <a:lumMod val="10000"/>
                    </a:schemeClr>
                  </a:solidFill>
                  <a:latin typeface="Time s New Roman"/>
                </a:rPr>
                <a:t>vật</a:t>
              </a:r>
              <a:r>
                <a:rPr lang="en-US" b="1" dirty="0">
                  <a:solidFill>
                    <a:schemeClr val="accent6">
                      <a:lumMod val="10000"/>
                    </a:schemeClr>
                  </a:solidFill>
                  <a:latin typeface="Time s New Roman"/>
                </a:rPr>
                <a:t> </a:t>
              </a:r>
              <a:r>
                <a:rPr lang="en-US" b="1" dirty="0" err="1">
                  <a:solidFill>
                    <a:schemeClr val="accent6">
                      <a:lumMod val="10000"/>
                    </a:schemeClr>
                  </a:solidFill>
                  <a:latin typeface="Time s New Roman"/>
                </a:rPr>
                <a:t>liệu</a:t>
              </a:r>
              <a:r>
                <a:rPr lang="en-US" b="1" dirty="0">
                  <a:solidFill>
                    <a:schemeClr val="accent6">
                      <a:lumMod val="10000"/>
                    </a:schemeClr>
                  </a:solidFill>
                  <a:latin typeface="Time s New Roman"/>
                </a:rPr>
                <a:t> </a:t>
              </a:r>
              <a:r>
                <a:rPr lang="en-US" b="1" dirty="0" err="1">
                  <a:solidFill>
                    <a:schemeClr val="accent6">
                      <a:lumMod val="10000"/>
                    </a:schemeClr>
                  </a:solidFill>
                  <a:latin typeface="Time s New Roman"/>
                </a:rPr>
                <a:t>tái</a:t>
              </a:r>
              <a:r>
                <a:rPr lang="en-US" b="1" dirty="0">
                  <a:solidFill>
                    <a:schemeClr val="accent6">
                      <a:lumMod val="10000"/>
                    </a:schemeClr>
                  </a:solidFill>
                  <a:latin typeface="Time s New Roman"/>
                </a:rPr>
                <a:t> </a:t>
              </a:r>
              <a:r>
                <a:rPr lang="en-US" b="1" dirty="0" err="1">
                  <a:solidFill>
                    <a:schemeClr val="accent6">
                      <a:lumMod val="10000"/>
                    </a:schemeClr>
                  </a:solidFill>
                  <a:latin typeface="Time s New Roman"/>
                </a:rPr>
                <a:t>chế</a:t>
              </a:r>
              <a:endParaRPr lang="vi-VN" b="1" dirty="0">
                <a:solidFill>
                  <a:schemeClr val="accent6">
                    <a:lumMod val="10000"/>
                  </a:schemeClr>
                </a:solidFill>
                <a:latin typeface="Time s New Roman"/>
              </a:endParaRPr>
            </a:p>
          </p:txBody>
        </p:sp>
      </p:grpSp>
      <p:sp>
        <p:nvSpPr>
          <p:cNvPr id="82" name="Flowchart: Preparation 81">
            <a:extLst>
              <a:ext uri="{FF2B5EF4-FFF2-40B4-BE49-F238E27FC236}">
                <a16:creationId xmlns:a16="http://schemas.microsoft.com/office/drawing/2014/main" xmlns="" id="{D904E5A4-40E7-B8EF-E761-438D10EEFABC}"/>
              </a:ext>
            </a:extLst>
          </p:cNvPr>
          <p:cNvSpPr/>
          <p:nvPr/>
        </p:nvSpPr>
        <p:spPr>
          <a:xfrm>
            <a:off x="5319809" y="3784263"/>
            <a:ext cx="1457320" cy="722342"/>
          </a:xfrm>
          <a:prstGeom prst="flowChartPreparation">
            <a:avLst/>
          </a:prstGeom>
          <a:solidFill>
            <a:schemeClr val="accent6">
              <a:lumMod val="75000"/>
            </a:schemeClr>
          </a:solidFill>
          <a:ln>
            <a:solidFill>
              <a:schemeClr val="accent6">
                <a:lumMod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vi-VN"/>
          </a:p>
        </p:txBody>
      </p:sp>
      <p:sp>
        <p:nvSpPr>
          <p:cNvPr id="83" name="Flowchart: Preparation 82">
            <a:extLst>
              <a:ext uri="{FF2B5EF4-FFF2-40B4-BE49-F238E27FC236}">
                <a16:creationId xmlns:a16="http://schemas.microsoft.com/office/drawing/2014/main" xmlns="" id="{678527A7-43F2-A263-DA40-62E7DBE49BAB}"/>
              </a:ext>
            </a:extLst>
          </p:cNvPr>
          <p:cNvSpPr/>
          <p:nvPr/>
        </p:nvSpPr>
        <p:spPr>
          <a:xfrm>
            <a:off x="4365105" y="4306820"/>
            <a:ext cx="1169924" cy="734239"/>
          </a:xfrm>
          <a:prstGeom prst="flowChartPreparation">
            <a:avLst/>
          </a:prstGeom>
          <a:solidFill>
            <a:schemeClr val="accent6">
              <a:lumMod val="75000"/>
            </a:schemeClr>
          </a:solidFill>
          <a:ln>
            <a:solidFill>
              <a:schemeClr val="accent6">
                <a:lumMod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vi-VN"/>
          </a:p>
        </p:txBody>
      </p:sp>
      <p:sp>
        <p:nvSpPr>
          <p:cNvPr id="84" name="TextBox 83">
            <a:extLst>
              <a:ext uri="{FF2B5EF4-FFF2-40B4-BE49-F238E27FC236}">
                <a16:creationId xmlns:a16="http://schemas.microsoft.com/office/drawing/2014/main" xmlns="" id="{B2DA2DB7-3542-EE01-A6CD-2CDB6CE94BA9}"/>
              </a:ext>
            </a:extLst>
          </p:cNvPr>
          <p:cNvSpPr txBox="1"/>
          <p:nvPr/>
        </p:nvSpPr>
        <p:spPr>
          <a:xfrm>
            <a:off x="5627703" y="3855777"/>
            <a:ext cx="1583476" cy="523220"/>
          </a:xfrm>
          <a:prstGeom prst="rect">
            <a:avLst/>
          </a:prstGeom>
          <a:noFill/>
        </p:spPr>
        <p:txBody>
          <a:bodyPr wrap="square" rtlCol="0">
            <a:spAutoFit/>
          </a:bodyPr>
          <a:lstStyle/>
          <a:p>
            <a:r>
              <a:rPr lang="en-US" b="1" dirty="0" err="1">
                <a:solidFill>
                  <a:schemeClr val="accent6">
                    <a:lumMod val="10000"/>
                  </a:schemeClr>
                </a:solidFill>
                <a:latin typeface="Time s New Roman"/>
              </a:rPr>
              <a:t>Làm</a:t>
            </a:r>
            <a:r>
              <a:rPr lang="en-US" b="1" dirty="0">
                <a:solidFill>
                  <a:schemeClr val="accent6">
                    <a:lumMod val="10000"/>
                  </a:schemeClr>
                </a:solidFill>
                <a:latin typeface="Time s New Roman"/>
              </a:rPr>
              <a:t> </a:t>
            </a:r>
            <a:r>
              <a:rPr lang="en-US" b="1" dirty="0" err="1">
                <a:solidFill>
                  <a:schemeClr val="accent6">
                    <a:lumMod val="10000"/>
                  </a:schemeClr>
                </a:solidFill>
                <a:latin typeface="Time s New Roman"/>
              </a:rPr>
              <a:t>chậu</a:t>
            </a:r>
            <a:r>
              <a:rPr lang="en-US" b="1" dirty="0">
                <a:solidFill>
                  <a:schemeClr val="accent6">
                    <a:lumMod val="10000"/>
                  </a:schemeClr>
                </a:solidFill>
                <a:latin typeface="Time s New Roman"/>
              </a:rPr>
              <a:t> </a:t>
            </a:r>
          </a:p>
          <a:p>
            <a:r>
              <a:rPr lang="en-US" b="1" dirty="0" err="1">
                <a:solidFill>
                  <a:schemeClr val="accent6">
                    <a:lumMod val="10000"/>
                  </a:schemeClr>
                </a:solidFill>
                <a:latin typeface="Time s New Roman"/>
              </a:rPr>
              <a:t>trồng</a:t>
            </a:r>
            <a:r>
              <a:rPr lang="en-US" b="1" dirty="0">
                <a:solidFill>
                  <a:schemeClr val="accent6">
                    <a:lumMod val="10000"/>
                  </a:schemeClr>
                </a:solidFill>
                <a:latin typeface="Time s New Roman"/>
              </a:rPr>
              <a:t> </a:t>
            </a:r>
            <a:r>
              <a:rPr lang="en-US" b="1" dirty="0" err="1">
                <a:solidFill>
                  <a:schemeClr val="accent6">
                    <a:lumMod val="10000"/>
                  </a:schemeClr>
                </a:solidFill>
                <a:latin typeface="Time s New Roman"/>
              </a:rPr>
              <a:t>cây</a:t>
            </a:r>
            <a:endParaRPr lang="vi-VN" b="1" dirty="0">
              <a:solidFill>
                <a:schemeClr val="accent6">
                  <a:lumMod val="10000"/>
                </a:schemeClr>
              </a:solidFill>
              <a:latin typeface="Time s New Roman"/>
            </a:endParaRPr>
          </a:p>
        </p:txBody>
      </p:sp>
      <p:grpSp>
        <p:nvGrpSpPr>
          <p:cNvPr id="122" name="Group 121">
            <a:extLst>
              <a:ext uri="{FF2B5EF4-FFF2-40B4-BE49-F238E27FC236}">
                <a16:creationId xmlns:a16="http://schemas.microsoft.com/office/drawing/2014/main" xmlns="" id="{F0A8387F-3912-90CF-BE13-6B1C58348F33}"/>
              </a:ext>
            </a:extLst>
          </p:cNvPr>
          <p:cNvGrpSpPr/>
          <p:nvPr/>
        </p:nvGrpSpPr>
        <p:grpSpPr>
          <a:xfrm>
            <a:off x="4105066" y="3308582"/>
            <a:ext cx="1583476" cy="611202"/>
            <a:chOff x="4105066" y="3308582"/>
            <a:chExt cx="1583476" cy="611202"/>
          </a:xfrm>
        </p:grpSpPr>
        <p:sp>
          <p:nvSpPr>
            <p:cNvPr id="81" name="Flowchart: Preparation 80">
              <a:extLst>
                <a:ext uri="{FF2B5EF4-FFF2-40B4-BE49-F238E27FC236}">
                  <a16:creationId xmlns:a16="http://schemas.microsoft.com/office/drawing/2014/main" xmlns="" id="{C9DDFB2A-AD3B-8620-7757-4345D4A6B72B}"/>
                </a:ext>
              </a:extLst>
            </p:cNvPr>
            <p:cNvSpPr/>
            <p:nvPr/>
          </p:nvSpPr>
          <p:spPr>
            <a:xfrm>
              <a:off x="4281161" y="3308582"/>
              <a:ext cx="1194729" cy="611202"/>
            </a:xfrm>
            <a:prstGeom prst="flowChartPreparation">
              <a:avLst/>
            </a:prstGeom>
            <a:solidFill>
              <a:schemeClr val="accent6">
                <a:lumMod val="75000"/>
              </a:schemeClr>
            </a:solidFill>
            <a:ln>
              <a:solidFill>
                <a:schemeClr val="accent6">
                  <a:lumMod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vi-VN"/>
            </a:p>
          </p:txBody>
        </p:sp>
        <p:sp>
          <p:nvSpPr>
            <p:cNvPr id="85" name="TextBox 84">
              <a:extLst>
                <a:ext uri="{FF2B5EF4-FFF2-40B4-BE49-F238E27FC236}">
                  <a16:creationId xmlns:a16="http://schemas.microsoft.com/office/drawing/2014/main" xmlns="" id="{6E3E3A5B-D6E0-225E-A09F-A6E4C4BC22F8}"/>
                </a:ext>
              </a:extLst>
            </p:cNvPr>
            <p:cNvSpPr txBox="1"/>
            <p:nvPr/>
          </p:nvSpPr>
          <p:spPr>
            <a:xfrm>
              <a:off x="4105066" y="3357693"/>
              <a:ext cx="1583476" cy="523220"/>
            </a:xfrm>
            <a:prstGeom prst="rect">
              <a:avLst/>
            </a:prstGeom>
            <a:noFill/>
          </p:spPr>
          <p:txBody>
            <a:bodyPr wrap="square" rtlCol="0">
              <a:spAutoFit/>
            </a:bodyPr>
            <a:lstStyle/>
            <a:p>
              <a:pPr algn="ctr"/>
              <a:r>
                <a:rPr lang="en-US" b="1" dirty="0" err="1">
                  <a:latin typeface="Time s New Roman"/>
                </a:rPr>
                <a:t>Chuẩn</a:t>
              </a:r>
              <a:r>
                <a:rPr lang="en-US" b="1" dirty="0">
                  <a:latin typeface="Time s New Roman"/>
                </a:rPr>
                <a:t> </a:t>
              </a:r>
              <a:r>
                <a:rPr lang="en-US" b="1" dirty="0" err="1">
                  <a:latin typeface="Time s New Roman"/>
                </a:rPr>
                <a:t>bị</a:t>
              </a:r>
              <a:r>
                <a:rPr lang="en-US" b="1" dirty="0">
                  <a:latin typeface="Time s New Roman"/>
                </a:rPr>
                <a:t> </a:t>
              </a:r>
            </a:p>
            <a:p>
              <a:pPr algn="ctr"/>
              <a:r>
                <a:rPr lang="en-US" b="1" dirty="0" err="1">
                  <a:latin typeface="Time s New Roman"/>
                </a:rPr>
                <a:t>đồ</a:t>
              </a:r>
              <a:r>
                <a:rPr lang="en-US" b="1" dirty="0">
                  <a:latin typeface="Time s New Roman"/>
                </a:rPr>
                <a:t> </a:t>
              </a:r>
              <a:r>
                <a:rPr lang="en-US" b="1" dirty="0" err="1">
                  <a:latin typeface="Time s New Roman"/>
                </a:rPr>
                <a:t>dùng</a:t>
              </a:r>
              <a:endParaRPr lang="vi-VN" b="1" dirty="0">
                <a:latin typeface="Time s New Roman"/>
              </a:endParaRPr>
            </a:p>
          </p:txBody>
        </p:sp>
      </p:grpSp>
      <p:sp>
        <p:nvSpPr>
          <p:cNvPr id="86" name="TextBox 85">
            <a:extLst>
              <a:ext uri="{FF2B5EF4-FFF2-40B4-BE49-F238E27FC236}">
                <a16:creationId xmlns:a16="http://schemas.microsoft.com/office/drawing/2014/main" xmlns="" id="{73662D6A-B278-9355-0D41-1DE75EB0FE23}"/>
              </a:ext>
            </a:extLst>
          </p:cNvPr>
          <p:cNvSpPr txBox="1"/>
          <p:nvPr/>
        </p:nvSpPr>
        <p:spPr>
          <a:xfrm>
            <a:off x="4158329" y="4513102"/>
            <a:ext cx="1583476" cy="307777"/>
          </a:xfrm>
          <a:prstGeom prst="rect">
            <a:avLst/>
          </a:prstGeom>
          <a:noFill/>
        </p:spPr>
        <p:txBody>
          <a:bodyPr wrap="square" rtlCol="0">
            <a:spAutoFit/>
          </a:bodyPr>
          <a:lstStyle/>
          <a:p>
            <a:pPr algn="ctr"/>
            <a:r>
              <a:rPr lang="en-US" b="1" dirty="0">
                <a:latin typeface="Time s New Roman"/>
              </a:rPr>
              <a:t> Trang </a:t>
            </a:r>
            <a:r>
              <a:rPr lang="en-US" b="1" dirty="0" err="1">
                <a:latin typeface="Time s New Roman"/>
              </a:rPr>
              <a:t>trí</a:t>
            </a:r>
            <a:r>
              <a:rPr lang="en-US" b="1" dirty="0">
                <a:latin typeface="Time s New Roman"/>
              </a:rPr>
              <a:t> </a:t>
            </a:r>
            <a:r>
              <a:rPr lang="en-US" b="1" dirty="0" err="1">
                <a:latin typeface="Time s New Roman"/>
              </a:rPr>
              <a:t>chậu</a:t>
            </a:r>
            <a:endParaRPr lang="en-US" b="1" dirty="0">
              <a:latin typeface="Time s New Roman"/>
            </a:endParaRPr>
          </a:p>
        </p:txBody>
      </p:sp>
      <p:cxnSp>
        <p:nvCxnSpPr>
          <p:cNvPr id="88" name="Straight Arrow Connector 87">
            <a:extLst>
              <a:ext uri="{FF2B5EF4-FFF2-40B4-BE49-F238E27FC236}">
                <a16:creationId xmlns:a16="http://schemas.microsoft.com/office/drawing/2014/main" xmlns="" id="{D75B0FA3-81CA-255A-A554-AD1798A75D16}"/>
              </a:ext>
            </a:extLst>
          </p:cNvPr>
          <p:cNvCxnSpPr>
            <a:cxnSpLocks/>
          </p:cNvCxnSpPr>
          <p:nvPr/>
        </p:nvCxnSpPr>
        <p:spPr>
          <a:xfrm flipV="1">
            <a:off x="3211562" y="4168289"/>
            <a:ext cx="1922900" cy="4426"/>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xmlns="" id="{AFAA46C1-55C2-7CFF-3FA7-095AD4EB7542}"/>
              </a:ext>
            </a:extLst>
          </p:cNvPr>
          <p:cNvCxnSpPr>
            <a:cxnSpLocks/>
          </p:cNvCxnSpPr>
          <p:nvPr/>
        </p:nvCxnSpPr>
        <p:spPr>
          <a:xfrm flipV="1">
            <a:off x="3186891" y="3631551"/>
            <a:ext cx="1044943" cy="489988"/>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xmlns="" id="{8A3AE164-01BB-7D82-E65F-BC9E73F1126B}"/>
              </a:ext>
            </a:extLst>
          </p:cNvPr>
          <p:cNvCxnSpPr>
            <a:cxnSpLocks/>
            <a:endCxn id="86" idx="1"/>
          </p:cNvCxnSpPr>
          <p:nvPr/>
        </p:nvCxnSpPr>
        <p:spPr>
          <a:xfrm>
            <a:off x="3211562" y="4242710"/>
            <a:ext cx="946767" cy="424281"/>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142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1000"/>
                                        <p:tgtEl>
                                          <p:spTgt spid="72"/>
                                        </p:tgtEl>
                                      </p:cBhvr>
                                    </p:animEffect>
                                    <p:anim calcmode="lin" valueType="num">
                                      <p:cBhvr>
                                        <p:cTn id="8" dur="1000" fill="hold"/>
                                        <p:tgtEl>
                                          <p:spTgt spid="72"/>
                                        </p:tgtEl>
                                        <p:attrNameLst>
                                          <p:attrName>ppt_x</p:attrName>
                                        </p:attrNameLst>
                                      </p:cBhvr>
                                      <p:tavLst>
                                        <p:tav tm="0">
                                          <p:val>
                                            <p:strVal val="#ppt_x"/>
                                          </p:val>
                                        </p:tav>
                                        <p:tav tm="100000">
                                          <p:val>
                                            <p:strVal val="#ppt_x"/>
                                          </p:val>
                                        </p:tav>
                                      </p:tavLst>
                                    </p:anim>
                                    <p:anim calcmode="lin" valueType="num">
                                      <p:cBhvr>
                                        <p:cTn id="9" dur="1000" fill="hold"/>
                                        <p:tgtEl>
                                          <p:spTgt spid="7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ipe(down)">
                                      <p:cBhvr>
                                        <p:cTn id="24" dur="500"/>
                                        <p:tgtEl>
                                          <p:spTgt spid="56"/>
                                        </p:tgtEl>
                                      </p:cBhvr>
                                    </p:animEffect>
                                  </p:childTnLst>
                                </p:cTn>
                              </p:par>
                              <p:par>
                                <p:cTn id="25" presetID="22" presetClass="entr" presetSubtype="4" fill="hold" nodeType="withEffect">
                                  <p:stCondLst>
                                    <p:cond delay="0"/>
                                  </p:stCondLst>
                                  <p:childTnLst>
                                    <p:set>
                                      <p:cBhvr>
                                        <p:cTn id="26" dur="1" fill="hold">
                                          <p:stCondLst>
                                            <p:cond delay="0"/>
                                          </p:stCondLst>
                                        </p:cTn>
                                        <p:tgtEl>
                                          <p:spTgt spid="112"/>
                                        </p:tgtEl>
                                        <p:attrNameLst>
                                          <p:attrName>style.visibility</p:attrName>
                                        </p:attrNameLst>
                                      </p:cBhvr>
                                      <p:to>
                                        <p:strVal val="visible"/>
                                      </p:to>
                                    </p:set>
                                    <p:animEffect transition="in" filter="wipe(down)">
                                      <p:cBhvr>
                                        <p:cTn id="27" dur="500"/>
                                        <p:tgtEl>
                                          <p:spTgt spid="1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13"/>
                                        </p:tgtEl>
                                        <p:attrNameLst>
                                          <p:attrName>style.visibility</p:attrName>
                                        </p:attrNameLst>
                                      </p:cBhvr>
                                      <p:to>
                                        <p:strVal val="visible"/>
                                      </p:to>
                                    </p:set>
                                    <p:animEffect transition="in" filter="wipe(down)">
                                      <p:cBhvr>
                                        <p:cTn id="37" dur="500"/>
                                        <p:tgtEl>
                                          <p:spTgt spid="1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7"/>
                                        </p:tgtEl>
                                        <p:attrNameLst>
                                          <p:attrName>style.visibility</p:attrName>
                                        </p:attrNameLst>
                                      </p:cBhvr>
                                      <p:to>
                                        <p:strVal val="visible"/>
                                      </p:to>
                                    </p:set>
                                    <p:animEffect transition="in" filter="wipe(down)">
                                      <p:cBhvr>
                                        <p:cTn id="42" dur="500"/>
                                        <p:tgtEl>
                                          <p:spTgt spid="9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14"/>
                                        </p:tgtEl>
                                        <p:attrNameLst>
                                          <p:attrName>style.visibility</p:attrName>
                                        </p:attrNameLst>
                                      </p:cBhvr>
                                      <p:to>
                                        <p:strVal val="visible"/>
                                      </p:to>
                                    </p:set>
                                    <p:animEffect transition="in" filter="wipe(down)">
                                      <p:cBhvr>
                                        <p:cTn id="47" dur="500"/>
                                        <p:tgtEl>
                                          <p:spTgt spid="1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down)">
                                      <p:cBhvr>
                                        <p:cTn id="52" dur="500"/>
                                        <p:tgtEl>
                                          <p:spTgt spid="31"/>
                                        </p:tgtEl>
                                      </p:cBhvr>
                                    </p:animEffect>
                                  </p:childTnLst>
                                </p:cTn>
                              </p:par>
                              <p:par>
                                <p:cTn id="53" presetID="22" presetClass="entr" presetSubtype="4" fill="hold" nodeType="withEffect">
                                  <p:stCondLst>
                                    <p:cond delay="0"/>
                                  </p:stCondLst>
                                  <p:childTnLst>
                                    <p:set>
                                      <p:cBhvr>
                                        <p:cTn id="54" dur="1" fill="hold">
                                          <p:stCondLst>
                                            <p:cond delay="0"/>
                                          </p:stCondLst>
                                        </p:cTn>
                                        <p:tgtEl>
                                          <p:spTgt spid="115"/>
                                        </p:tgtEl>
                                        <p:attrNameLst>
                                          <p:attrName>style.visibility</p:attrName>
                                        </p:attrNameLst>
                                      </p:cBhvr>
                                      <p:to>
                                        <p:strVal val="visible"/>
                                      </p:to>
                                    </p:set>
                                    <p:animEffect transition="in" filter="wipe(down)">
                                      <p:cBhvr>
                                        <p:cTn id="55" dur="500"/>
                                        <p:tgtEl>
                                          <p:spTgt spid="11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wipe(right)">
                                      <p:cBhvr>
                                        <p:cTn id="60" dur="500"/>
                                        <p:tgtEl>
                                          <p:spTgt spid="35"/>
                                        </p:tgtEl>
                                      </p:cBhvr>
                                    </p:animEffect>
                                  </p:childTnLst>
                                </p:cTn>
                              </p:par>
                              <p:par>
                                <p:cTn id="61" presetID="22" presetClass="entr" presetSubtype="4" fill="hold" nodeType="withEffect">
                                  <p:stCondLst>
                                    <p:cond delay="0"/>
                                  </p:stCondLst>
                                  <p:childTnLst>
                                    <p:set>
                                      <p:cBhvr>
                                        <p:cTn id="62" dur="1" fill="hold">
                                          <p:stCondLst>
                                            <p:cond delay="0"/>
                                          </p:stCondLst>
                                        </p:cTn>
                                        <p:tgtEl>
                                          <p:spTgt spid="116"/>
                                        </p:tgtEl>
                                        <p:attrNameLst>
                                          <p:attrName>style.visibility</p:attrName>
                                        </p:attrNameLst>
                                      </p:cBhvr>
                                      <p:to>
                                        <p:strVal val="visible"/>
                                      </p:to>
                                    </p:set>
                                    <p:animEffect transition="in" filter="wipe(down)">
                                      <p:cBhvr>
                                        <p:cTn id="63" dur="500"/>
                                        <p:tgtEl>
                                          <p:spTgt spid="11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2" fill="hold" nodeType="click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wipe(right)">
                                      <p:cBhvr>
                                        <p:cTn id="68" dur="500"/>
                                        <p:tgtEl>
                                          <p:spTgt spid="32"/>
                                        </p:tgtEl>
                                      </p:cBhvr>
                                    </p:animEffect>
                                  </p:childTnLst>
                                </p:cTn>
                              </p:par>
                              <p:par>
                                <p:cTn id="69" presetID="22" presetClass="entr" presetSubtype="4" fill="hold" nodeType="withEffect">
                                  <p:stCondLst>
                                    <p:cond delay="0"/>
                                  </p:stCondLst>
                                  <p:childTnLst>
                                    <p:set>
                                      <p:cBhvr>
                                        <p:cTn id="70" dur="1" fill="hold">
                                          <p:stCondLst>
                                            <p:cond delay="0"/>
                                          </p:stCondLst>
                                        </p:cTn>
                                        <p:tgtEl>
                                          <p:spTgt spid="117"/>
                                        </p:tgtEl>
                                        <p:attrNameLst>
                                          <p:attrName>style.visibility</p:attrName>
                                        </p:attrNameLst>
                                      </p:cBhvr>
                                      <p:to>
                                        <p:strVal val="visible"/>
                                      </p:to>
                                    </p:set>
                                    <p:animEffect transition="in" filter="wipe(down)">
                                      <p:cBhvr>
                                        <p:cTn id="71" dur="500"/>
                                        <p:tgtEl>
                                          <p:spTgt spid="11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2" fill="hold" nodeType="clickEffect">
                                  <p:stCondLst>
                                    <p:cond delay="0"/>
                                  </p:stCondLst>
                                  <p:childTnLst>
                                    <p:set>
                                      <p:cBhvr>
                                        <p:cTn id="75" dur="1" fill="hold">
                                          <p:stCondLst>
                                            <p:cond delay="0"/>
                                          </p:stCondLst>
                                        </p:cTn>
                                        <p:tgtEl>
                                          <p:spTgt spid="45"/>
                                        </p:tgtEl>
                                        <p:attrNameLst>
                                          <p:attrName>style.visibility</p:attrName>
                                        </p:attrNameLst>
                                      </p:cBhvr>
                                      <p:to>
                                        <p:strVal val="visible"/>
                                      </p:to>
                                    </p:set>
                                    <p:animEffect transition="in" filter="wipe(right)">
                                      <p:cBhvr>
                                        <p:cTn id="76" dur="500"/>
                                        <p:tgtEl>
                                          <p:spTgt spid="45"/>
                                        </p:tgtEl>
                                      </p:cBhvr>
                                    </p:animEffect>
                                  </p:childTnLst>
                                </p:cTn>
                              </p:par>
                              <p:par>
                                <p:cTn id="77" presetID="22" presetClass="entr" presetSubtype="4" fill="hold" nodeType="withEffect">
                                  <p:stCondLst>
                                    <p:cond delay="0"/>
                                  </p:stCondLst>
                                  <p:childTnLst>
                                    <p:set>
                                      <p:cBhvr>
                                        <p:cTn id="78" dur="1" fill="hold">
                                          <p:stCondLst>
                                            <p:cond delay="0"/>
                                          </p:stCondLst>
                                        </p:cTn>
                                        <p:tgtEl>
                                          <p:spTgt spid="118"/>
                                        </p:tgtEl>
                                        <p:attrNameLst>
                                          <p:attrName>style.visibility</p:attrName>
                                        </p:attrNameLst>
                                      </p:cBhvr>
                                      <p:to>
                                        <p:strVal val="visible"/>
                                      </p:to>
                                    </p:set>
                                    <p:animEffect transition="in" filter="wipe(down)">
                                      <p:cBhvr>
                                        <p:cTn id="79" dur="500"/>
                                        <p:tgtEl>
                                          <p:spTgt spid="118"/>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2" fill="hold" nodeType="clickEffect">
                                  <p:stCondLst>
                                    <p:cond delay="0"/>
                                  </p:stCondLst>
                                  <p:childTnLst>
                                    <p:set>
                                      <p:cBhvr>
                                        <p:cTn id="83" dur="1" fill="hold">
                                          <p:stCondLst>
                                            <p:cond delay="0"/>
                                          </p:stCondLst>
                                        </p:cTn>
                                        <p:tgtEl>
                                          <p:spTgt spid="46"/>
                                        </p:tgtEl>
                                        <p:attrNameLst>
                                          <p:attrName>style.visibility</p:attrName>
                                        </p:attrNameLst>
                                      </p:cBhvr>
                                      <p:to>
                                        <p:strVal val="visible"/>
                                      </p:to>
                                    </p:set>
                                    <p:animEffect transition="in" filter="wipe(right)">
                                      <p:cBhvr>
                                        <p:cTn id="84" dur="500"/>
                                        <p:tgtEl>
                                          <p:spTgt spid="46"/>
                                        </p:tgtEl>
                                      </p:cBhvr>
                                    </p:animEffect>
                                  </p:childTnLst>
                                </p:cTn>
                              </p:par>
                              <p:par>
                                <p:cTn id="85" presetID="22" presetClass="entr" presetSubtype="4" fill="hold" nodeType="withEffect">
                                  <p:stCondLst>
                                    <p:cond delay="0"/>
                                  </p:stCondLst>
                                  <p:childTnLst>
                                    <p:set>
                                      <p:cBhvr>
                                        <p:cTn id="86" dur="1" fill="hold">
                                          <p:stCondLst>
                                            <p:cond delay="0"/>
                                          </p:stCondLst>
                                        </p:cTn>
                                        <p:tgtEl>
                                          <p:spTgt spid="120"/>
                                        </p:tgtEl>
                                        <p:attrNameLst>
                                          <p:attrName>style.visibility</p:attrName>
                                        </p:attrNameLst>
                                      </p:cBhvr>
                                      <p:to>
                                        <p:strVal val="visible"/>
                                      </p:to>
                                    </p:set>
                                    <p:animEffect transition="in" filter="wipe(down)">
                                      <p:cBhvr>
                                        <p:cTn id="87" dur="500"/>
                                        <p:tgtEl>
                                          <p:spTgt spid="12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wipe(left)">
                                      <p:cBhvr>
                                        <p:cTn id="92" dur="500"/>
                                        <p:tgtEl>
                                          <p:spTgt spid="47"/>
                                        </p:tgtEl>
                                      </p:cBhvr>
                                    </p:animEffect>
                                  </p:childTnLst>
                                </p:cTn>
                              </p:par>
                              <p:par>
                                <p:cTn id="93" presetID="22" presetClass="entr" presetSubtype="4" fill="hold" nodeType="withEffect">
                                  <p:stCondLst>
                                    <p:cond delay="0"/>
                                  </p:stCondLst>
                                  <p:childTnLst>
                                    <p:set>
                                      <p:cBhvr>
                                        <p:cTn id="94" dur="1" fill="hold">
                                          <p:stCondLst>
                                            <p:cond delay="0"/>
                                          </p:stCondLst>
                                        </p:cTn>
                                        <p:tgtEl>
                                          <p:spTgt spid="121"/>
                                        </p:tgtEl>
                                        <p:attrNameLst>
                                          <p:attrName>style.visibility</p:attrName>
                                        </p:attrNameLst>
                                      </p:cBhvr>
                                      <p:to>
                                        <p:strVal val="visible"/>
                                      </p:to>
                                    </p:set>
                                    <p:animEffect transition="in" filter="wipe(down)">
                                      <p:cBhvr>
                                        <p:cTn id="95" dur="500"/>
                                        <p:tgtEl>
                                          <p:spTgt spid="121"/>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nodeType="clickEffect">
                                  <p:stCondLst>
                                    <p:cond delay="0"/>
                                  </p:stCondLst>
                                  <p:childTnLst>
                                    <p:set>
                                      <p:cBhvr>
                                        <p:cTn id="99" dur="1" fill="hold">
                                          <p:stCondLst>
                                            <p:cond delay="0"/>
                                          </p:stCondLst>
                                        </p:cTn>
                                        <p:tgtEl>
                                          <p:spTgt spid="90"/>
                                        </p:tgtEl>
                                        <p:attrNameLst>
                                          <p:attrName>style.visibility</p:attrName>
                                        </p:attrNameLst>
                                      </p:cBhvr>
                                      <p:to>
                                        <p:strVal val="visible"/>
                                      </p:to>
                                    </p:set>
                                    <p:animEffect transition="in" filter="wipe(left)">
                                      <p:cBhvr>
                                        <p:cTn id="100" dur="500"/>
                                        <p:tgtEl>
                                          <p:spTgt spid="90"/>
                                        </p:tgtEl>
                                      </p:cBhvr>
                                    </p:animEffect>
                                  </p:childTnLst>
                                </p:cTn>
                              </p:par>
                              <p:par>
                                <p:cTn id="101" presetID="22" presetClass="entr" presetSubtype="4" fill="hold" nodeType="withEffect">
                                  <p:stCondLst>
                                    <p:cond delay="0"/>
                                  </p:stCondLst>
                                  <p:childTnLst>
                                    <p:set>
                                      <p:cBhvr>
                                        <p:cTn id="102" dur="1" fill="hold">
                                          <p:stCondLst>
                                            <p:cond delay="0"/>
                                          </p:stCondLst>
                                        </p:cTn>
                                        <p:tgtEl>
                                          <p:spTgt spid="122"/>
                                        </p:tgtEl>
                                        <p:attrNameLst>
                                          <p:attrName>style.visibility</p:attrName>
                                        </p:attrNameLst>
                                      </p:cBhvr>
                                      <p:to>
                                        <p:strVal val="visible"/>
                                      </p:to>
                                    </p:set>
                                    <p:animEffect transition="in" filter="wipe(down)">
                                      <p:cBhvr>
                                        <p:cTn id="103" dur="500"/>
                                        <p:tgtEl>
                                          <p:spTgt spid="122"/>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nodeType="clickEffect">
                                  <p:stCondLst>
                                    <p:cond delay="0"/>
                                  </p:stCondLst>
                                  <p:childTnLst>
                                    <p:set>
                                      <p:cBhvr>
                                        <p:cTn id="107" dur="1" fill="hold">
                                          <p:stCondLst>
                                            <p:cond delay="0"/>
                                          </p:stCondLst>
                                        </p:cTn>
                                        <p:tgtEl>
                                          <p:spTgt spid="88"/>
                                        </p:tgtEl>
                                        <p:attrNameLst>
                                          <p:attrName>style.visibility</p:attrName>
                                        </p:attrNameLst>
                                      </p:cBhvr>
                                      <p:to>
                                        <p:strVal val="visible"/>
                                      </p:to>
                                    </p:set>
                                    <p:animEffect transition="in" filter="wipe(left)">
                                      <p:cBhvr>
                                        <p:cTn id="108" dur="500"/>
                                        <p:tgtEl>
                                          <p:spTgt spid="88"/>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84"/>
                                        </p:tgtEl>
                                        <p:attrNameLst>
                                          <p:attrName>style.visibility</p:attrName>
                                        </p:attrNameLst>
                                      </p:cBhvr>
                                      <p:to>
                                        <p:strVal val="visible"/>
                                      </p:to>
                                    </p:set>
                                    <p:animEffect transition="in" filter="wipe(down)">
                                      <p:cBhvr>
                                        <p:cTn id="111" dur="500"/>
                                        <p:tgtEl>
                                          <p:spTgt spid="84"/>
                                        </p:tgtEl>
                                      </p:cBhvr>
                                    </p:animEffect>
                                  </p:childTnLst>
                                </p:cTn>
                              </p:par>
                              <p:par>
                                <p:cTn id="112" presetID="22" presetClass="entr" presetSubtype="4" fill="hold" grpId="0" nodeType="withEffect">
                                  <p:stCondLst>
                                    <p:cond delay="0"/>
                                  </p:stCondLst>
                                  <p:childTnLst>
                                    <p:set>
                                      <p:cBhvr>
                                        <p:cTn id="113" dur="1" fill="hold">
                                          <p:stCondLst>
                                            <p:cond delay="0"/>
                                          </p:stCondLst>
                                        </p:cTn>
                                        <p:tgtEl>
                                          <p:spTgt spid="82"/>
                                        </p:tgtEl>
                                        <p:attrNameLst>
                                          <p:attrName>style.visibility</p:attrName>
                                        </p:attrNameLst>
                                      </p:cBhvr>
                                      <p:to>
                                        <p:strVal val="visible"/>
                                      </p:to>
                                    </p:set>
                                    <p:animEffect transition="in" filter="wipe(down)">
                                      <p:cBhvr>
                                        <p:cTn id="114" dur="500"/>
                                        <p:tgtEl>
                                          <p:spTgt spid="82"/>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1" fill="hold" nodeType="clickEffect">
                                  <p:stCondLst>
                                    <p:cond delay="0"/>
                                  </p:stCondLst>
                                  <p:childTnLst>
                                    <p:set>
                                      <p:cBhvr>
                                        <p:cTn id="118" dur="1" fill="hold">
                                          <p:stCondLst>
                                            <p:cond delay="0"/>
                                          </p:stCondLst>
                                        </p:cTn>
                                        <p:tgtEl>
                                          <p:spTgt spid="91"/>
                                        </p:tgtEl>
                                        <p:attrNameLst>
                                          <p:attrName>style.visibility</p:attrName>
                                        </p:attrNameLst>
                                      </p:cBhvr>
                                      <p:to>
                                        <p:strVal val="visible"/>
                                      </p:to>
                                    </p:set>
                                    <p:animEffect transition="in" filter="wipe(up)">
                                      <p:cBhvr>
                                        <p:cTn id="119" dur="500"/>
                                        <p:tgtEl>
                                          <p:spTgt spid="91"/>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grpId="0" nodeType="clickEffect">
                                  <p:stCondLst>
                                    <p:cond delay="0"/>
                                  </p:stCondLst>
                                  <p:childTnLst>
                                    <p:set>
                                      <p:cBhvr>
                                        <p:cTn id="123" dur="1" fill="hold">
                                          <p:stCondLst>
                                            <p:cond delay="0"/>
                                          </p:stCondLst>
                                        </p:cTn>
                                        <p:tgtEl>
                                          <p:spTgt spid="83"/>
                                        </p:tgtEl>
                                        <p:attrNameLst>
                                          <p:attrName>style.visibility</p:attrName>
                                        </p:attrNameLst>
                                      </p:cBhvr>
                                      <p:to>
                                        <p:strVal val="visible"/>
                                      </p:to>
                                    </p:set>
                                    <p:animEffect transition="in" filter="wipe(down)">
                                      <p:cBhvr>
                                        <p:cTn id="124" dur="500"/>
                                        <p:tgtEl>
                                          <p:spTgt spid="83"/>
                                        </p:tgtEl>
                                      </p:cBhvr>
                                    </p:animEffect>
                                  </p:childTnLst>
                                </p:cTn>
                              </p:par>
                              <p:par>
                                <p:cTn id="125" presetID="22" presetClass="entr" presetSubtype="4" fill="hold" grpId="0" nodeType="withEffect">
                                  <p:stCondLst>
                                    <p:cond delay="0"/>
                                  </p:stCondLst>
                                  <p:childTnLst>
                                    <p:set>
                                      <p:cBhvr>
                                        <p:cTn id="126" dur="1" fill="hold">
                                          <p:stCondLst>
                                            <p:cond delay="0"/>
                                          </p:stCondLst>
                                        </p:cTn>
                                        <p:tgtEl>
                                          <p:spTgt spid="86"/>
                                        </p:tgtEl>
                                        <p:attrNameLst>
                                          <p:attrName>style.visibility</p:attrName>
                                        </p:attrNameLst>
                                      </p:cBhvr>
                                      <p:to>
                                        <p:strVal val="visible"/>
                                      </p:to>
                                    </p:set>
                                    <p:animEffect transition="in" filter="wipe(down)">
                                      <p:cBhvr>
                                        <p:cTn id="12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21" grpId="0" animBg="1"/>
      <p:bldP spid="56" grpId="0" animBg="1"/>
      <p:bldP spid="9" grpId="0" animBg="1"/>
      <p:bldP spid="17" grpId="0" animBg="1"/>
      <p:bldP spid="72" grpId="0"/>
      <p:bldP spid="82" grpId="0" animBg="1"/>
      <p:bldP spid="83" grpId="0" animBg="1"/>
      <p:bldP spid="84" grpId="0"/>
      <p:bldP spid="8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3" descr="Calendar&#10;&#10;Description automatically generated with medium confidence">
            <a:extLst>
              <a:ext uri="{FF2B5EF4-FFF2-40B4-BE49-F238E27FC236}">
                <a16:creationId xmlns:a16="http://schemas.microsoft.com/office/drawing/2014/main" xmlns="" id="{70A87E3A-AF6A-B264-E2C8-71BE7973FC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 y="0"/>
            <a:ext cx="9144000" cy="5143500"/>
          </a:xfrm>
          <a:prstGeom prst="rect">
            <a:avLst/>
          </a:prstGeom>
        </p:spPr>
      </p:pic>
      <p:pic>
        <p:nvPicPr>
          <p:cNvPr id="12" name="Picture 11" descr="Icon&#10;&#10;Description automatically generated">
            <a:extLst>
              <a:ext uri="{FF2B5EF4-FFF2-40B4-BE49-F238E27FC236}">
                <a16:creationId xmlns:a16="http://schemas.microsoft.com/office/drawing/2014/main" xmlns="" id="{A98E393C-2D86-452D-A5D8-9785B7807B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8608" y="3481143"/>
            <a:ext cx="279677" cy="251360"/>
          </a:xfrm>
          <a:prstGeom prst="rect">
            <a:avLst/>
          </a:prstGeom>
        </p:spPr>
      </p:pic>
      <p:pic>
        <p:nvPicPr>
          <p:cNvPr id="14" name="Picture 13" descr="Icon&#10;&#10;Description automatically generated">
            <a:extLst>
              <a:ext uri="{FF2B5EF4-FFF2-40B4-BE49-F238E27FC236}">
                <a16:creationId xmlns:a16="http://schemas.microsoft.com/office/drawing/2014/main" xmlns="" id="{24B91A9B-EC7A-458D-8B82-CD2D168773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772" y="4104357"/>
            <a:ext cx="279677" cy="251360"/>
          </a:xfrm>
          <a:prstGeom prst="rect">
            <a:avLst/>
          </a:prstGeom>
        </p:spPr>
      </p:pic>
      <p:pic>
        <p:nvPicPr>
          <p:cNvPr id="15" name="Picture 14" descr="Icon&#10;&#10;Description automatically generated">
            <a:extLst>
              <a:ext uri="{FF2B5EF4-FFF2-40B4-BE49-F238E27FC236}">
                <a16:creationId xmlns:a16="http://schemas.microsoft.com/office/drawing/2014/main" xmlns="" id="{6F6B1E30-66EA-430B-B755-E5CD1C5213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7465" y="4892140"/>
            <a:ext cx="279677" cy="251360"/>
          </a:xfrm>
          <a:prstGeom prst="rect">
            <a:avLst/>
          </a:prstGeom>
        </p:spPr>
      </p:pic>
      <p:pic>
        <p:nvPicPr>
          <p:cNvPr id="16" name="Picture 15" descr="Icon&#10;&#10;Description automatically generated">
            <a:extLst>
              <a:ext uri="{FF2B5EF4-FFF2-40B4-BE49-F238E27FC236}">
                <a16:creationId xmlns:a16="http://schemas.microsoft.com/office/drawing/2014/main" xmlns="" id="{1CAD5FCD-D97F-493A-8676-D36358DC5E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8372" y="4516774"/>
            <a:ext cx="279677" cy="251360"/>
          </a:xfrm>
          <a:prstGeom prst="rect">
            <a:avLst/>
          </a:prstGeom>
        </p:spPr>
      </p:pic>
      <p:pic>
        <p:nvPicPr>
          <p:cNvPr id="23" name="Picture 22" descr="Background pattern&#10;&#10;Description automatically generated with low confidence">
            <a:extLst>
              <a:ext uri="{FF2B5EF4-FFF2-40B4-BE49-F238E27FC236}">
                <a16:creationId xmlns:a16="http://schemas.microsoft.com/office/drawing/2014/main" xmlns="" id="{1FA8DDA2-B226-4D0D-8260-BAD603F5EA0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8615" b="44385" l="35308" r="57846">
                        <a14:foregroundMark x1="35846" y1="33000" x2="37308" y2="34692"/>
                        <a14:foregroundMark x1="43769" y1="44385" x2="43538" y2="43308"/>
                        <a14:foregroundMark x1="56846" y1="40692" x2="55154" y2="38846"/>
                        <a14:foregroundMark x1="56538" y1="34385" x2="55385" y2="34769"/>
                        <a14:foregroundMark x1="57923" y1="33923" x2="57923" y2="33923"/>
                        <a14:foregroundMark x1="35308" y1="32538" x2="35308" y2="32538"/>
                      </a14:backgroundRemoval>
                    </a14:imgEffect>
                  </a14:imgLayer>
                </a14:imgProps>
              </a:ext>
              <a:ext uri="{28A0092B-C50C-407E-A947-70E740481C1C}">
                <a14:useLocalDpi xmlns:a14="http://schemas.microsoft.com/office/drawing/2010/main" val="0"/>
              </a:ext>
            </a:extLst>
          </a:blip>
          <a:srcRect l="34652" t="27148" r="41708" b="54422"/>
          <a:stretch/>
        </p:blipFill>
        <p:spPr>
          <a:xfrm>
            <a:off x="2350866" y="4516774"/>
            <a:ext cx="637115" cy="496698"/>
          </a:xfrm>
          <a:prstGeom prst="rect">
            <a:avLst/>
          </a:prstGeom>
        </p:spPr>
      </p:pic>
      <p:pic>
        <p:nvPicPr>
          <p:cNvPr id="24" name="Picture 23" descr="Background pattern&#10;&#10;Description automatically generated with low confidence">
            <a:extLst>
              <a:ext uri="{FF2B5EF4-FFF2-40B4-BE49-F238E27FC236}">
                <a16:creationId xmlns:a16="http://schemas.microsoft.com/office/drawing/2014/main" xmlns="" id="{6CA3B211-B3D9-4DDA-B935-889E6CEE845A}"/>
              </a:ext>
            </a:extLst>
          </p:cNvPr>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0000" b="90000" l="8769" r="90000">
                        <a14:foregroundMark x1="83615" y1="36000" x2="74308" y2="35385"/>
                        <a14:foregroundMark x1="74308" y1="35385" x2="77538" y2="41923"/>
                        <a14:foregroundMark x1="77538" y1="41923" x2="82769" y2="37154"/>
                        <a14:foregroundMark x1="8769" y1="31308" x2="14923" y2="34154"/>
                        <a14:foregroundMark x1="48000" y1="13692" x2="52000" y2="18846"/>
                        <a14:foregroundMark x1="43308" y1="62615" x2="50385" y2="62538"/>
                        <a14:foregroundMark x1="50385" y1="62538" x2="57385" y2="62615"/>
                        <a14:foregroundMark x1="45000" y1="65538" x2="49231" y2="66154"/>
                        <a14:foregroundMark x1="49231" y1="66154" x2="53077" y2="66000"/>
                        <a14:foregroundMark x1="53077" y1="66000" x2="53538" y2="66000"/>
                        <a14:foregroundMark x1="57231" y1="61846" x2="57846" y2="62615"/>
                        <a14:foregroundMark x1="15385" y1="55000" x2="21846" y2="55000"/>
                        <a14:foregroundMark x1="22308" y1="54385" x2="24077" y2="58154"/>
                        <a14:foregroundMark x1="15385" y1="11077" x2="18692" y2="14077"/>
                        <a14:foregroundMark x1="81308" y1="13615" x2="83538" y2="17385"/>
                      </a14:backgroundRemoval>
                    </a14:imgEffect>
                  </a14:imgLayer>
                </a14:imgProps>
              </a:ext>
              <a:ext uri="{28A0092B-C50C-407E-A947-70E740481C1C}">
                <a14:useLocalDpi xmlns:a14="http://schemas.microsoft.com/office/drawing/2010/main" val="0"/>
              </a:ext>
            </a:extLst>
          </a:blip>
          <a:srcRect l="5301" t="24576" r="71646" b="56915"/>
          <a:stretch/>
        </p:blipFill>
        <p:spPr>
          <a:xfrm>
            <a:off x="8060692" y="3516394"/>
            <a:ext cx="610925" cy="490493"/>
          </a:xfrm>
          <a:prstGeom prst="rect">
            <a:avLst/>
          </a:prstGeom>
        </p:spPr>
      </p:pic>
      <p:pic>
        <p:nvPicPr>
          <p:cNvPr id="27" name="Picture 26" descr="Background pattern&#10;&#10;Description automatically generated with low confidence">
            <a:extLst>
              <a:ext uri="{FF2B5EF4-FFF2-40B4-BE49-F238E27FC236}">
                <a16:creationId xmlns:a16="http://schemas.microsoft.com/office/drawing/2014/main" xmlns="" id="{FD74A18E-404A-47F6-9DF2-FA6082FC0A9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8769" r="90000">
                        <a14:foregroundMark x1="83615" y1="36000" x2="74308" y2="35385"/>
                        <a14:foregroundMark x1="74308" y1="35385" x2="77538" y2="41923"/>
                        <a14:foregroundMark x1="77538" y1="41923" x2="82769" y2="37154"/>
                        <a14:foregroundMark x1="8769" y1="31308" x2="14923" y2="34154"/>
                        <a14:foregroundMark x1="48000" y1="13692" x2="52000" y2="18846"/>
                        <a14:foregroundMark x1="43308" y1="62615" x2="50385" y2="62538"/>
                        <a14:foregroundMark x1="50385" y1="62538" x2="57385" y2="62615"/>
                        <a14:foregroundMark x1="45000" y1="65538" x2="49231" y2="66154"/>
                        <a14:foregroundMark x1="49231" y1="66154" x2="53077" y2="66000"/>
                        <a14:foregroundMark x1="53077" y1="66000" x2="53538" y2="66000"/>
                        <a14:foregroundMark x1="57231" y1="61846" x2="57846" y2="62615"/>
                        <a14:foregroundMark x1="15385" y1="55000" x2="21846" y2="55000"/>
                        <a14:foregroundMark x1="22308" y1="54385" x2="24077" y2="58154"/>
                        <a14:foregroundMark x1="15385" y1="11077" x2="18692" y2="14077"/>
                        <a14:foregroundMark x1="81308" y1="13615" x2="83538" y2="17385"/>
                      </a14:backgroundRemoval>
                    </a14:imgEffect>
                  </a14:imgLayer>
                </a14:imgProps>
              </a:ext>
              <a:ext uri="{28A0092B-C50C-407E-A947-70E740481C1C}">
                <a14:useLocalDpi xmlns:a14="http://schemas.microsoft.com/office/drawing/2010/main" val="0"/>
              </a:ext>
            </a:extLst>
          </a:blip>
          <a:srcRect l="37740" t="4065" r="39207" b="77426"/>
          <a:stretch/>
        </p:blipFill>
        <p:spPr>
          <a:xfrm>
            <a:off x="-161008" y="3606823"/>
            <a:ext cx="465964" cy="374108"/>
          </a:xfrm>
          <a:prstGeom prst="rect">
            <a:avLst/>
          </a:prstGeom>
        </p:spPr>
      </p:pic>
      <p:sp>
        <p:nvSpPr>
          <p:cNvPr id="35" name="AutoShape 4" descr="Butterflies Vector Transparent Background | PNG Mart">
            <a:extLst>
              <a:ext uri="{FF2B5EF4-FFF2-40B4-BE49-F238E27FC236}">
                <a16:creationId xmlns:a16="http://schemas.microsoft.com/office/drawing/2014/main" xmlns="" id="{EA78BF6F-0CF6-4F74-8B64-6B69DCD60E12}"/>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buClrTx/>
              <a:defRPr/>
            </a:pPr>
            <a:endParaRPr lang="en-US" sz="1350" kern="1200">
              <a:solidFill>
                <a:prstClr val="black"/>
              </a:solidFill>
              <a:latin typeface="字魂59号-创粗黑"/>
              <a:cs typeface="+mn-cs"/>
            </a:endParaRPr>
          </a:p>
        </p:txBody>
      </p:sp>
      <p:sp>
        <p:nvSpPr>
          <p:cNvPr id="2" name="Rectangle: Rounded Corners 1">
            <a:extLst>
              <a:ext uri="{FF2B5EF4-FFF2-40B4-BE49-F238E27FC236}">
                <a16:creationId xmlns:a16="http://schemas.microsoft.com/office/drawing/2014/main" xmlns="" id="{57D298E7-5618-45C7-967A-98CE078E70D4}"/>
              </a:ext>
            </a:extLst>
          </p:cNvPr>
          <p:cNvSpPr/>
          <p:nvPr/>
        </p:nvSpPr>
        <p:spPr>
          <a:xfrm>
            <a:off x="2786063" y="1721644"/>
            <a:ext cx="4236244" cy="1185863"/>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defRPr/>
            </a:pPr>
            <a:endParaRPr lang="en-US" sz="1350" kern="1200">
              <a:solidFill>
                <a:prstClr val="white"/>
              </a:solidFill>
              <a:latin typeface="字魂59号-创粗黑"/>
            </a:endParaRPr>
          </a:p>
        </p:txBody>
      </p:sp>
      <p:sp>
        <p:nvSpPr>
          <p:cNvPr id="3" name="Rectangle: Rounded Corners 2">
            <a:extLst>
              <a:ext uri="{FF2B5EF4-FFF2-40B4-BE49-F238E27FC236}">
                <a16:creationId xmlns:a16="http://schemas.microsoft.com/office/drawing/2014/main" xmlns="" id="{18D74941-D641-FCC1-7BB8-6F85DC18B337}"/>
              </a:ext>
            </a:extLst>
          </p:cNvPr>
          <p:cNvSpPr/>
          <p:nvPr/>
        </p:nvSpPr>
        <p:spPr>
          <a:xfrm>
            <a:off x="1540701" y="1322719"/>
            <a:ext cx="6181788" cy="1983711"/>
          </a:xfrm>
          <a:prstGeom prst="roundRect">
            <a:avLst/>
          </a:prstGeom>
          <a:solidFill>
            <a:srgbClr val="FFFF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vi-VN" sz="3600" b="1" dirty="0">
              <a:solidFill>
                <a:srgbClr val="FF0000"/>
              </a:solidFill>
              <a:latin typeface="Time s New Roman"/>
            </a:endParaRPr>
          </a:p>
          <a:p>
            <a:pPr lvl="0" algn="ctr"/>
            <a:r>
              <a:rPr lang="en-US" sz="3600" b="1" dirty="0" err="1">
                <a:solidFill>
                  <a:srgbClr val="FF0000"/>
                </a:solidFill>
                <a:latin typeface="Time s New Roman"/>
              </a:rPr>
              <a:t>Hoạt</a:t>
            </a:r>
            <a:r>
              <a:rPr lang="en-US" sz="3600" b="1" dirty="0">
                <a:solidFill>
                  <a:srgbClr val="FF0000"/>
                </a:solidFill>
                <a:latin typeface="Time s New Roman"/>
              </a:rPr>
              <a:t> </a:t>
            </a:r>
            <a:r>
              <a:rPr lang="en-US" sz="3600" b="1" dirty="0" err="1">
                <a:solidFill>
                  <a:srgbClr val="FF0000"/>
                </a:solidFill>
                <a:latin typeface="Time s New Roman"/>
              </a:rPr>
              <a:t>động</a:t>
            </a:r>
            <a:r>
              <a:rPr lang="en-US" sz="3600" b="1" dirty="0">
                <a:solidFill>
                  <a:srgbClr val="FF0000"/>
                </a:solidFill>
                <a:latin typeface="Time s New Roman"/>
              </a:rPr>
              <a:t> </a:t>
            </a:r>
            <a:r>
              <a:rPr lang="vi-VN" sz="3600" b="1" dirty="0">
                <a:solidFill>
                  <a:srgbClr val="FF0000"/>
                </a:solidFill>
                <a:latin typeface="Time s New Roman"/>
              </a:rPr>
              <a:t>2</a:t>
            </a:r>
            <a:r>
              <a:rPr lang="en-US" sz="3600" b="1" dirty="0">
                <a:solidFill>
                  <a:srgbClr val="FF0000"/>
                </a:solidFill>
                <a:latin typeface="Time s New Roman"/>
              </a:rPr>
              <a:t>:</a:t>
            </a:r>
            <a:endParaRPr lang="vi-VN" sz="3600" b="1" dirty="0">
              <a:solidFill>
                <a:srgbClr val="FF0000"/>
              </a:solidFill>
              <a:latin typeface="Time s New Roman"/>
            </a:endParaRPr>
          </a:p>
          <a:p>
            <a:pPr algn="ctr"/>
            <a:r>
              <a:rPr lang="vi-VN" sz="3600" b="1" dirty="0">
                <a:solidFill>
                  <a:srgbClr val="3333FF"/>
                </a:solidFill>
                <a:latin typeface="Times New Roman" pitchFamily="18" charset="0"/>
                <a:cs typeface="Times New Roman" pitchFamily="18" charset="0"/>
              </a:rPr>
              <a:t>Sáng tạo chậu trồng cây </a:t>
            </a:r>
          </a:p>
          <a:p>
            <a:pPr algn="ctr"/>
            <a:r>
              <a:rPr lang="vi-VN" sz="3600" b="1" dirty="0">
                <a:solidFill>
                  <a:srgbClr val="3333FF"/>
                </a:solidFill>
                <a:latin typeface="Times New Roman" pitchFamily="18" charset="0"/>
                <a:cs typeface="Times New Roman" pitchFamily="18" charset="0"/>
              </a:rPr>
              <a:t>từ vật liệu tái chế</a:t>
            </a:r>
            <a:endParaRPr lang="en-US" sz="3600" b="1" dirty="0">
              <a:solidFill>
                <a:srgbClr val="3333FF"/>
              </a:solidFill>
              <a:latin typeface="Times New Roman" pitchFamily="18" charset="0"/>
              <a:cs typeface="Times New Roman" pitchFamily="18" charset="0"/>
            </a:endParaRPr>
          </a:p>
          <a:p>
            <a:pPr lvl="0" algn="ctr"/>
            <a:endParaRPr kumimoji="0" lang="en-US" sz="3600" b="1" i="0" u="none" strike="noStrike" kern="1200" cap="none" spc="0" normalizeH="0" baseline="0" noProof="0" dirty="0">
              <a:ln>
                <a:noFill/>
              </a:ln>
              <a:solidFill>
                <a:srgbClr val="FF0000"/>
              </a:solidFill>
              <a:effectLst/>
              <a:uLnTx/>
              <a:uFillTx/>
              <a:latin typeface="Time s New Roman"/>
            </a:endParaRPr>
          </a:p>
        </p:txBody>
      </p:sp>
    </p:spTree>
    <p:extLst>
      <p:ext uri="{BB962C8B-B14F-4D97-AF65-F5344CB8AC3E}">
        <p14:creationId xmlns:p14="http://schemas.microsoft.com/office/powerpoint/2010/main" val="58630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1266297" y="751629"/>
            <a:ext cx="703434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6891810" y="1728266"/>
            <a:ext cx="404510" cy="404510"/>
          </a:xfrm>
          <a:custGeom>
            <a:avLst/>
            <a:gdLst>
              <a:gd name="connsiteX0" fmla="*/ 0 w 539346"/>
              <a:gd name="connsiteY0" fmla="*/ 296640 h 539346"/>
              <a:gd name="connsiteX1" fmla="*/ 121353 w 539346"/>
              <a:gd name="connsiteY1" fmla="*/ 296640 h 539346"/>
              <a:gd name="connsiteX2" fmla="*/ 121353 w 539346"/>
              <a:gd name="connsiteY2" fmla="*/ 0 h 539346"/>
              <a:gd name="connsiteX3" fmla="*/ 417993 w 539346"/>
              <a:gd name="connsiteY3" fmla="*/ 0 h 539346"/>
              <a:gd name="connsiteX4" fmla="*/ 417993 w 539346"/>
              <a:gd name="connsiteY4" fmla="*/ 296640 h 539346"/>
              <a:gd name="connsiteX5" fmla="*/ 539346 w 539346"/>
              <a:gd name="connsiteY5" fmla="*/ 296640 h 539346"/>
              <a:gd name="connsiteX6" fmla="*/ 269673 w 539346"/>
              <a:gd name="connsiteY6" fmla="*/ 539346 h 539346"/>
              <a:gd name="connsiteX7" fmla="*/ 0 w 539346"/>
              <a:gd name="connsiteY7" fmla="*/ 296640 h 53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346" h="539346">
                <a:moveTo>
                  <a:pt x="0" y="296640"/>
                </a:moveTo>
                <a:lnTo>
                  <a:pt x="121353" y="296640"/>
                </a:lnTo>
                <a:lnTo>
                  <a:pt x="121353" y="0"/>
                </a:lnTo>
                <a:lnTo>
                  <a:pt x="417993" y="0"/>
                </a:lnTo>
                <a:lnTo>
                  <a:pt x="417993" y="296640"/>
                </a:lnTo>
                <a:lnTo>
                  <a:pt x="539346" y="296640"/>
                </a:lnTo>
                <a:lnTo>
                  <a:pt x="269673" y="539346"/>
                </a:lnTo>
                <a:lnTo>
                  <a:pt x="0" y="296640"/>
                </a:lnTo>
                <a:close/>
              </a:path>
            </a:pathLst>
          </a:custGeom>
          <a:solidFill>
            <a:schemeClr val="accent4">
              <a:lumMod val="75000"/>
              <a:alpha val="90000"/>
            </a:schemeClr>
          </a:solidFill>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21495" tIns="30480" rIns="121495" bIns="130596" numCol="1" spcCol="1270" anchor="ctr" anchorCtr="0">
            <a:noAutofit/>
          </a:bodyPr>
          <a:lstStyle/>
          <a:p>
            <a:pPr algn="ctr" defTabSz="1066798">
              <a:lnSpc>
                <a:spcPct val="90000"/>
              </a:lnSpc>
              <a:spcBef>
                <a:spcPct val="0"/>
              </a:spcBef>
              <a:spcAft>
                <a:spcPct val="35000"/>
              </a:spcAft>
              <a:buClrTx/>
            </a:pPr>
            <a:endParaRPr lang="en-US" sz="2400" kern="1200">
              <a:solidFill>
                <a:prstClr val="black"/>
              </a:solidFill>
              <a:latin typeface="Times New Roman" panose="02020603050405020304" pitchFamily="18" charset="0"/>
              <a:ea typeface="Aachen" panose="02020500000000000000" pitchFamily="18" charset="0"/>
              <a:cs typeface="Times New Roman" panose="02020603050405020304" pitchFamily="18" charset="0"/>
            </a:endParaRPr>
          </a:p>
        </p:txBody>
      </p:sp>
      <p:sp>
        <p:nvSpPr>
          <p:cNvPr id="12" name="Freeform 11"/>
          <p:cNvSpPr/>
          <p:nvPr/>
        </p:nvSpPr>
        <p:spPr>
          <a:xfrm>
            <a:off x="7491625" y="2802566"/>
            <a:ext cx="404510" cy="404510"/>
          </a:xfrm>
          <a:custGeom>
            <a:avLst/>
            <a:gdLst>
              <a:gd name="connsiteX0" fmla="*/ 0 w 539346"/>
              <a:gd name="connsiteY0" fmla="*/ 296640 h 539346"/>
              <a:gd name="connsiteX1" fmla="*/ 121353 w 539346"/>
              <a:gd name="connsiteY1" fmla="*/ 296640 h 539346"/>
              <a:gd name="connsiteX2" fmla="*/ 121353 w 539346"/>
              <a:gd name="connsiteY2" fmla="*/ 0 h 539346"/>
              <a:gd name="connsiteX3" fmla="*/ 417993 w 539346"/>
              <a:gd name="connsiteY3" fmla="*/ 0 h 539346"/>
              <a:gd name="connsiteX4" fmla="*/ 417993 w 539346"/>
              <a:gd name="connsiteY4" fmla="*/ 296640 h 539346"/>
              <a:gd name="connsiteX5" fmla="*/ 539346 w 539346"/>
              <a:gd name="connsiteY5" fmla="*/ 296640 h 539346"/>
              <a:gd name="connsiteX6" fmla="*/ 269673 w 539346"/>
              <a:gd name="connsiteY6" fmla="*/ 539346 h 539346"/>
              <a:gd name="connsiteX7" fmla="*/ 0 w 539346"/>
              <a:gd name="connsiteY7" fmla="*/ 296640 h 53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346" h="539346">
                <a:moveTo>
                  <a:pt x="0" y="296640"/>
                </a:moveTo>
                <a:lnTo>
                  <a:pt x="121353" y="296640"/>
                </a:lnTo>
                <a:lnTo>
                  <a:pt x="121353" y="0"/>
                </a:lnTo>
                <a:lnTo>
                  <a:pt x="417993" y="0"/>
                </a:lnTo>
                <a:lnTo>
                  <a:pt x="417993" y="296640"/>
                </a:lnTo>
                <a:lnTo>
                  <a:pt x="539346" y="296640"/>
                </a:lnTo>
                <a:lnTo>
                  <a:pt x="269673" y="539346"/>
                </a:lnTo>
                <a:lnTo>
                  <a:pt x="0" y="296640"/>
                </a:lnTo>
                <a:close/>
              </a:path>
            </a:pathLst>
          </a:custGeom>
          <a:solidFill>
            <a:srgbClr val="3333FF">
              <a:alpha val="90000"/>
            </a:srgbClr>
          </a:solidFill>
        </p:spPr>
        <p:style>
          <a:lnRef idx="2">
            <a:schemeClr val="accent5">
              <a:tint val="40000"/>
              <a:alpha val="90000"/>
              <a:hueOff val="0"/>
              <a:satOff val="0"/>
              <a:lumOff val="0"/>
              <a:alphaOff val="0"/>
            </a:schemeClr>
          </a:lnRef>
          <a:fillRef idx="1">
            <a:schemeClr val="accent5">
              <a:tint val="40000"/>
              <a:alpha val="90000"/>
              <a:hueOff val="-5370241"/>
              <a:satOff val="24126"/>
              <a:lumOff val="1658"/>
              <a:alphaOff val="0"/>
            </a:schemeClr>
          </a:fillRef>
          <a:effectRef idx="0">
            <a:schemeClr val="accent5">
              <a:tint val="40000"/>
              <a:alpha val="90000"/>
              <a:hueOff val="-5370241"/>
              <a:satOff val="24126"/>
              <a:lumOff val="1658"/>
              <a:alphaOff val="0"/>
            </a:schemeClr>
          </a:effectRef>
          <a:fontRef idx="minor">
            <a:schemeClr val="dk1">
              <a:hueOff val="0"/>
              <a:satOff val="0"/>
              <a:lumOff val="0"/>
              <a:alphaOff val="0"/>
            </a:schemeClr>
          </a:fontRef>
        </p:style>
        <p:txBody>
          <a:bodyPr spcFirstLastPara="0" vert="horz" wrap="square" lIns="121495" tIns="30480" rIns="121495" bIns="130596" numCol="1" spcCol="1270" anchor="ctr" anchorCtr="0">
            <a:noAutofit/>
          </a:bodyPr>
          <a:lstStyle/>
          <a:p>
            <a:pPr algn="ctr" defTabSz="1066798">
              <a:lnSpc>
                <a:spcPct val="90000"/>
              </a:lnSpc>
              <a:spcBef>
                <a:spcPct val="0"/>
              </a:spcBef>
              <a:spcAft>
                <a:spcPct val="35000"/>
              </a:spcAft>
              <a:buClrTx/>
            </a:pPr>
            <a:endParaRPr lang="en-US" sz="2400" kern="1200">
              <a:solidFill>
                <a:prstClr val="black"/>
              </a:solidFill>
              <a:latin typeface="Times New Roman" panose="02020603050405020304" pitchFamily="18" charset="0"/>
              <a:ea typeface="Aachen" panose="02020500000000000000" pitchFamily="18" charset="0"/>
              <a:cs typeface="Times New Roman" panose="02020603050405020304" pitchFamily="18" charset="0"/>
            </a:endParaRPr>
          </a:p>
        </p:txBody>
      </p:sp>
      <p:sp>
        <p:nvSpPr>
          <p:cNvPr id="14" name="Rounded Rectangle 13"/>
          <p:cNvSpPr/>
          <p:nvPr/>
        </p:nvSpPr>
        <p:spPr>
          <a:xfrm>
            <a:off x="2915657" y="1062210"/>
            <a:ext cx="4777915" cy="666056"/>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defTabSz="685800">
              <a:buClrTx/>
            </a:pPr>
            <a:r>
              <a:rPr lang="en-US" sz="2800" b="1" dirty="0">
                <a:solidFill>
                  <a:srgbClr val="3333FF"/>
                </a:solidFill>
                <a:latin typeface="Time s New Roman"/>
                <a:cs typeface="Arial" panose="020B0604020202020204" pitchFamily="34" charset="0"/>
              </a:rPr>
              <a:t>Chai </a:t>
            </a:r>
            <a:r>
              <a:rPr lang="en-US" sz="2800" b="1" dirty="0" err="1">
                <a:solidFill>
                  <a:srgbClr val="3333FF"/>
                </a:solidFill>
                <a:latin typeface="Time s New Roman"/>
                <a:cs typeface="Arial" panose="020B0604020202020204" pitchFamily="34" charset="0"/>
              </a:rPr>
              <a:t>nhựa</a:t>
            </a:r>
            <a:r>
              <a:rPr lang="en-US" sz="2800" b="1" dirty="0">
                <a:solidFill>
                  <a:srgbClr val="3333FF"/>
                </a:solidFill>
                <a:latin typeface="Time s New Roman"/>
                <a:cs typeface="Arial" panose="020B0604020202020204" pitchFamily="34" charset="0"/>
              </a:rPr>
              <a:t> </a:t>
            </a:r>
            <a:r>
              <a:rPr lang="en-US" sz="2800" b="1" dirty="0" err="1">
                <a:solidFill>
                  <a:srgbClr val="3333FF"/>
                </a:solidFill>
                <a:latin typeface="Time s New Roman"/>
                <a:cs typeface="Arial" panose="020B0604020202020204" pitchFamily="34" charset="0"/>
              </a:rPr>
              <a:t>đã</a:t>
            </a:r>
            <a:r>
              <a:rPr lang="en-US" sz="2800" b="1" dirty="0">
                <a:solidFill>
                  <a:srgbClr val="3333FF"/>
                </a:solidFill>
                <a:latin typeface="Time s New Roman"/>
                <a:cs typeface="Arial" panose="020B0604020202020204" pitchFamily="34" charset="0"/>
              </a:rPr>
              <a:t> qua </a:t>
            </a:r>
            <a:r>
              <a:rPr lang="en-US" sz="2800" b="1" dirty="0" err="1">
                <a:solidFill>
                  <a:srgbClr val="3333FF"/>
                </a:solidFill>
                <a:latin typeface="Time s New Roman"/>
                <a:cs typeface="Arial" panose="020B0604020202020204" pitchFamily="34" charset="0"/>
              </a:rPr>
              <a:t>sử</a:t>
            </a:r>
            <a:r>
              <a:rPr lang="en-US" sz="2800" b="1" dirty="0">
                <a:solidFill>
                  <a:srgbClr val="3333FF"/>
                </a:solidFill>
                <a:latin typeface="Time s New Roman"/>
                <a:cs typeface="Arial" panose="020B0604020202020204" pitchFamily="34" charset="0"/>
              </a:rPr>
              <a:t> </a:t>
            </a:r>
            <a:r>
              <a:rPr lang="en-US" sz="2800" b="1" dirty="0" err="1">
                <a:solidFill>
                  <a:srgbClr val="3333FF"/>
                </a:solidFill>
                <a:latin typeface="Time s New Roman"/>
                <a:cs typeface="Arial" panose="020B0604020202020204" pitchFamily="34" charset="0"/>
              </a:rPr>
              <a:t>dụng</a:t>
            </a:r>
            <a:endParaRPr lang="en-US" sz="2800" b="1" dirty="0">
              <a:solidFill>
                <a:srgbClr val="3333FF"/>
              </a:solidFill>
              <a:latin typeface="Time s New Roman"/>
              <a:cs typeface="Arial" panose="020B0604020202020204" pitchFamily="34" charset="0"/>
            </a:endParaRPr>
          </a:p>
        </p:txBody>
      </p:sp>
      <p:sp>
        <p:nvSpPr>
          <p:cNvPr id="18" name="Rounded Rectangle 17"/>
          <p:cNvSpPr/>
          <p:nvPr/>
        </p:nvSpPr>
        <p:spPr>
          <a:xfrm>
            <a:off x="3568095" y="2118200"/>
            <a:ext cx="4530295" cy="666026"/>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a:r>
              <a:rPr lang="en-US" sz="2800" b="1" dirty="0" err="1">
                <a:solidFill>
                  <a:srgbClr val="3333FF"/>
                </a:solidFill>
                <a:latin typeface="Time s New Roman"/>
                <a:cs typeface="Arial" panose="020B0604020202020204" pitchFamily="34" charset="0"/>
              </a:rPr>
              <a:t>Kéo</a:t>
            </a:r>
            <a:endParaRPr lang="en-US" sz="2800" b="1" dirty="0">
              <a:solidFill>
                <a:srgbClr val="3333FF"/>
              </a:solidFill>
              <a:latin typeface="Time s New Roman"/>
              <a:cs typeface="Arial" panose="020B0604020202020204" pitchFamily="34" charset="0"/>
            </a:endParaRPr>
          </a:p>
        </p:txBody>
      </p:sp>
      <p:sp>
        <p:nvSpPr>
          <p:cNvPr id="19" name="Rounded Rectangle 18"/>
          <p:cNvSpPr/>
          <p:nvPr/>
        </p:nvSpPr>
        <p:spPr>
          <a:xfrm>
            <a:off x="4203823" y="3207076"/>
            <a:ext cx="4198065" cy="666026"/>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a:r>
              <a:rPr lang="en-US" sz="2800" b="1" dirty="0" err="1">
                <a:solidFill>
                  <a:srgbClr val="3333FF"/>
                </a:solidFill>
                <a:latin typeface="Time s New Roman"/>
                <a:cs typeface="Arial" panose="020B0604020202020204" pitchFamily="34" charset="0"/>
              </a:rPr>
              <a:t>Màu</a:t>
            </a:r>
            <a:r>
              <a:rPr lang="en-US" sz="2800" b="1" dirty="0">
                <a:solidFill>
                  <a:srgbClr val="3333FF"/>
                </a:solidFill>
                <a:latin typeface="Time s New Roman"/>
                <a:cs typeface="Arial" panose="020B0604020202020204" pitchFamily="34" charset="0"/>
              </a:rPr>
              <a:t> </a:t>
            </a:r>
            <a:r>
              <a:rPr lang="en-US" sz="2800" b="1" dirty="0" err="1">
                <a:solidFill>
                  <a:srgbClr val="3333FF"/>
                </a:solidFill>
                <a:latin typeface="Time s New Roman"/>
                <a:cs typeface="Arial" panose="020B0604020202020204" pitchFamily="34" charset="0"/>
              </a:rPr>
              <a:t>nước</a:t>
            </a:r>
            <a:endParaRPr lang="en-US" sz="2800" b="1" dirty="0">
              <a:solidFill>
                <a:srgbClr val="3333FF"/>
              </a:solidFill>
              <a:latin typeface="Time s New Roman"/>
              <a:cs typeface="Arial" panose="020B0604020202020204" pitchFamily="34" charset="0"/>
            </a:endParaRPr>
          </a:p>
        </p:txBody>
      </p:sp>
      <p:sp>
        <p:nvSpPr>
          <p:cNvPr id="22" name="Rounded Rectangle 21"/>
          <p:cNvSpPr/>
          <p:nvPr/>
        </p:nvSpPr>
        <p:spPr>
          <a:xfrm>
            <a:off x="4673026" y="4300618"/>
            <a:ext cx="4271080" cy="666026"/>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a:r>
              <a:rPr lang="en-US" sz="2800" b="1" dirty="0" err="1">
                <a:solidFill>
                  <a:srgbClr val="3333FF"/>
                </a:solidFill>
                <a:latin typeface="Time s New Roman"/>
                <a:cs typeface="Arial" panose="020B0604020202020204" pitchFamily="34" charset="0"/>
              </a:rPr>
              <a:t>Bìa</a:t>
            </a:r>
            <a:r>
              <a:rPr lang="en-US" sz="2800" b="1" dirty="0">
                <a:solidFill>
                  <a:srgbClr val="3333FF"/>
                </a:solidFill>
                <a:latin typeface="Time s New Roman"/>
                <a:cs typeface="Arial" panose="020B0604020202020204" pitchFamily="34" charset="0"/>
              </a:rPr>
              <a:t> </a:t>
            </a:r>
            <a:r>
              <a:rPr lang="en-US" sz="2800" b="1" dirty="0" err="1">
                <a:solidFill>
                  <a:srgbClr val="3333FF"/>
                </a:solidFill>
                <a:latin typeface="Time s New Roman"/>
                <a:cs typeface="Arial" panose="020B0604020202020204" pitchFamily="34" charset="0"/>
              </a:rPr>
              <a:t>giấy</a:t>
            </a:r>
            <a:r>
              <a:rPr lang="en-US" sz="2800" b="1" dirty="0">
                <a:solidFill>
                  <a:srgbClr val="3333FF"/>
                </a:solidFill>
                <a:latin typeface="Time s New Roman"/>
                <a:cs typeface="Arial" panose="020B0604020202020204" pitchFamily="34" charset="0"/>
              </a:rPr>
              <a:t> </a:t>
            </a:r>
            <a:r>
              <a:rPr lang="en-US" sz="2800" b="1" dirty="0" err="1">
                <a:solidFill>
                  <a:srgbClr val="3333FF"/>
                </a:solidFill>
                <a:latin typeface="Time s New Roman"/>
                <a:cs typeface="Arial" panose="020B0604020202020204" pitchFamily="34" charset="0"/>
              </a:rPr>
              <a:t>màu</a:t>
            </a:r>
            <a:endParaRPr lang="en-US" sz="2800" b="1" dirty="0">
              <a:solidFill>
                <a:srgbClr val="3333FF"/>
              </a:solidFill>
              <a:latin typeface="Time s New Roman"/>
              <a:cs typeface="Arial" panose="020B0604020202020204" pitchFamily="34" charset="0"/>
            </a:endParaRPr>
          </a:p>
        </p:txBody>
      </p:sp>
      <p:sp>
        <p:nvSpPr>
          <p:cNvPr id="23" name="Freeform 22"/>
          <p:cNvSpPr/>
          <p:nvPr/>
        </p:nvSpPr>
        <p:spPr>
          <a:xfrm>
            <a:off x="7896135" y="3873102"/>
            <a:ext cx="404510" cy="404510"/>
          </a:xfrm>
          <a:custGeom>
            <a:avLst/>
            <a:gdLst>
              <a:gd name="connsiteX0" fmla="*/ 0 w 539346"/>
              <a:gd name="connsiteY0" fmla="*/ 296640 h 539346"/>
              <a:gd name="connsiteX1" fmla="*/ 121353 w 539346"/>
              <a:gd name="connsiteY1" fmla="*/ 296640 h 539346"/>
              <a:gd name="connsiteX2" fmla="*/ 121353 w 539346"/>
              <a:gd name="connsiteY2" fmla="*/ 0 h 539346"/>
              <a:gd name="connsiteX3" fmla="*/ 417993 w 539346"/>
              <a:gd name="connsiteY3" fmla="*/ 0 h 539346"/>
              <a:gd name="connsiteX4" fmla="*/ 417993 w 539346"/>
              <a:gd name="connsiteY4" fmla="*/ 296640 h 539346"/>
              <a:gd name="connsiteX5" fmla="*/ 539346 w 539346"/>
              <a:gd name="connsiteY5" fmla="*/ 296640 h 539346"/>
              <a:gd name="connsiteX6" fmla="*/ 269673 w 539346"/>
              <a:gd name="connsiteY6" fmla="*/ 539346 h 539346"/>
              <a:gd name="connsiteX7" fmla="*/ 0 w 539346"/>
              <a:gd name="connsiteY7" fmla="*/ 296640 h 53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346" h="539346">
                <a:moveTo>
                  <a:pt x="0" y="296640"/>
                </a:moveTo>
                <a:lnTo>
                  <a:pt x="121353" y="296640"/>
                </a:lnTo>
                <a:lnTo>
                  <a:pt x="121353" y="0"/>
                </a:lnTo>
                <a:lnTo>
                  <a:pt x="417993" y="0"/>
                </a:lnTo>
                <a:lnTo>
                  <a:pt x="417993" y="296640"/>
                </a:lnTo>
                <a:lnTo>
                  <a:pt x="539346" y="296640"/>
                </a:lnTo>
                <a:lnTo>
                  <a:pt x="269673" y="539346"/>
                </a:lnTo>
                <a:lnTo>
                  <a:pt x="0" y="296640"/>
                </a:lnTo>
                <a:close/>
              </a:path>
            </a:pathLst>
          </a:custGeom>
          <a:solidFill>
            <a:srgbClr val="E61AE6">
              <a:alpha val="90000"/>
            </a:srgbClr>
          </a:solidFill>
        </p:spPr>
        <p:style>
          <a:lnRef idx="2">
            <a:schemeClr val="accent5">
              <a:tint val="40000"/>
              <a:alpha val="90000"/>
              <a:hueOff val="0"/>
              <a:satOff val="0"/>
              <a:lumOff val="0"/>
              <a:alphaOff val="0"/>
            </a:schemeClr>
          </a:lnRef>
          <a:fillRef idx="1">
            <a:schemeClr val="accent5">
              <a:tint val="40000"/>
              <a:alpha val="90000"/>
              <a:hueOff val="-10740482"/>
              <a:satOff val="48253"/>
              <a:lumOff val="3317"/>
              <a:alphaOff val="0"/>
            </a:schemeClr>
          </a:fillRef>
          <a:effectRef idx="0">
            <a:schemeClr val="accent5">
              <a:tint val="40000"/>
              <a:alpha val="90000"/>
              <a:hueOff val="-10740482"/>
              <a:satOff val="48253"/>
              <a:lumOff val="3317"/>
              <a:alphaOff val="0"/>
            </a:schemeClr>
          </a:effectRef>
          <a:fontRef idx="minor">
            <a:schemeClr val="dk1">
              <a:hueOff val="0"/>
              <a:satOff val="0"/>
              <a:lumOff val="0"/>
              <a:alphaOff val="0"/>
            </a:schemeClr>
          </a:fontRef>
        </p:style>
        <p:txBody>
          <a:bodyPr spcFirstLastPara="0" vert="horz" wrap="square" lIns="121495" tIns="30480" rIns="121495" bIns="130596" numCol="1" spcCol="1270" anchor="ctr" anchorCtr="0">
            <a:noAutofit/>
          </a:bodyPr>
          <a:lstStyle/>
          <a:p>
            <a:pPr algn="ctr" defTabSz="1066798">
              <a:lnSpc>
                <a:spcPct val="90000"/>
              </a:lnSpc>
              <a:spcBef>
                <a:spcPct val="0"/>
              </a:spcBef>
              <a:spcAft>
                <a:spcPct val="35000"/>
              </a:spcAft>
              <a:buClrTx/>
            </a:pPr>
            <a:endParaRPr lang="en-US" sz="2400" kern="1200">
              <a:solidFill>
                <a:prstClr val="black"/>
              </a:solidFill>
              <a:latin typeface="Times New Roman" panose="02020603050405020304" pitchFamily="18" charset="0"/>
              <a:ea typeface="Aachen" panose="02020500000000000000"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xmlns="" id="{0C9AA07C-3F7C-426F-7EB8-36E0086B3220}"/>
              </a:ext>
            </a:extLst>
          </p:cNvPr>
          <p:cNvGrpSpPr/>
          <p:nvPr/>
        </p:nvGrpSpPr>
        <p:grpSpPr>
          <a:xfrm>
            <a:off x="1254422" y="-43492"/>
            <a:ext cx="6041898" cy="923246"/>
            <a:chOff x="-306170" y="165465"/>
            <a:chExt cx="12080404" cy="2970329"/>
          </a:xfrm>
        </p:grpSpPr>
        <p:sp>
          <p:nvSpPr>
            <p:cNvPr id="3" name="Rounded Rectangle 5">
              <a:extLst>
                <a:ext uri="{FF2B5EF4-FFF2-40B4-BE49-F238E27FC236}">
                  <a16:creationId xmlns:a16="http://schemas.microsoft.com/office/drawing/2014/main" xmlns="" id="{A91D81A3-934D-58B1-2D65-101AD85554D7}"/>
                </a:ext>
              </a:extLst>
            </p:cNvPr>
            <p:cNvSpPr/>
            <p:nvPr/>
          </p:nvSpPr>
          <p:spPr>
            <a:xfrm>
              <a:off x="578769" y="597477"/>
              <a:ext cx="10732512" cy="2130114"/>
            </a:xfrm>
            <a:prstGeom prst="roundRect">
              <a:avLst/>
            </a:prstGeom>
            <a:solidFill>
              <a:schemeClr val="accent4">
                <a:lumMod val="40000"/>
                <a:lumOff val="60000"/>
                <a:alpha val="93000"/>
              </a:schemeClr>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CD53427F-7BF7-1744-30C7-2BA35AD546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6562" y="165465"/>
              <a:ext cx="1417672" cy="1282118"/>
            </a:xfrm>
            <a:prstGeom prst="rect">
              <a:avLst/>
            </a:prstGeom>
          </p:spPr>
        </p:pic>
        <p:pic>
          <p:nvPicPr>
            <p:cNvPr id="5" name="Picture 4">
              <a:extLst>
                <a:ext uri="{FF2B5EF4-FFF2-40B4-BE49-F238E27FC236}">
                  <a16:creationId xmlns:a16="http://schemas.microsoft.com/office/drawing/2014/main" xmlns="" id="{F6EAFDCE-C912-7F4F-FF67-46B4440CBF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170" y="1666835"/>
              <a:ext cx="1886672" cy="1468959"/>
            </a:xfrm>
            <a:prstGeom prst="rect">
              <a:avLst/>
            </a:prstGeom>
          </p:spPr>
        </p:pic>
      </p:grpSp>
      <p:sp>
        <p:nvSpPr>
          <p:cNvPr id="7" name="TextBox 6">
            <a:extLst>
              <a:ext uri="{FF2B5EF4-FFF2-40B4-BE49-F238E27FC236}">
                <a16:creationId xmlns:a16="http://schemas.microsoft.com/office/drawing/2014/main" xmlns="" id="{6477FAD1-5F02-1984-6807-EDDF7EAC3103}"/>
              </a:ext>
            </a:extLst>
          </p:cNvPr>
          <p:cNvSpPr txBox="1"/>
          <p:nvPr/>
        </p:nvSpPr>
        <p:spPr>
          <a:xfrm>
            <a:off x="2354146" y="176856"/>
            <a:ext cx="4587656" cy="523220"/>
          </a:xfrm>
          <a:prstGeom prst="rect">
            <a:avLst/>
          </a:prstGeom>
          <a:noFill/>
        </p:spPr>
        <p:txBody>
          <a:bodyPr wrap="square">
            <a:spAutoFit/>
          </a:bodyPr>
          <a:lstStyle/>
          <a:p>
            <a:r>
              <a:rPr lang="vi-VN" sz="2800" b="1" dirty="0">
                <a:solidFill>
                  <a:srgbClr val="FF0000"/>
                </a:solidFill>
                <a:effectLst>
                  <a:outerShdw blurRad="38100" dist="38100" dir="2700000" algn="tl">
                    <a:srgbClr val="000000">
                      <a:alpha val="43137"/>
                    </a:srgbClr>
                  </a:outerShdw>
                </a:effectLst>
                <a:latin typeface="Time s New Roman"/>
              </a:rPr>
              <a:t>CÁC DỤNG CỤ CẦN THIẾT </a:t>
            </a:r>
          </a:p>
        </p:txBody>
      </p:sp>
      <p:pic>
        <p:nvPicPr>
          <p:cNvPr id="9" name="Picture 8" descr="A group of colorful bottles&#10;&#10;Description automatically generated">
            <a:extLst>
              <a:ext uri="{FF2B5EF4-FFF2-40B4-BE49-F238E27FC236}">
                <a16:creationId xmlns:a16="http://schemas.microsoft.com/office/drawing/2014/main" xmlns="" id="{5C83F9BC-FE7F-511E-B002-8C353B5040CE}"/>
              </a:ext>
            </a:extLst>
          </p:cNvPr>
          <p:cNvPicPr>
            <a:picLocks noChangeAspect="1"/>
          </p:cNvPicPr>
          <p:nvPr/>
        </p:nvPicPr>
        <p:blipFill>
          <a:blip r:embed="rId4"/>
          <a:stretch>
            <a:fillRect/>
          </a:stretch>
        </p:blipFill>
        <p:spPr>
          <a:xfrm>
            <a:off x="648708" y="881076"/>
            <a:ext cx="1820619" cy="1040983"/>
          </a:xfrm>
          <a:custGeom>
            <a:avLst/>
            <a:gdLst>
              <a:gd name="connsiteX0" fmla="*/ 0 w 1820619"/>
              <a:gd name="connsiteY0" fmla="*/ 0 h 1040983"/>
              <a:gd name="connsiteX1" fmla="*/ 473361 w 1820619"/>
              <a:gd name="connsiteY1" fmla="*/ 0 h 1040983"/>
              <a:gd name="connsiteX2" fmla="*/ 928516 w 1820619"/>
              <a:gd name="connsiteY2" fmla="*/ 0 h 1040983"/>
              <a:gd name="connsiteX3" fmla="*/ 1401877 w 1820619"/>
              <a:gd name="connsiteY3" fmla="*/ 0 h 1040983"/>
              <a:gd name="connsiteX4" fmla="*/ 1820619 w 1820619"/>
              <a:gd name="connsiteY4" fmla="*/ 0 h 1040983"/>
              <a:gd name="connsiteX5" fmla="*/ 1820619 w 1820619"/>
              <a:gd name="connsiteY5" fmla="*/ 541311 h 1040983"/>
              <a:gd name="connsiteX6" fmla="*/ 1820619 w 1820619"/>
              <a:gd name="connsiteY6" fmla="*/ 1040983 h 1040983"/>
              <a:gd name="connsiteX7" fmla="*/ 1420083 w 1820619"/>
              <a:gd name="connsiteY7" fmla="*/ 1040983 h 1040983"/>
              <a:gd name="connsiteX8" fmla="*/ 1019547 w 1820619"/>
              <a:gd name="connsiteY8" fmla="*/ 1040983 h 1040983"/>
              <a:gd name="connsiteX9" fmla="*/ 600804 w 1820619"/>
              <a:gd name="connsiteY9" fmla="*/ 1040983 h 1040983"/>
              <a:gd name="connsiteX10" fmla="*/ 0 w 1820619"/>
              <a:gd name="connsiteY10" fmla="*/ 1040983 h 1040983"/>
              <a:gd name="connsiteX11" fmla="*/ 0 w 1820619"/>
              <a:gd name="connsiteY11" fmla="*/ 541311 h 1040983"/>
              <a:gd name="connsiteX12" fmla="*/ 0 w 1820619"/>
              <a:gd name="connsiteY12" fmla="*/ 0 h 104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0619" h="1040983" fill="none" extrusionOk="0">
                <a:moveTo>
                  <a:pt x="0" y="0"/>
                </a:moveTo>
                <a:cubicBezTo>
                  <a:pt x="136020" y="-42528"/>
                  <a:pt x="246723" y="988"/>
                  <a:pt x="473361" y="0"/>
                </a:cubicBezTo>
                <a:cubicBezTo>
                  <a:pt x="699999" y="-988"/>
                  <a:pt x="721614" y="39456"/>
                  <a:pt x="928516" y="0"/>
                </a:cubicBezTo>
                <a:cubicBezTo>
                  <a:pt x="1135419" y="-39456"/>
                  <a:pt x="1165480" y="56457"/>
                  <a:pt x="1401877" y="0"/>
                </a:cubicBezTo>
                <a:cubicBezTo>
                  <a:pt x="1638274" y="-56457"/>
                  <a:pt x="1622809" y="22530"/>
                  <a:pt x="1820619" y="0"/>
                </a:cubicBezTo>
                <a:cubicBezTo>
                  <a:pt x="1867138" y="137596"/>
                  <a:pt x="1791210" y="357866"/>
                  <a:pt x="1820619" y="541311"/>
                </a:cubicBezTo>
                <a:cubicBezTo>
                  <a:pt x="1850028" y="724756"/>
                  <a:pt x="1800906" y="903394"/>
                  <a:pt x="1820619" y="1040983"/>
                </a:cubicBezTo>
                <a:cubicBezTo>
                  <a:pt x="1644517" y="1072456"/>
                  <a:pt x="1524843" y="995131"/>
                  <a:pt x="1420083" y="1040983"/>
                </a:cubicBezTo>
                <a:cubicBezTo>
                  <a:pt x="1315323" y="1086835"/>
                  <a:pt x="1131644" y="1000182"/>
                  <a:pt x="1019547" y="1040983"/>
                </a:cubicBezTo>
                <a:cubicBezTo>
                  <a:pt x="907450" y="1081784"/>
                  <a:pt x="748987" y="1023667"/>
                  <a:pt x="600804" y="1040983"/>
                </a:cubicBezTo>
                <a:cubicBezTo>
                  <a:pt x="452621" y="1058299"/>
                  <a:pt x="165219" y="969875"/>
                  <a:pt x="0" y="1040983"/>
                </a:cubicBezTo>
                <a:cubicBezTo>
                  <a:pt x="-17556" y="795052"/>
                  <a:pt x="20156" y="769502"/>
                  <a:pt x="0" y="541311"/>
                </a:cubicBezTo>
                <a:cubicBezTo>
                  <a:pt x="-20156" y="313120"/>
                  <a:pt x="31886" y="194831"/>
                  <a:pt x="0" y="0"/>
                </a:cubicBezTo>
                <a:close/>
              </a:path>
              <a:path w="1820619" h="1040983" stroke="0" extrusionOk="0">
                <a:moveTo>
                  <a:pt x="0" y="0"/>
                </a:moveTo>
                <a:cubicBezTo>
                  <a:pt x="142802" y="-25419"/>
                  <a:pt x="272364" y="52588"/>
                  <a:pt x="491567" y="0"/>
                </a:cubicBezTo>
                <a:cubicBezTo>
                  <a:pt x="710770" y="-52588"/>
                  <a:pt x="714622" y="20944"/>
                  <a:pt x="910310" y="0"/>
                </a:cubicBezTo>
                <a:cubicBezTo>
                  <a:pt x="1105998" y="-20944"/>
                  <a:pt x="1172948" y="46049"/>
                  <a:pt x="1347258" y="0"/>
                </a:cubicBezTo>
                <a:cubicBezTo>
                  <a:pt x="1521568" y="-46049"/>
                  <a:pt x="1671208" y="41577"/>
                  <a:pt x="1820619" y="0"/>
                </a:cubicBezTo>
                <a:cubicBezTo>
                  <a:pt x="1851214" y="115086"/>
                  <a:pt x="1819645" y="294099"/>
                  <a:pt x="1820619" y="499672"/>
                </a:cubicBezTo>
                <a:cubicBezTo>
                  <a:pt x="1821593" y="705245"/>
                  <a:pt x="1766703" y="779002"/>
                  <a:pt x="1820619" y="1040983"/>
                </a:cubicBezTo>
                <a:cubicBezTo>
                  <a:pt x="1651704" y="1043749"/>
                  <a:pt x="1518344" y="1013463"/>
                  <a:pt x="1420083" y="1040983"/>
                </a:cubicBezTo>
                <a:cubicBezTo>
                  <a:pt x="1321822" y="1068503"/>
                  <a:pt x="1133463" y="1017544"/>
                  <a:pt x="928516" y="1040983"/>
                </a:cubicBezTo>
                <a:cubicBezTo>
                  <a:pt x="723569" y="1064422"/>
                  <a:pt x="708638" y="1035269"/>
                  <a:pt x="491567" y="1040983"/>
                </a:cubicBezTo>
                <a:cubicBezTo>
                  <a:pt x="274496" y="1046697"/>
                  <a:pt x="171414" y="1029064"/>
                  <a:pt x="0" y="1040983"/>
                </a:cubicBezTo>
                <a:cubicBezTo>
                  <a:pt x="-34631" y="820665"/>
                  <a:pt x="31159" y="670205"/>
                  <a:pt x="0" y="530901"/>
                </a:cubicBezTo>
                <a:cubicBezTo>
                  <a:pt x="-31159" y="391597"/>
                  <a:pt x="43103" y="256644"/>
                  <a:pt x="0" y="0"/>
                </a:cubicBezTo>
                <a:close/>
              </a:path>
            </a:pathLst>
          </a:custGeom>
          <a:ln w="28575">
            <a:solidFill>
              <a:srgbClr val="FF0000"/>
            </a:solidFill>
            <a:extLst>
              <a:ext uri="{C807C97D-BFC1-408E-A445-0C87EB9F89A2}">
                <ask:lineSketchStyleProps xmlns="" xmlns:ask="http://schemas.microsoft.com/office/drawing/2018/sketchyshapes" sd="1941375245">
                  <a:prstGeom prst="rect">
                    <a:avLst/>
                  </a:prstGeom>
                  <ask:type>
                    <ask:lineSketchScribble/>
                  </ask:type>
                </ask:lineSketchStyleProps>
              </a:ext>
            </a:extLst>
          </a:ln>
        </p:spPr>
      </p:pic>
      <p:pic>
        <p:nvPicPr>
          <p:cNvPr id="13" name="Picture 12">
            <a:extLst>
              <a:ext uri="{FF2B5EF4-FFF2-40B4-BE49-F238E27FC236}">
                <a16:creationId xmlns:a16="http://schemas.microsoft.com/office/drawing/2014/main" xmlns="" id="{66400CE8-C50D-A96C-FB05-D07AE4E3D280}"/>
              </a:ext>
            </a:extLst>
          </p:cNvPr>
          <p:cNvPicPr>
            <a:picLocks noChangeAspect="1" noChangeArrowheads="1"/>
          </p:cNvPicPr>
          <p:nvPr/>
        </p:nvPicPr>
        <p:blipFill>
          <a:blip r:embed="rId5"/>
          <a:srcRect/>
          <a:stretch>
            <a:fillRect/>
          </a:stretch>
        </p:blipFill>
        <p:spPr bwMode="auto">
          <a:xfrm>
            <a:off x="1095038" y="2041488"/>
            <a:ext cx="1820619" cy="936375"/>
          </a:xfrm>
          <a:custGeom>
            <a:avLst/>
            <a:gdLst>
              <a:gd name="connsiteX0" fmla="*/ 0 w 1820619"/>
              <a:gd name="connsiteY0" fmla="*/ 0 h 936375"/>
              <a:gd name="connsiteX1" fmla="*/ 418742 w 1820619"/>
              <a:gd name="connsiteY1" fmla="*/ 0 h 936375"/>
              <a:gd name="connsiteX2" fmla="*/ 837485 w 1820619"/>
              <a:gd name="connsiteY2" fmla="*/ 0 h 936375"/>
              <a:gd name="connsiteX3" fmla="*/ 1238021 w 1820619"/>
              <a:gd name="connsiteY3" fmla="*/ 0 h 936375"/>
              <a:gd name="connsiteX4" fmla="*/ 1820619 w 1820619"/>
              <a:gd name="connsiteY4" fmla="*/ 0 h 936375"/>
              <a:gd name="connsiteX5" fmla="*/ 1820619 w 1820619"/>
              <a:gd name="connsiteY5" fmla="*/ 486915 h 936375"/>
              <a:gd name="connsiteX6" fmla="*/ 1820619 w 1820619"/>
              <a:gd name="connsiteY6" fmla="*/ 936375 h 936375"/>
              <a:gd name="connsiteX7" fmla="*/ 1420083 w 1820619"/>
              <a:gd name="connsiteY7" fmla="*/ 936375 h 936375"/>
              <a:gd name="connsiteX8" fmla="*/ 983134 w 1820619"/>
              <a:gd name="connsiteY8" fmla="*/ 936375 h 936375"/>
              <a:gd name="connsiteX9" fmla="*/ 509773 w 1820619"/>
              <a:gd name="connsiteY9" fmla="*/ 936375 h 936375"/>
              <a:gd name="connsiteX10" fmla="*/ 0 w 1820619"/>
              <a:gd name="connsiteY10" fmla="*/ 936375 h 936375"/>
              <a:gd name="connsiteX11" fmla="*/ 0 w 1820619"/>
              <a:gd name="connsiteY11" fmla="*/ 468188 h 936375"/>
              <a:gd name="connsiteX12" fmla="*/ 0 w 1820619"/>
              <a:gd name="connsiteY12" fmla="*/ 0 h 93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0619" h="936375" extrusionOk="0">
                <a:moveTo>
                  <a:pt x="0" y="0"/>
                </a:moveTo>
                <a:cubicBezTo>
                  <a:pt x="143310" y="-32194"/>
                  <a:pt x="228648" y="35200"/>
                  <a:pt x="418742" y="0"/>
                </a:cubicBezTo>
                <a:cubicBezTo>
                  <a:pt x="608836" y="-35200"/>
                  <a:pt x="705246" y="28249"/>
                  <a:pt x="837485" y="0"/>
                </a:cubicBezTo>
                <a:cubicBezTo>
                  <a:pt x="969724" y="-28249"/>
                  <a:pt x="1142894" y="45194"/>
                  <a:pt x="1238021" y="0"/>
                </a:cubicBezTo>
                <a:cubicBezTo>
                  <a:pt x="1333148" y="-45194"/>
                  <a:pt x="1589807" y="44818"/>
                  <a:pt x="1820619" y="0"/>
                </a:cubicBezTo>
                <a:cubicBezTo>
                  <a:pt x="1847948" y="102573"/>
                  <a:pt x="1792508" y="348687"/>
                  <a:pt x="1820619" y="486915"/>
                </a:cubicBezTo>
                <a:cubicBezTo>
                  <a:pt x="1848730" y="625144"/>
                  <a:pt x="1809625" y="817049"/>
                  <a:pt x="1820619" y="936375"/>
                </a:cubicBezTo>
                <a:cubicBezTo>
                  <a:pt x="1718576" y="979365"/>
                  <a:pt x="1601376" y="921692"/>
                  <a:pt x="1420083" y="936375"/>
                </a:cubicBezTo>
                <a:cubicBezTo>
                  <a:pt x="1238790" y="951058"/>
                  <a:pt x="1110169" y="932790"/>
                  <a:pt x="983134" y="936375"/>
                </a:cubicBezTo>
                <a:cubicBezTo>
                  <a:pt x="856099" y="939960"/>
                  <a:pt x="746208" y="910530"/>
                  <a:pt x="509773" y="936375"/>
                </a:cubicBezTo>
                <a:cubicBezTo>
                  <a:pt x="273338" y="962220"/>
                  <a:pt x="216297" y="885596"/>
                  <a:pt x="0" y="936375"/>
                </a:cubicBezTo>
                <a:cubicBezTo>
                  <a:pt x="-29974" y="762919"/>
                  <a:pt x="5261" y="568131"/>
                  <a:pt x="0" y="468188"/>
                </a:cubicBezTo>
                <a:cubicBezTo>
                  <a:pt x="-5261" y="368245"/>
                  <a:pt x="23104" y="213134"/>
                  <a:pt x="0" y="0"/>
                </a:cubicBezTo>
                <a:close/>
              </a:path>
            </a:pathLst>
          </a:custGeom>
          <a:noFill/>
          <a:ln w="28575">
            <a:solidFill>
              <a:srgbClr val="FF0000"/>
            </a:solidFill>
            <a:miter lim="800000"/>
            <a:headEnd/>
            <a:tailEnd/>
            <a:extLst>
              <a:ext uri="{C807C97D-BFC1-408E-A445-0C87EB9F89A2}">
                <ask:lineSketchStyleProps xmlns="" xmlns:ask="http://schemas.microsoft.com/office/drawing/2018/sketchyshapes" sd="1519060560">
                  <a:prstGeom prst="rect">
                    <a:avLst/>
                  </a:prstGeom>
                  <ask:type>
                    <ask:lineSketchScribble/>
                  </ask:type>
                </ask:lineSketchStyleProps>
              </a:ext>
            </a:extLst>
          </a:ln>
        </p:spPr>
      </p:pic>
      <p:pic>
        <p:nvPicPr>
          <p:cNvPr id="15" name="Picture 14" descr="A stack of colorful jars&#10;&#10;Description automatically generated">
            <a:extLst>
              <a:ext uri="{FF2B5EF4-FFF2-40B4-BE49-F238E27FC236}">
                <a16:creationId xmlns:a16="http://schemas.microsoft.com/office/drawing/2014/main" xmlns="" id="{997904CC-A0E8-8DD1-5A6A-8FA9797C70D9}"/>
              </a:ext>
            </a:extLst>
          </p:cNvPr>
          <p:cNvPicPr>
            <a:picLocks noChangeAspect="1"/>
          </p:cNvPicPr>
          <p:nvPr/>
        </p:nvPicPr>
        <p:blipFill>
          <a:blip r:embed="rId6"/>
          <a:stretch>
            <a:fillRect/>
          </a:stretch>
        </p:blipFill>
        <p:spPr>
          <a:xfrm>
            <a:off x="1636201" y="3038098"/>
            <a:ext cx="1666251" cy="936375"/>
          </a:xfrm>
          <a:custGeom>
            <a:avLst/>
            <a:gdLst>
              <a:gd name="connsiteX0" fmla="*/ 0 w 1666251"/>
              <a:gd name="connsiteY0" fmla="*/ 0 h 936375"/>
              <a:gd name="connsiteX1" fmla="*/ 572080 w 1666251"/>
              <a:gd name="connsiteY1" fmla="*/ 0 h 936375"/>
              <a:gd name="connsiteX2" fmla="*/ 1160822 w 1666251"/>
              <a:gd name="connsiteY2" fmla="*/ 0 h 936375"/>
              <a:gd name="connsiteX3" fmla="*/ 1666251 w 1666251"/>
              <a:gd name="connsiteY3" fmla="*/ 0 h 936375"/>
              <a:gd name="connsiteX4" fmla="*/ 1666251 w 1666251"/>
              <a:gd name="connsiteY4" fmla="*/ 440096 h 936375"/>
              <a:gd name="connsiteX5" fmla="*/ 1666251 w 1666251"/>
              <a:gd name="connsiteY5" fmla="*/ 936375 h 936375"/>
              <a:gd name="connsiteX6" fmla="*/ 1110834 w 1666251"/>
              <a:gd name="connsiteY6" fmla="*/ 936375 h 936375"/>
              <a:gd name="connsiteX7" fmla="*/ 522092 w 1666251"/>
              <a:gd name="connsiteY7" fmla="*/ 936375 h 936375"/>
              <a:gd name="connsiteX8" fmla="*/ 0 w 1666251"/>
              <a:gd name="connsiteY8" fmla="*/ 936375 h 936375"/>
              <a:gd name="connsiteX9" fmla="*/ 0 w 1666251"/>
              <a:gd name="connsiteY9" fmla="*/ 468188 h 936375"/>
              <a:gd name="connsiteX10" fmla="*/ 0 w 1666251"/>
              <a:gd name="connsiteY10" fmla="*/ 0 h 93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6251" h="936375" fill="none" extrusionOk="0">
                <a:moveTo>
                  <a:pt x="0" y="0"/>
                </a:moveTo>
                <a:cubicBezTo>
                  <a:pt x="172095" y="-23278"/>
                  <a:pt x="366709" y="65899"/>
                  <a:pt x="572080" y="0"/>
                </a:cubicBezTo>
                <a:cubicBezTo>
                  <a:pt x="777451" y="-65899"/>
                  <a:pt x="907954" y="69250"/>
                  <a:pt x="1160822" y="0"/>
                </a:cubicBezTo>
                <a:cubicBezTo>
                  <a:pt x="1413690" y="-69250"/>
                  <a:pt x="1492675" y="14634"/>
                  <a:pt x="1666251" y="0"/>
                </a:cubicBezTo>
                <a:cubicBezTo>
                  <a:pt x="1696268" y="148648"/>
                  <a:pt x="1640043" y="326000"/>
                  <a:pt x="1666251" y="440096"/>
                </a:cubicBezTo>
                <a:cubicBezTo>
                  <a:pt x="1692459" y="554192"/>
                  <a:pt x="1649454" y="835311"/>
                  <a:pt x="1666251" y="936375"/>
                </a:cubicBezTo>
                <a:cubicBezTo>
                  <a:pt x="1501630" y="962283"/>
                  <a:pt x="1266379" y="871707"/>
                  <a:pt x="1110834" y="936375"/>
                </a:cubicBezTo>
                <a:cubicBezTo>
                  <a:pt x="955289" y="1001043"/>
                  <a:pt x="648707" y="882957"/>
                  <a:pt x="522092" y="936375"/>
                </a:cubicBezTo>
                <a:cubicBezTo>
                  <a:pt x="395477" y="989793"/>
                  <a:pt x="237159" y="926273"/>
                  <a:pt x="0" y="936375"/>
                </a:cubicBezTo>
                <a:cubicBezTo>
                  <a:pt x="-2366" y="815748"/>
                  <a:pt x="28663" y="625932"/>
                  <a:pt x="0" y="468188"/>
                </a:cubicBezTo>
                <a:cubicBezTo>
                  <a:pt x="-28663" y="310444"/>
                  <a:pt x="17129" y="231340"/>
                  <a:pt x="0" y="0"/>
                </a:cubicBezTo>
                <a:close/>
              </a:path>
              <a:path w="1666251" h="936375" stroke="0" extrusionOk="0">
                <a:moveTo>
                  <a:pt x="0" y="0"/>
                </a:moveTo>
                <a:cubicBezTo>
                  <a:pt x="203023" y="-33786"/>
                  <a:pt x="373616" y="4390"/>
                  <a:pt x="505429" y="0"/>
                </a:cubicBezTo>
                <a:cubicBezTo>
                  <a:pt x="637242" y="-4390"/>
                  <a:pt x="920888" y="40378"/>
                  <a:pt x="1077509" y="0"/>
                </a:cubicBezTo>
                <a:cubicBezTo>
                  <a:pt x="1234130" y="-40378"/>
                  <a:pt x="1532407" y="47658"/>
                  <a:pt x="1666251" y="0"/>
                </a:cubicBezTo>
                <a:cubicBezTo>
                  <a:pt x="1704145" y="192293"/>
                  <a:pt x="1659996" y="276103"/>
                  <a:pt x="1666251" y="449460"/>
                </a:cubicBezTo>
                <a:cubicBezTo>
                  <a:pt x="1672506" y="622817"/>
                  <a:pt x="1647864" y="761116"/>
                  <a:pt x="1666251" y="936375"/>
                </a:cubicBezTo>
                <a:cubicBezTo>
                  <a:pt x="1506855" y="949739"/>
                  <a:pt x="1336464" y="916284"/>
                  <a:pt x="1110834" y="936375"/>
                </a:cubicBezTo>
                <a:cubicBezTo>
                  <a:pt x="885204" y="956466"/>
                  <a:pt x="699186" y="872175"/>
                  <a:pt x="572080" y="936375"/>
                </a:cubicBezTo>
                <a:cubicBezTo>
                  <a:pt x="444974" y="1000575"/>
                  <a:pt x="237662" y="868822"/>
                  <a:pt x="0" y="936375"/>
                </a:cubicBezTo>
                <a:cubicBezTo>
                  <a:pt x="-5265" y="717487"/>
                  <a:pt x="41017" y="557980"/>
                  <a:pt x="0" y="458824"/>
                </a:cubicBezTo>
                <a:cubicBezTo>
                  <a:pt x="-41017" y="359668"/>
                  <a:pt x="3026" y="166044"/>
                  <a:pt x="0" y="0"/>
                </a:cubicBezTo>
                <a:close/>
              </a:path>
            </a:pathLst>
          </a:custGeom>
          <a:ln w="28575">
            <a:solidFill>
              <a:srgbClr val="FF0000"/>
            </a:solidFill>
            <a:extLst>
              <a:ext uri="{C807C97D-BFC1-408E-A445-0C87EB9F89A2}">
                <ask:lineSketchStyleProps xmlns="" xmlns:ask="http://schemas.microsoft.com/office/drawing/2018/sketchyshapes" sd="25469283">
                  <a:prstGeom prst="rect">
                    <a:avLst/>
                  </a:prstGeom>
                  <ask:type>
                    <ask:lineSketchScribble/>
                  </ask:type>
                </ask:lineSketchStyleProps>
              </a:ext>
            </a:extLst>
          </a:ln>
        </p:spPr>
      </p:pic>
      <p:pic>
        <p:nvPicPr>
          <p:cNvPr id="16" name="Picture 15">
            <a:extLst>
              <a:ext uri="{FF2B5EF4-FFF2-40B4-BE49-F238E27FC236}">
                <a16:creationId xmlns:a16="http://schemas.microsoft.com/office/drawing/2014/main" xmlns="" id="{F54C3133-39F7-3F57-EA4D-B220C0877515}"/>
              </a:ext>
            </a:extLst>
          </p:cNvPr>
          <p:cNvPicPr>
            <a:picLocks noChangeAspect="1" noChangeArrowheads="1"/>
          </p:cNvPicPr>
          <p:nvPr/>
        </p:nvPicPr>
        <p:blipFill>
          <a:blip r:embed="rId7"/>
          <a:srcRect/>
          <a:stretch>
            <a:fillRect/>
          </a:stretch>
        </p:blipFill>
        <p:spPr bwMode="auto">
          <a:xfrm>
            <a:off x="2599151" y="4061242"/>
            <a:ext cx="1604672" cy="1018003"/>
          </a:xfrm>
          <a:custGeom>
            <a:avLst/>
            <a:gdLst>
              <a:gd name="connsiteX0" fmla="*/ 0 w 1604672"/>
              <a:gd name="connsiteY0" fmla="*/ 0 h 1018003"/>
              <a:gd name="connsiteX1" fmla="*/ 486751 w 1604672"/>
              <a:gd name="connsiteY1" fmla="*/ 0 h 1018003"/>
              <a:gd name="connsiteX2" fmla="*/ 1021641 w 1604672"/>
              <a:gd name="connsiteY2" fmla="*/ 0 h 1018003"/>
              <a:gd name="connsiteX3" fmla="*/ 1604672 w 1604672"/>
              <a:gd name="connsiteY3" fmla="*/ 0 h 1018003"/>
              <a:gd name="connsiteX4" fmla="*/ 1604672 w 1604672"/>
              <a:gd name="connsiteY4" fmla="*/ 529362 h 1018003"/>
              <a:gd name="connsiteX5" fmla="*/ 1604672 w 1604672"/>
              <a:gd name="connsiteY5" fmla="*/ 1018003 h 1018003"/>
              <a:gd name="connsiteX6" fmla="*/ 1037688 w 1604672"/>
              <a:gd name="connsiteY6" fmla="*/ 1018003 h 1018003"/>
              <a:gd name="connsiteX7" fmla="*/ 486751 w 1604672"/>
              <a:gd name="connsiteY7" fmla="*/ 1018003 h 1018003"/>
              <a:gd name="connsiteX8" fmla="*/ 0 w 1604672"/>
              <a:gd name="connsiteY8" fmla="*/ 1018003 h 1018003"/>
              <a:gd name="connsiteX9" fmla="*/ 0 w 1604672"/>
              <a:gd name="connsiteY9" fmla="*/ 539542 h 1018003"/>
              <a:gd name="connsiteX10" fmla="*/ 0 w 1604672"/>
              <a:gd name="connsiteY10" fmla="*/ 0 h 101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4672" h="1018003" extrusionOk="0">
                <a:moveTo>
                  <a:pt x="0" y="0"/>
                </a:moveTo>
                <a:cubicBezTo>
                  <a:pt x="216582" y="-15827"/>
                  <a:pt x="354168" y="51197"/>
                  <a:pt x="486751" y="0"/>
                </a:cubicBezTo>
                <a:cubicBezTo>
                  <a:pt x="619334" y="-51197"/>
                  <a:pt x="906574" y="50874"/>
                  <a:pt x="1021641" y="0"/>
                </a:cubicBezTo>
                <a:cubicBezTo>
                  <a:pt x="1136708" y="-50874"/>
                  <a:pt x="1446806" y="59887"/>
                  <a:pt x="1604672" y="0"/>
                </a:cubicBezTo>
                <a:cubicBezTo>
                  <a:pt x="1641738" y="132915"/>
                  <a:pt x="1588728" y="418517"/>
                  <a:pt x="1604672" y="529362"/>
                </a:cubicBezTo>
                <a:cubicBezTo>
                  <a:pt x="1620616" y="640207"/>
                  <a:pt x="1546136" y="876328"/>
                  <a:pt x="1604672" y="1018003"/>
                </a:cubicBezTo>
                <a:cubicBezTo>
                  <a:pt x="1475661" y="1056485"/>
                  <a:pt x="1207512" y="964797"/>
                  <a:pt x="1037688" y="1018003"/>
                </a:cubicBezTo>
                <a:cubicBezTo>
                  <a:pt x="867864" y="1071209"/>
                  <a:pt x="710750" y="972856"/>
                  <a:pt x="486751" y="1018003"/>
                </a:cubicBezTo>
                <a:cubicBezTo>
                  <a:pt x="262752" y="1063150"/>
                  <a:pt x="162846" y="983373"/>
                  <a:pt x="0" y="1018003"/>
                </a:cubicBezTo>
                <a:cubicBezTo>
                  <a:pt x="-3395" y="821879"/>
                  <a:pt x="14818" y="717287"/>
                  <a:pt x="0" y="539542"/>
                </a:cubicBezTo>
                <a:cubicBezTo>
                  <a:pt x="-14818" y="361797"/>
                  <a:pt x="22560" y="262995"/>
                  <a:pt x="0" y="0"/>
                </a:cubicBezTo>
                <a:close/>
              </a:path>
            </a:pathLst>
          </a:custGeom>
          <a:noFill/>
          <a:ln w="28575">
            <a:solidFill>
              <a:srgbClr val="FF0000"/>
            </a:solidFill>
            <a:miter lim="800000"/>
            <a:headEnd/>
            <a:tailEnd/>
            <a:extLst>
              <a:ext uri="{C807C97D-BFC1-408E-A445-0C87EB9F89A2}">
                <ask:lineSketchStyleProps xmlns="" xmlns:ask="http://schemas.microsoft.com/office/drawing/2018/sketchyshapes" sd="1694615606">
                  <a:prstGeom prst="rect">
                    <a:avLst/>
                  </a:prstGeom>
                  <ask:type>
                    <ask:lineSketchScribble/>
                  </ask:type>
                </ask:lineSketchStyleProps>
              </a:ext>
            </a:extLst>
          </a:ln>
        </p:spPr>
      </p:pic>
    </p:spTree>
    <p:extLst>
      <p:ext uri="{BB962C8B-B14F-4D97-AF65-F5344CB8AC3E}">
        <p14:creationId xmlns:p14="http://schemas.microsoft.com/office/powerpoint/2010/main" val="39988511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组合 62"/>
          <p:cNvGrpSpPr/>
          <p:nvPr/>
        </p:nvGrpSpPr>
        <p:grpSpPr>
          <a:xfrm>
            <a:off x="0" y="0"/>
            <a:ext cx="9144000" cy="5143500"/>
            <a:chOff x="0" y="0"/>
            <a:chExt cx="12192000" cy="6858000"/>
          </a:xfrm>
          <a:solidFill>
            <a:srgbClr val="FFFFFF"/>
          </a:solidFill>
        </p:grpSpPr>
        <p:pic>
          <p:nvPicPr>
            <p:cNvPr id="64" name="图片 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grpFill/>
            <a:ln>
              <a:solidFill>
                <a:srgbClr val="FF0000"/>
              </a:solidFill>
            </a:ln>
          </p:spPr>
        </p:pic>
        <p:sp>
          <p:nvSpPr>
            <p:cNvPr id="66" name="矩形 65"/>
            <p:cNvSpPr/>
            <p:nvPr/>
          </p:nvSpPr>
          <p:spPr>
            <a:xfrm>
              <a:off x="213645" y="176050"/>
              <a:ext cx="11760302" cy="6511344"/>
            </a:xfrm>
            <a:prstGeom prst="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prstClr val="white"/>
                </a:solidFill>
                <a:latin typeface="Amiri" panose="00000500000000000000" charset="0"/>
                <a:ea typeface="字魂35号-经典雅黑" panose="02000000000000000000" pitchFamily="2" charset="-122"/>
                <a:cs typeface="Amiri" panose="00000500000000000000" charset="0"/>
              </a:endParaRPr>
            </a:p>
          </p:txBody>
        </p:sp>
      </p:grpSp>
      <p:grpSp>
        <p:nvGrpSpPr>
          <p:cNvPr id="9" name="Group 8">
            <a:extLst>
              <a:ext uri="{FF2B5EF4-FFF2-40B4-BE49-F238E27FC236}">
                <a16:creationId xmlns:a16="http://schemas.microsoft.com/office/drawing/2014/main" xmlns="" id="{5FC62CED-7518-9F70-9CCD-289ABFD9C2F1}"/>
              </a:ext>
            </a:extLst>
          </p:cNvPr>
          <p:cNvGrpSpPr/>
          <p:nvPr/>
        </p:nvGrpSpPr>
        <p:grpSpPr>
          <a:xfrm>
            <a:off x="612161" y="218836"/>
            <a:ext cx="8229615" cy="4044194"/>
            <a:chOff x="2869524" y="416712"/>
            <a:chExt cx="8229615" cy="4044194"/>
          </a:xfrm>
        </p:grpSpPr>
        <p:pic>
          <p:nvPicPr>
            <p:cNvPr id="6" name="Picture 5" descr="A group of colorful plastic bottles with flowers&#10;&#10;Description automatically generated">
              <a:extLst>
                <a:ext uri="{FF2B5EF4-FFF2-40B4-BE49-F238E27FC236}">
                  <a16:creationId xmlns:a16="http://schemas.microsoft.com/office/drawing/2014/main" xmlns="" id="{7FE240FC-D29A-219B-E5AF-8555E9C7B779}"/>
                </a:ext>
              </a:extLst>
            </p:cNvPr>
            <p:cNvPicPr>
              <a:picLocks noChangeAspect="1"/>
            </p:cNvPicPr>
            <p:nvPr/>
          </p:nvPicPr>
          <p:blipFill>
            <a:blip r:embed="rId4"/>
            <a:stretch>
              <a:fillRect/>
            </a:stretch>
          </p:blipFill>
          <p:spPr>
            <a:xfrm>
              <a:off x="2869524" y="1816768"/>
              <a:ext cx="3588894" cy="2644138"/>
            </a:xfrm>
            <a:custGeom>
              <a:avLst/>
              <a:gdLst>
                <a:gd name="connsiteX0" fmla="*/ 0 w 3588894"/>
                <a:gd name="connsiteY0" fmla="*/ 0 h 2644138"/>
                <a:gd name="connsiteX1" fmla="*/ 634038 w 3588894"/>
                <a:gd name="connsiteY1" fmla="*/ 0 h 2644138"/>
                <a:gd name="connsiteX2" fmla="*/ 1160409 w 3588894"/>
                <a:gd name="connsiteY2" fmla="*/ 0 h 2644138"/>
                <a:gd name="connsiteX3" fmla="*/ 1830336 w 3588894"/>
                <a:gd name="connsiteY3" fmla="*/ 0 h 2644138"/>
                <a:gd name="connsiteX4" fmla="*/ 2428485 w 3588894"/>
                <a:gd name="connsiteY4" fmla="*/ 0 h 2644138"/>
                <a:gd name="connsiteX5" fmla="*/ 2990745 w 3588894"/>
                <a:gd name="connsiteY5" fmla="*/ 0 h 2644138"/>
                <a:gd name="connsiteX6" fmla="*/ 3588894 w 3588894"/>
                <a:gd name="connsiteY6" fmla="*/ 0 h 2644138"/>
                <a:gd name="connsiteX7" fmla="*/ 3588894 w 3588894"/>
                <a:gd name="connsiteY7" fmla="*/ 713917 h 2644138"/>
                <a:gd name="connsiteX8" fmla="*/ 3588894 w 3588894"/>
                <a:gd name="connsiteY8" fmla="*/ 1322069 h 2644138"/>
                <a:gd name="connsiteX9" fmla="*/ 3588894 w 3588894"/>
                <a:gd name="connsiteY9" fmla="*/ 1983104 h 2644138"/>
                <a:gd name="connsiteX10" fmla="*/ 3588894 w 3588894"/>
                <a:gd name="connsiteY10" fmla="*/ 2644138 h 2644138"/>
                <a:gd name="connsiteX11" fmla="*/ 3062523 w 3588894"/>
                <a:gd name="connsiteY11" fmla="*/ 2644138 h 2644138"/>
                <a:gd name="connsiteX12" fmla="*/ 2464374 w 3588894"/>
                <a:gd name="connsiteY12" fmla="*/ 2644138 h 2644138"/>
                <a:gd name="connsiteX13" fmla="*/ 1973892 w 3588894"/>
                <a:gd name="connsiteY13" fmla="*/ 2644138 h 2644138"/>
                <a:gd name="connsiteX14" fmla="*/ 1303965 w 3588894"/>
                <a:gd name="connsiteY14" fmla="*/ 2644138 h 2644138"/>
                <a:gd name="connsiteX15" fmla="*/ 705816 w 3588894"/>
                <a:gd name="connsiteY15" fmla="*/ 2644138 h 2644138"/>
                <a:gd name="connsiteX16" fmla="*/ 0 w 3588894"/>
                <a:gd name="connsiteY16" fmla="*/ 2644138 h 2644138"/>
                <a:gd name="connsiteX17" fmla="*/ 0 w 3588894"/>
                <a:gd name="connsiteY17" fmla="*/ 2035986 h 2644138"/>
                <a:gd name="connsiteX18" fmla="*/ 0 w 3588894"/>
                <a:gd name="connsiteY18" fmla="*/ 1322069 h 2644138"/>
                <a:gd name="connsiteX19" fmla="*/ 0 w 3588894"/>
                <a:gd name="connsiteY19" fmla="*/ 713917 h 2644138"/>
                <a:gd name="connsiteX20" fmla="*/ 0 w 3588894"/>
                <a:gd name="connsiteY20" fmla="*/ 0 h 264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8894" h="2644138" fill="none" extrusionOk="0">
                  <a:moveTo>
                    <a:pt x="0" y="0"/>
                  </a:moveTo>
                  <a:cubicBezTo>
                    <a:pt x="230648" y="8508"/>
                    <a:pt x="349518" y="18254"/>
                    <a:pt x="634038" y="0"/>
                  </a:cubicBezTo>
                  <a:cubicBezTo>
                    <a:pt x="918558" y="-18254"/>
                    <a:pt x="920496" y="1193"/>
                    <a:pt x="1160409" y="0"/>
                  </a:cubicBezTo>
                  <a:cubicBezTo>
                    <a:pt x="1400322" y="-1193"/>
                    <a:pt x="1694430" y="-17674"/>
                    <a:pt x="1830336" y="0"/>
                  </a:cubicBezTo>
                  <a:cubicBezTo>
                    <a:pt x="1966242" y="17674"/>
                    <a:pt x="2143820" y="18040"/>
                    <a:pt x="2428485" y="0"/>
                  </a:cubicBezTo>
                  <a:cubicBezTo>
                    <a:pt x="2713150" y="-18040"/>
                    <a:pt x="2827304" y="-10417"/>
                    <a:pt x="2990745" y="0"/>
                  </a:cubicBezTo>
                  <a:cubicBezTo>
                    <a:pt x="3154186" y="10417"/>
                    <a:pt x="3469201" y="8078"/>
                    <a:pt x="3588894" y="0"/>
                  </a:cubicBezTo>
                  <a:cubicBezTo>
                    <a:pt x="3579748" y="303888"/>
                    <a:pt x="3618557" y="415450"/>
                    <a:pt x="3588894" y="713917"/>
                  </a:cubicBezTo>
                  <a:cubicBezTo>
                    <a:pt x="3559231" y="1012384"/>
                    <a:pt x="3591713" y="1132699"/>
                    <a:pt x="3588894" y="1322069"/>
                  </a:cubicBezTo>
                  <a:cubicBezTo>
                    <a:pt x="3586075" y="1511439"/>
                    <a:pt x="3580771" y="1850786"/>
                    <a:pt x="3588894" y="1983104"/>
                  </a:cubicBezTo>
                  <a:cubicBezTo>
                    <a:pt x="3597017" y="2115422"/>
                    <a:pt x="3593218" y="2488086"/>
                    <a:pt x="3588894" y="2644138"/>
                  </a:cubicBezTo>
                  <a:cubicBezTo>
                    <a:pt x="3331193" y="2619142"/>
                    <a:pt x="3204112" y="2655280"/>
                    <a:pt x="3062523" y="2644138"/>
                  </a:cubicBezTo>
                  <a:cubicBezTo>
                    <a:pt x="2920934" y="2632996"/>
                    <a:pt x="2621410" y="2633033"/>
                    <a:pt x="2464374" y="2644138"/>
                  </a:cubicBezTo>
                  <a:cubicBezTo>
                    <a:pt x="2307338" y="2655243"/>
                    <a:pt x="2099419" y="2632554"/>
                    <a:pt x="1973892" y="2644138"/>
                  </a:cubicBezTo>
                  <a:cubicBezTo>
                    <a:pt x="1848365" y="2655722"/>
                    <a:pt x="1611470" y="2665114"/>
                    <a:pt x="1303965" y="2644138"/>
                  </a:cubicBezTo>
                  <a:cubicBezTo>
                    <a:pt x="996460" y="2623162"/>
                    <a:pt x="932010" y="2650656"/>
                    <a:pt x="705816" y="2644138"/>
                  </a:cubicBezTo>
                  <a:cubicBezTo>
                    <a:pt x="479622" y="2637620"/>
                    <a:pt x="244726" y="2654464"/>
                    <a:pt x="0" y="2644138"/>
                  </a:cubicBezTo>
                  <a:cubicBezTo>
                    <a:pt x="-7841" y="2487893"/>
                    <a:pt x="14263" y="2203710"/>
                    <a:pt x="0" y="2035986"/>
                  </a:cubicBezTo>
                  <a:cubicBezTo>
                    <a:pt x="-14263" y="1868262"/>
                    <a:pt x="-16360" y="1542703"/>
                    <a:pt x="0" y="1322069"/>
                  </a:cubicBezTo>
                  <a:cubicBezTo>
                    <a:pt x="16360" y="1101435"/>
                    <a:pt x="10319" y="1013081"/>
                    <a:pt x="0" y="713917"/>
                  </a:cubicBezTo>
                  <a:cubicBezTo>
                    <a:pt x="-10319" y="414753"/>
                    <a:pt x="-22176" y="173468"/>
                    <a:pt x="0" y="0"/>
                  </a:cubicBezTo>
                  <a:close/>
                </a:path>
                <a:path w="3588894" h="2644138" stroke="0" extrusionOk="0">
                  <a:moveTo>
                    <a:pt x="0" y="0"/>
                  </a:moveTo>
                  <a:cubicBezTo>
                    <a:pt x="174736" y="-2618"/>
                    <a:pt x="321754" y="24634"/>
                    <a:pt x="562260" y="0"/>
                  </a:cubicBezTo>
                  <a:cubicBezTo>
                    <a:pt x="802766" y="-24634"/>
                    <a:pt x="861057" y="-21062"/>
                    <a:pt x="1088631" y="0"/>
                  </a:cubicBezTo>
                  <a:cubicBezTo>
                    <a:pt x="1316205" y="21062"/>
                    <a:pt x="1450538" y="-21144"/>
                    <a:pt x="1579113" y="0"/>
                  </a:cubicBezTo>
                  <a:cubicBezTo>
                    <a:pt x="1707688" y="21144"/>
                    <a:pt x="1896905" y="24879"/>
                    <a:pt x="2141373" y="0"/>
                  </a:cubicBezTo>
                  <a:cubicBezTo>
                    <a:pt x="2385841" y="-24879"/>
                    <a:pt x="2530719" y="24304"/>
                    <a:pt x="2739522" y="0"/>
                  </a:cubicBezTo>
                  <a:cubicBezTo>
                    <a:pt x="2948325" y="-24304"/>
                    <a:pt x="3317834" y="-26972"/>
                    <a:pt x="3588894" y="0"/>
                  </a:cubicBezTo>
                  <a:cubicBezTo>
                    <a:pt x="3612229" y="298277"/>
                    <a:pt x="3568704" y="490029"/>
                    <a:pt x="3588894" y="634593"/>
                  </a:cubicBezTo>
                  <a:cubicBezTo>
                    <a:pt x="3609084" y="779157"/>
                    <a:pt x="3598085" y="1071035"/>
                    <a:pt x="3588894" y="1322069"/>
                  </a:cubicBezTo>
                  <a:cubicBezTo>
                    <a:pt x="3579703" y="1573103"/>
                    <a:pt x="3560413" y="1753174"/>
                    <a:pt x="3588894" y="2035986"/>
                  </a:cubicBezTo>
                  <a:cubicBezTo>
                    <a:pt x="3617375" y="2318798"/>
                    <a:pt x="3618199" y="2438415"/>
                    <a:pt x="3588894" y="2644138"/>
                  </a:cubicBezTo>
                  <a:cubicBezTo>
                    <a:pt x="3446488" y="2655872"/>
                    <a:pt x="3292438" y="2642892"/>
                    <a:pt x="3026634" y="2644138"/>
                  </a:cubicBezTo>
                  <a:cubicBezTo>
                    <a:pt x="2760830" y="2645384"/>
                    <a:pt x="2645726" y="2662672"/>
                    <a:pt x="2464374" y="2644138"/>
                  </a:cubicBezTo>
                  <a:cubicBezTo>
                    <a:pt x="2283022" y="2625604"/>
                    <a:pt x="1988765" y="2615758"/>
                    <a:pt x="1866225" y="2644138"/>
                  </a:cubicBezTo>
                  <a:cubicBezTo>
                    <a:pt x="1743685" y="2672518"/>
                    <a:pt x="1607922" y="2621779"/>
                    <a:pt x="1375743" y="2644138"/>
                  </a:cubicBezTo>
                  <a:cubicBezTo>
                    <a:pt x="1143564" y="2666497"/>
                    <a:pt x="1053194" y="2664026"/>
                    <a:pt x="813483" y="2644138"/>
                  </a:cubicBezTo>
                  <a:cubicBezTo>
                    <a:pt x="573772" y="2624250"/>
                    <a:pt x="223516" y="2646455"/>
                    <a:pt x="0" y="2644138"/>
                  </a:cubicBezTo>
                  <a:cubicBezTo>
                    <a:pt x="8750" y="2386267"/>
                    <a:pt x="-27628" y="2276500"/>
                    <a:pt x="0" y="2009545"/>
                  </a:cubicBezTo>
                  <a:cubicBezTo>
                    <a:pt x="27628" y="1742590"/>
                    <a:pt x="23183" y="1604459"/>
                    <a:pt x="0" y="1374952"/>
                  </a:cubicBezTo>
                  <a:cubicBezTo>
                    <a:pt x="-23183" y="1145445"/>
                    <a:pt x="12095" y="999633"/>
                    <a:pt x="0" y="687476"/>
                  </a:cubicBezTo>
                  <a:cubicBezTo>
                    <a:pt x="-12095" y="375319"/>
                    <a:pt x="23775" y="329594"/>
                    <a:pt x="0" y="0"/>
                  </a:cubicBezTo>
                  <a:close/>
                </a:path>
              </a:pathLst>
            </a:custGeom>
            <a:ln w="28575">
              <a:solidFill>
                <a:srgbClr val="FF0000"/>
              </a:solidFill>
              <a:extLst>
                <a:ext uri="{C807C97D-BFC1-408E-A445-0C87EB9F89A2}">
                  <ask:lineSketchStyleProps xmlns="" xmlns:ask="http://schemas.microsoft.com/office/drawing/2018/sketchyshapes" sd="3024233717">
                    <a:prstGeom prst="rect">
                      <a:avLst/>
                    </a:prstGeom>
                    <ask:type>
                      <ask:lineSketchFreehand/>
                    </ask:type>
                  </ask:lineSketchStyleProps>
                </a:ext>
              </a:extLst>
            </a:ln>
          </p:spPr>
        </p:pic>
        <p:pic>
          <p:nvPicPr>
            <p:cNvPr id="8" name="Picture 7" descr="A plant in a plastic bottle&#10;&#10;Description automatically generated">
              <a:extLst>
                <a:ext uri="{FF2B5EF4-FFF2-40B4-BE49-F238E27FC236}">
                  <a16:creationId xmlns:a16="http://schemas.microsoft.com/office/drawing/2014/main" xmlns="" id="{18A71837-6CC9-82C6-2796-23E6A1A3B924}"/>
                </a:ext>
              </a:extLst>
            </p:cNvPr>
            <p:cNvPicPr>
              <a:picLocks noChangeAspect="1"/>
            </p:cNvPicPr>
            <p:nvPr/>
          </p:nvPicPr>
          <p:blipFill>
            <a:blip r:embed="rId5"/>
            <a:stretch>
              <a:fillRect/>
            </a:stretch>
          </p:blipFill>
          <p:spPr>
            <a:xfrm>
              <a:off x="7170821" y="416712"/>
              <a:ext cx="3928318" cy="3404542"/>
            </a:xfrm>
            <a:custGeom>
              <a:avLst/>
              <a:gdLst>
                <a:gd name="connsiteX0" fmla="*/ 0 w 3928318"/>
                <a:gd name="connsiteY0" fmla="*/ 0 h 3404542"/>
                <a:gd name="connsiteX1" fmla="*/ 694003 w 3928318"/>
                <a:gd name="connsiteY1" fmla="*/ 0 h 3404542"/>
                <a:gd name="connsiteX2" fmla="*/ 1427289 w 3928318"/>
                <a:gd name="connsiteY2" fmla="*/ 0 h 3404542"/>
                <a:gd name="connsiteX3" fmla="*/ 2003442 w 3928318"/>
                <a:gd name="connsiteY3" fmla="*/ 0 h 3404542"/>
                <a:gd name="connsiteX4" fmla="*/ 2618879 w 3928318"/>
                <a:gd name="connsiteY4" fmla="*/ 0 h 3404542"/>
                <a:gd name="connsiteX5" fmla="*/ 3234315 w 3928318"/>
                <a:gd name="connsiteY5" fmla="*/ 0 h 3404542"/>
                <a:gd name="connsiteX6" fmla="*/ 3928318 w 3928318"/>
                <a:gd name="connsiteY6" fmla="*/ 0 h 3404542"/>
                <a:gd name="connsiteX7" fmla="*/ 3928318 w 3928318"/>
                <a:gd name="connsiteY7" fmla="*/ 646863 h 3404542"/>
                <a:gd name="connsiteX8" fmla="*/ 3928318 w 3928318"/>
                <a:gd name="connsiteY8" fmla="*/ 1395862 h 3404542"/>
                <a:gd name="connsiteX9" fmla="*/ 3928318 w 3928318"/>
                <a:gd name="connsiteY9" fmla="*/ 2110816 h 3404542"/>
                <a:gd name="connsiteX10" fmla="*/ 3928318 w 3928318"/>
                <a:gd name="connsiteY10" fmla="*/ 2791724 h 3404542"/>
                <a:gd name="connsiteX11" fmla="*/ 3928318 w 3928318"/>
                <a:gd name="connsiteY11" fmla="*/ 3404542 h 3404542"/>
                <a:gd name="connsiteX12" fmla="*/ 3352165 w 3928318"/>
                <a:gd name="connsiteY12" fmla="*/ 3404542 h 3404542"/>
                <a:gd name="connsiteX13" fmla="*/ 2736728 w 3928318"/>
                <a:gd name="connsiteY13" fmla="*/ 3404542 h 3404542"/>
                <a:gd name="connsiteX14" fmla="*/ 2160575 w 3928318"/>
                <a:gd name="connsiteY14" fmla="*/ 3404542 h 3404542"/>
                <a:gd name="connsiteX15" fmla="*/ 1505855 w 3928318"/>
                <a:gd name="connsiteY15" fmla="*/ 3404542 h 3404542"/>
                <a:gd name="connsiteX16" fmla="*/ 772569 w 3928318"/>
                <a:gd name="connsiteY16" fmla="*/ 3404542 h 3404542"/>
                <a:gd name="connsiteX17" fmla="*/ 0 w 3928318"/>
                <a:gd name="connsiteY17" fmla="*/ 3404542 h 3404542"/>
                <a:gd name="connsiteX18" fmla="*/ 0 w 3928318"/>
                <a:gd name="connsiteY18" fmla="*/ 2825770 h 3404542"/>
                <a:gd name="connsiteX19" fmla="*/ 0 w 3928318"/>
                <a:gd name="connsiteY19" fmla="*/ 2246998 h 3404542"/>
                <a:gd name="connsiteX20" fmla="*/ 0 w 3928318"/>
                <a:gd name="connsiteY20" fmla="*/ 1600135 h 3404542"/>
                <a:gd name="connsiteX21" fmla="*/ 0 w 3928318"/>
                <a:gd name="connsiteY21" fmla="*/ 987317 h 3404542"/>
                <a:gd name="connsiteX22" fmla="*/ 0 w 3928318"/>
                <a:gd name="connsiteY22" fmla="*/ 0 h 340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28318" h="3404542" fill="none" extrusionOk="0">
                  <a:moveTo>
                    <a:pt x="0" y="0"/>
                  </a:moveTo>
                  <a:cubicBezTo>
                    <a:pt x="276770" y="-17845"/>
                    <a:pt x="400801" y="-32772"/>
                    <a:pt x="694003" y="0"/>
                  </a:cubicBezTo>
                  <a:cubicBezTo>
                    <a:pt x="987205" y="32772"/>
                    <a:pt x="1103877" y="15981"/>
                    <a:pt x="1427289" y="0"/>
                  </a:cubicBezTo>
                  <a:cubicBezTo>
                    <a:pt x="1750701" y="-15981"/>
                    <a:pt x="1756451" y="3518"/>
                    <a:pt x="2003442" y="0"/>
                  </a:cubicBezTo>
                  <a:cubicBezTo>
                    <a:pt x="2250433" y="-3518"/>
                    <a:pt x="2439638" y="-12536"/>
                    <a:pt x="2618879" y="0"/>
                  </a:cubicBezTo>
                  <a:cubicBezTo>
                    <a:pt x="2798120" y="12536"/>
                    <a:pt x="2988161" y="14273"/>
                    <a:pt x="3234315" y="0"/>
                  </a:cubicBezTo>
                  <a:cubicBezTo>
                    <a:pt x="3480469" y="-14273"/>
                    <a:pt x="3775047" y="12166"/>
                    <a:pt x="3928318" y="0"/>
                  </a:cubicBezTo>
                  <a:cubicBezTo>
                    <a:pt x="3938691" y="266666"/>
                    <a:pt x="3943776" y="482235"/>
                    <a:pt x="3928318" y="646863"/>
                  </a:cubicBezTo>
                  <a:cubicBezTo>
                    <a:pt x="3912860" y="811491"/>
                    <a:pt x="3942704" y="1059458"/>
                    <a:pt x="3928318" y="1395862"/>
                  </a:cubicBezTo>
                  <a:cubicBezTo>
                    <a:pt x="3913932" y="1732266"/>
                    <a:pt x="3942528" y="1760942"/>
                    <a:pt x="3928318" y="2110816"/>
                  </a:cubicBezTo>
                  <a:cubicBezTo>
                    <a:pt x="3914108" y="2460690"/>
                    <a:pt x="3919297" y="2565650"/>
                    <a:pt x="3928318" y="2791724"/>
                  </a:cubicBezTo>
                  <a:cubicBezTo>
                    <a:pt x="3937339" y="3017798"/>
                    <a:pt x="3955351" y="3162957"/>
                    <a:pt x="3928318" y="3404542"/>
                  </a:cubicBezTo>
                  <a:cubicBezTo>
                    <a:pt x="3723255" y="3421577"/>
                    <a:pt x="3513912" y="3432845"/>
                    <a:pt x="3352165" y="3404542"/>
                  </a:cubicBezTo>
                  <a:cubicBezTo>
                    <a:pt x="3190418" y="3376239"/>
                    <a:pt x="3031293" y="3374594"/>
                    <a:pt x="2736728" y="3404542"/>
                  </a:cubicBezTo>
                  <a:cubicBezTo>
                    <a:pt x="2442163" y="3434490"/>
                    <a:pt x="2320489" y="3403567"/>
                    <a:pt x="2160575" y="3404542"/>
                  </a:cubicBezTo>
                  <a:cubicBezTo>
                    <a:pt x="2000661" y="3405517"/>
                    <a:pt x="1789187" y="3412041"/>
                    <a:pt x="1505855" y="3404542"/>
                  </a:cubicBezTo>
                  <a:cubicBezTo>
                    <a:pt x="1222523" y="3397043"/>
                    <a:pt x="1119222" y="3369557"/>
                    <a:pt x="772569" y="3404542"/>
                  </a:cubicBezTo>
                  <a:cubicBezTo>
                    <a:pt x="425916" y="3439527"/>
                    <a:pt x="187570" y="3367427"/>
                    <a:pt x="0" y="3404542"/>
                  </a:cubicBezTo>
                  <a:cubicBezTo>
                    <a:pt x="26916" y="3226426"/>
                    <a:pt x="-2482" y="3015742"/>
                    <a:pt x="0" y="2825770"/>
                  </a:cubicBezTo>
                  <a:cubicBezTo>
                    <a:pt x="2482" y="2635798"/>
                    <a:pt x="-17312" y="2515890"/>
                    <a:pt x="0" y="2246998"/>
                  </a:cubicBezTo>
                  <a:cubicBezTo>
                    <a:pt x="17312" y="1978106"/>
                    <a:pt x="-27347" y="1889738"/>
                    <a:pt x="0" y="1600135"/>
                  </a:cubicBezTo>
                  <a:cubicBezTo>
                    <a:pt x="27347" y="1310532"/>
                    <a:pt x="-6574" y="1216910"/>
                    <a:pt x="0" y="987317"/>
                  </a:cubicBezTo>
                  <a:cubicBezTo>
                    <a:pt x="6574" y="757724"/>
                    <a:pt x="19314" y="223682"/>
                    <a:pt x="0" y="0"/>
                  </a:cubicBezTo>
                  <a:close/>
                </a:path>
                <a:path w="3928318" h="3404542" stroke="0" extrusionOk="0">
                  <a:moveTo>
                    <a:pt x="0" y="0"/>
                  </a:moveTo>
                  <a:cubicBezTo>
                    <a:pt x="275322" y="-20214"/>
                    <a:pt x="468411" y="13516"/>
                    <a:pt x="694003" y="0"/>
                  </a:cubicBezTo>
                  <a:cubicBezTo>
                    <a:pt x="919595" y="-13516"/>
                    <a:pt x="989036" y="15187"/>
                    <a:pt x="1270156" y="0"/>
                  </a:cubicBezTo>
                  <a:cubicBezTo>
                    <a:pt x="1551276" y="-15187"/>
                    <a:pt x="1639690" y="2711"/>
                    <a:pt x="1846309" y="0"/>
                  </a:cubicBezTo>
                  <a:cubicBezTo>
                    <a:pt x="2052928" y="-2711"/>
                    <a:pt x="2208548" y="-1584"/>
                    <a:pt x="2540312" y="0"/>
                  </a:cubicBezTo>
                  <a:cubicBezTo>
                    <a:pt x="2872076" y="1584"/>
                    <a:pt x="2956888" y="-27473"/>
                    <a:pt x="3195032" y="0"/>
                  </a:cubicBezTo>
                  <a:cubicBezTo>
                    <a:pt x="3433176" y="27473"/>
                    <a:pt x="3732798" y="12674"/>
                    <a:pt x="3928318" y="0"/>
                  </a:cubicBezTo>
                  <a:cubicBezTo>
                    <a:pt x="3912413" y="165706"/>
                    <a:pt x="3949130" y="512703"/>
                    <a:pt x="3928318" y="714954"/>
                  </a:cubicBezTo>
                  <a:cubicBezTo>
                    <a:pt x="3907506" y="917205"/>
                    <a:pt x="3953149" y="1204706"/>
                    <a:pt x="3928318" y="1395862"/>
                  </a:cubicBezTo>
                  <a:cubicBezTo>
                    <a:pt x="3903487" y="1587018"/>
                    <a:pt x="3921237" y="1715100"/>
                    <a:pt x="3928318" y="1974634"/>
                  </a:cubicBezTo>
                  <a:cubicBezTo>
                    <a:pt x="3935399" y="2234168"/>
                    <a:pt x="3945536" y="2290805"/>
                    <a:pt x="3928318" y="2553407"/>
                  </a:cubicBezTo>
                  <a:cubicBezTo>
                    <a:pt x="3911100" y="2816009"/>
                    <a:pt x="3960142" y="3161907"/>
                    <a:pt x="3928318" y="3404542"/>
                  </a:cubicBezTo>
                  <a:cubicBezTo>
                    <a:pt x="3687563" y="3399393"/>
                    <a:pt x="3514302" y="3432181"/>
                    <a:pt x="3352165" y="3404542"/>
                  </a:cubicBezTo>
                  <a:cubicBezTo>
                    <a:pt x="3190028" y="3376903"/>
                    <a:pt x="2852847" y="3424083"/>
                    <a:pt x="2658162" y="3404542"/>
                  </a:cubicBezTo>
                  <a:cubicBezTo>
                    <a:pt x="2463477" y="3385001"/>
                    <a:pt x="2182667" y="3392925"/>
                    <a:pt x="2042725" y="3404542"/>
                  </a:cubicBezTo>
                  <a:cubicBezTo>
                    <a:pt x="1902783" y="3416159"/>
                    <a:pt x="1589823" y="3435155"/>
                    <a:pt x="1427289" y="3404542"/>
                  </a:cubicBezTo>
                  <a:cubicBezTo>
                    <a:pt x="1264755" y="3373929"/>
                    <a:pt x="997012" y="3412972"/>
                    <a:pt x="733286" y="3404542"/>
                  </a:cubicBezTo>
                  <a:cubicBezTo>
                    <a:pt x="469560" y="3396112"/>
                    <a:pt x="270514" y="3393500"/>
                    <a:pt x="0" y="3404542"/>
                  </a:cubicBezTo>
                  <a:cubicBezTo>
                    <a:pt x="-6723" y="3099795"/>
                    <a:pt x="-14289" y="3048957"/>
                    <a:pt x="0" y="2723634"/>
                  </a:cubicBezTo>
                  <a:cubicBezTo>
                    <a:pt x="14289" y="2398311"/>
                    <a:pt x="7683" y="2397817"/>
                    <a:pt x="0" y="2144861"/>
                  </a:cubicBezTo>
                  <a:cubicBezTo>
                    <a:pt x="-7683" y="1891905"/>
                    <a:pt x="-14064" y="1691859"/>
                    <a:pt x="0" y="1429908"/>
                  </a:cubicBezTo>
                  <a:cubicBezTo>
                    <a:pt x="14064" y="1167957"/>
                    <a:pt x="-17729" y="1075582"/>
                    <a:pt x="0" y="748999"/>
                  </a:cubicBezTo>
                  <a:cubicBezTo>
                    <a:pt x="17729" y="422416"/>
                    <a:pt x="4114" y="321219"/>
                    <a:pt x="0" y="0"/>
                  </a:cubicBezTo>
                  <a:close/>
                </a:path>
              </a:pathLst>
            </a:custGeom>
            <a:ln w="28575">
              <a:solidFill>
                <a:srgbClr val="FF0000"/>
              </a:solidFill>
              <a:extLst>
                <a:ext uri="{C807C97D-BFC1-408E-A445-0C87EB9F89A2}">
                  <ask:lineSketchStyleProps xmlns="" xmlns:ask="http://schemas.microsoft.com/office/drawing/2018/sketchyshapes" sd="2658660870">
                    <a:prstGeom prst="rect">
                      <a:avLst/>
                    </a:prstGeom>
                    <ask:type>
                      <ask:lineSketchFreehand/>
                    </ask:type>
                  </ask:lineSketchStyleProps>
                </a:ext>
              </a:extLst>
            </a:ln>
          </p:spPr>
        </p:pic>
      </p:grpSp>
    </p:spTree>
    <p:extLst>
      <p:ext uri="{BB962C8B-B14F-4D97-AF65-F5344CB8AC3E}">
        <p14:creationId xmlns:p14="http://schemas.microsoft.com/office/powerpoint/2010/main" val="3014650838"/>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2DA7128D-443B-86FF-0E85-6BF8B2EA57AB}"/>
              </a:ext>
            </a:extLst>
          </p:cNvPr>
          <p:cNvGrpSpPr/>
          <p:nvPr/>
        </p:nvGrpSpPr>
        <p:grpSpPr>
          <a:xfrm>
            <a:off x="136108" y="1164648"/>
            <a:ext cx="7897226" cy="3666030"/>
            <a:chOff x="144380" y="1708682"/>
            <a:chExt cx="7897226" cy="3666030"/>
          </a:xfrm>
        </p:grpSpPr>
        <p:pic>
          <p:nvPicPr>
            <p:cNvPr id="3" name="Picture 2" descr="A group of flowers in a vase&#10;&#10;Description automatically generated">
              <a:extLst>
                <a:ext uri="{FF2B5EF4-FFF2-40B4-BE49-F238E27FC236}">
                  <a16:creationId xmlns:a16="http://schemas.microsoft.com/office/drawing/2014/main" xmlns="" id="{3ABEFBB1-BF34-348D-34D5-52827676A86C}"/>
                </a:ext>
              </a:extLst>
            </p:cNvPr>
            <p:cNvPicPr>
              <a:picLocks noChangeAspect="1"/>
            </p:cNvPicPr>
            <p:nvPr/>
          </p:nvPicPr>
          <p:blipFill>
            <a:blip r:embed="rId2"/>
            <a:stretch>
              <a:fillRect/>
            </a:stretch>
          </p:blipFill>
          <p:spPr>
            <a:xfrm>
              <a:off x="144380" y="1708682"/>
              <a:ext cx="4283242" cy="2409324"/>
            </a:xfrm>
            <a:prstGeom prst="rect">
              <a:avLst/>
            </a:prstGeom>
            <a:ln w="28575">
              <a:solidFill>
                <a:srgbClr val="FF0000"/>
              </a:solidFill>
              <a:prstDash val="lgDash"/>
            </a:ln>
          </p:spPr>
        </p:pic>
        <p:pic>
          <p:nvPicPr>
            <p:cNvPr id="5" name="Picture 4" descr="A group of plants in plastic bottles&#10;&#10;Description automatically generated">
              <a:extLst>
                <a:ext uri="{FF2B5EF4-FFF2-40B4-BE49-F238E27FC236}">
                  <a16:creationId xmlns:a16="http://schemas.microsoft.com/office/drawing/2014/main" xmlns="" id="{F900E1A1-02BC-A8DB-BEDA-1FDDEDC76043}"/>
                </a:ext>
              </a:extLst>
            </p:cNvPr>
            <p:cNvPicPr>
              <a:picLocks noChangeAspect="1"/>
            </p:cNvPicPr>
            <p:nvPr/>
          </p:nvPicPr>
          <p:blipFill>
            <a:blip r:embed="rId3"/>
            <a:stretch>
              <a:fillRect/>
            </a:stretch>
          </p:blipFill>
          <p:spPr>
            <a:xfrm>
              <a:off x="5558589" y="3512449"/>
              <a:ext cx="2483017" cy="1862263"/>
            </a:xfrm>
            <a:prstGeom prst="rect">
              <a:avLst/>
            </a:prstGeom>
            <a:ln w="28575">
              <a:solidFill>
                <a:srgbClr val="FF0000"/>
              </a:solidFill>
              <a:prstDash val="lgDash"/>
            </a:ln>
          </p:spPr>
        </p:pic>
      </p:grpSp>
      <p:pic>
        <p:nvPicPr>
          <p:cNvPr id="8" name="Picture 7" descr="A couple of white planters with faces&#10;&#10;Description automatically generated">
            <a:extLst>
              <a:ext uri="{FF2B5EF4-FFF2-40B4-BE49-F238E27FC236}">
                <a16:creationId xmlns:a16="http://schemas.microsoft.com/office/drawing/2014/main" xmlns="" id="{7EF157B8-4401-392F-D920-72DD5A8EFC78}"/>
              </a:ext>
            </a:extLst>
          </p:cNvPr>
          <p:cNvPicPr>
            <a:picLocks noChangeAspect="1"/>
          </p:cNvPicPr>
          <p:nvPr/>
        </p:nvPicPr>
        <p:blipFill>
          <a:blip r:embed="rId4"/>
          <a:stretch>
            <a:fillRect/>
          </a:stretch>
        </p:blipFill>
        <p:spPr>
          <a:xfrm>
            <a:off x="4716380" y="177467"/>
            <a:ext cx="3753851" cy="2502567"/>
          </a:xfrm>
          <a:prstGeom prst="rect">
            <a:avLst/>
          </a:prstGeom>
          <a:ln w="28575">
            <a:solidFill>
              <a:srgbClr val="FF0000"/>
            </a:solidFill>
            <a:prstDash val="lgDash"/>
          </a:ln>
        </p:spPr>
      </p:pic>
    </p:spTree>
    <p:extLst>
      <p:ext uri="{BB962C8B-B14F-4D97-AF65-F5344CB8AC3E}">
        <p14:creationId xmlns:p14="http://schemas.microsoft.com/office/powerpoint/2010/main" val="2236036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6-8">
            <a:hlinkClick r:id="" action="ppaction://media"/>
            <a:extLst>
              <a:ext uri="{FF2B5EF4-FFF2-40B4-BE49-F238E27FC236}">
                <a16:creationId xmlns:a16="http://schemas.microsoft.com/office/drawing/2014/main" xmlns="" id="{4803CBE3-1016-8B39-01AA-D6F5ECA2F10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a:stretch/>
        </p:blipFill>
        <p:spPr>
          <a:xfrm>
            <a:off x="20" y="10"/>
            <a:ext cx="9143980" cy="5143490"/>
          </a:xfrm>
          <a:prstGeom prst="rect">
            <a:avLst/>
          </a:prstGeom>
          <a:noFill/>
        </p:spPr>
      </p:pic>
    </p:spTree>
    <p:extLst>
      <p:ext uri="{BB962C8B-B14F-4D97-AF65-F5344CB8AC3E}">
        <p14:creationId xmlns:p14="http://schemas.microsoft.com/office/powerpoint/2010/main" val="168382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8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3" descr="Calendar&#10;&#10;Description automatically generated with medium confidence">
            <a:extLst>
              <a:ext uri="{FF2B5EF4-FFF2-40B4-BE49-F238E27FC236}">
                <a16:creationId xmlns:a16="http://schemas.microsoft.com/office/drawing/2014/main" xmlns="" id="{70A87E3A-AF6A-B264-E2C8-71BE7973FC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 y="-6827"/>
            <a:ext cx="9144000" cy="5143500"/>
          </a:xfrm>
          <a:prstGeom prst="rect">
            <a:avLst/>
          </a:prstGeom>
        </p:spPr>
      </p:pic>
      <p:pic>
        <p:nvPicPr>
          <p:cNvPr id="12" name="Picture 11" descr="Icon&#10;&#10;Description automatically generated">
            <a:extLst>
              <a:ext uri="{FF2B5EF4-FFF2-40B4-BE49-F238E27FC236}">
                <a16:creationId xmlns:a16="http://schemas.microsoft.com/office/drawing/2014/main" xmlns="" id="{A98E393C-2D86-452D-A5D8-9785B7807B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8608" y="3481143"/>
            <a:ext cx="279677" cy="251360"/>
          </a:xfrm>
          <a:prstGeom prst="rect">
            <a:avLst/>
          </a:prstGeom>
        </p:spPr>
      </p:pic>
      <p:pic>
        <p:nvPicPr>
          <p:cNvPr id="14" name="Picture 13" descr="Icon&#10;&#10;Description automatically generated">
            <a:extLst>
              <a:ext uri="{FF2B5EF4-FFF2-40B4-BE49-F238E27FC236}">
                <a16:creationId xmlns:a16="http://schemas.microsoft.com/office/drawing/2014/main" xmlns="" id="{24B91A9B-EC7A-458D-8B82-CD2D168773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772" y="4104357"/>
            <a:ext cx="279677" cy="251360"/>
          </a:xfrm>
          <a:prstGeom prst="rect">
            <a:avLst/>
          </a:prstGeom>
        </p:spPr>
      </p:pic>
      <p:pic>
        <p:nvPicPr>
          <p:cNvPr id="15" name="Picture 14" descr="Icon&#10;&#10;Description automatically generated">
            <a:extLst>
              <a:ext uri="{FF2B5EF4-FFF2-40B4-BE49-F238E27FC236}">
                <a16:creationId xmlns:a16="http://schemas.microsoft.com/office/drawing/2014/main" xmlns="" id="{6F6B1E30-66EA-430B-B755-E5CD1C5213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7465" y="4892140"/>
            <a:ext cx="279677" cy="251360"/>
          </a:xfrm>
          <a:prstGeom prst="rect">
            <a:avLst/>
          </a:prstGeom>
        </p:spPr>
      </p:pic>
      <p:pic>
        <p:nvPicPr>
          <p:cNvPr id="16" name="Picture 15" descr="Icon&#10;&#10;Description automatically generated">
            <a:extLst>
              <a:ext uri="{FF2B5EF4-FFF2-40B4-BE49-F238E27FC236}">
                <a16:creationId xmlns:a16="http://schemas.microsoft.com/office/drawing/2014/main" xmlns="" id="{1CAD5FCD-D97F-493A-8676-D36358DC5E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8372" y="4516774"/>
            <a:ext cx="279677" cy="251360"/>
          </a:xfrm>
          <a:prstGeom prst="rect">
            <a:avLst/>
          </a:prstGeom>
        </p:spPr>
      </p:pic>
      <p:pic>
        <p:nvPicPr>
          <p:cNvPr id="24" name="Picture 23" descr="Background pattern&#10;&#10;Description automatically generated with low confidence">
            <a:extLst>
              <a:ext uri="{FF2B5EF4-FFF2-40B4-BE49-F238E27FC236}">
                <a16:creationId xmlns:a16="http://schemas.microsoft.com/office/drawing/2014/main" xmlns="" id="{6CA3B211-B3D9-4DDA-B935-889E6CEE845A}"/>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8769" r="90000">
                        <a14:foregroundMark x1="83615" y1="36000" x2="74308" y2="35385"/>
                        <a14:foregroundMark x1="74308" y1="35385" x2="77538" y2="41923"/>
                        <a14:foregroundMark x1="77538" y1="41923" x2="82769" y2="37154"/>
                        <a14:foregroundMark x1="8769" y1="31308" x2="14923" y2="34154"/>
                        <a14:foregroundMark x1="48000" y1="13692" x2="52000" y2="18846"/>
                        <a14:foregroundMark x1="43308" y1="62615" x2="50385" y2="62538"/>
                        <a14:foregroundMark x1="50385" y1="62538" x2="57385" y2="62615"/>
                        <a14:foregroundMark x1="45000" y1="65538" x2="49231" y2="66154"/>
                        <a14:foregroundMark x1="49231" y1="66154" x2="53077" y2="66000"/>
                        <a14:foregroundMark x1="53077" y1="66000" x2="53538" y2="66000"/>
                        <a14:foregroundMark x1="57231" y1="61846" x2="57846" y2="62615"/>
                        <a14:foregroundMark x1="15385" y1="55000" x2="21846" y2="55000"/>
                        <a14:foregroundMark x1="22308" y1="54385" x2="24077" y2="58154"/>
                        <a14:foregroundMark x1="15385" y1="11077" x2="18692" y2="14077"/>
                        <a14:foregroundMark x1="81308" y1="13615" x2="83538" y2="17385"/>
                      </a14:backgroundRemoval>
                    </a14:imgEffect>
                  </a14:imgLayer>
                </a14:imgProps>
              </a:ext>
              <a:ext uri="{28A0092B-C50C-407E-A947-70E740481C1C}">
                <a14:useLocalDpi xmlns:a14="http://schemas.microsoft.com/office/drawing/2010/main" val="0"/>
              </a:ext>
            </a:extLst>
          </a:blip>
          <a:srcRect l="5301" t="24576" r="71646" b="56915"/>
          <a:stretch/>
        </p:blipFill>
        <p:spPr>
          <a:xfrm>
            <a:off x="8060692" y="3516394"/>
            <a:ext cx="610925" cy="490493"/>
          </a:xfrm>
          <a:prstGeom prst="rect">
            <a:avLst/>
          </a:prstGeom>
        </p:spPr>
      </p:pic>
      <p:pic>
        <p:nvPicPr>
          <p:cNvPr id="33" name="Picture 4" descr="Cartoon Cloud Drawing Free Photo PNG | Nuvem desenho png, Nuvem desenho,  Imagem nuvem">
            <a:extLst>
              <a:ext uri="{FF2B5EF4-FFF2-40B4-BE49-F238E27FC236}">
                <a16:creationId xmlns:a16="http://schemas.microsoft.com/office/drawing/2014/main" xmlns="" id="{EA14C1E0-A5DA-419A-89CB-431CD7044F6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31639">
            <a:off x="5307898" y="576678"/>
            <a:ext cx="998490" cy="59203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Background pattern&#10;&#10;Description automatically generated with low confidence">
            <a:extLst>
              <a:ext uri="{FF2B5EF4-FFF2-40B4-BE49-F238E27FC236}">
                <a16:creationId xmlns:a16="http://schemas.microsoft.com/office/drawing/2014/main" xmlns="" id="{FD74A18E-404A-47F6-9DF2-FA6082FC0A9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8769" r="90000">
                        <a14:foregroundMark x1="83615" y1="36000" x2="74308" y2="35385"/>
                        <a14:foregroundMark x1="74308" y1="35385" x2="77538" y2="41923"/>
                        <a14:foregroundMark x1="77538" y1="41923" x2="82769" y2="37154"/>
                        <a14:foregroundMark x1="8769" y1="31308" x2="14923" y2="34154"/>
                        <a14:foregroundMark x1="48000" y1="13692" x2="52000" y2="18846"/>
                        <a14:foregroundMark x1="43308" y1="62615" x2="50385" y2="62538"/>
                        <a14:foregroundMark x1="50385" y1="62538" x2="57385" y2="62615"/>
                        <a14:foregroundMark x1="45000" y1="65538" x2="49231" y2="66154"/>
                        <a14:foregroundMark x1="49231" y1="66154" x2="53077" y2="66000"/>
                        <a14:foregroundMark x1="53077" y1="66000" x2="53538" y2="66000"/>
                        <a14:foregroundMark x1="57231" y1="61846" x2="57846" y2="62615"/>
                        <a14:foregroundMark x1="15385" y1="55000" x2="21846" y2="55000"/>
                        <a14:foregroundMark x1="22308" y1="54385" x2="24077" y2="58154"/>
                        <a14:foregroundMark x1="15385" y1="11077" x2="18692" y2="14077"/>
                        <a14:foregroundMark x1="81308" y1="13615" x2="83538" y2="17385"/>
                      </a14:backgroundRemoval>
                    </a14:imgEffect>
                  </a14:imgLayer>
                </a14:imgProps>
              </a:ext>
              <a:ext uri="{28A0092B-C50C-407E-A947-70E740481C1C}">
                <a14:useLocalDpi xmlns:a14="http://schemas.microsoft.com/office/drawing/2010/main" val="0"/>
              </a:ext>
            </a:extLst>
          </a:blip>
          <a:srcRect l="37740" t="4065" r="39207" b="77426"/>
          <a:stretch/>
        </p:blipFill>
        <p:spPr>
          <a:xfrm>
            <a:off x="-161008" y="3606823"/>
            <a:ext cx="465964" cy="374108"/>
          </a:xfrm>
          <a:prstGeom prst="rect">
            <a:avLst/>
          </a:prstGeom>
        </p:spPr>
      </p:pic>
      <p:pic>
        <p:nvPicPr>
          <p:cNvPr id="6146" name="Picture 2" descr="Wallency Happy Sun Wall Art Decal - Nursery Wall Sticker - Peel and Stick  Removable Vinyl Sticker Graphic (12&quot;H x 12&quot;W - Mini) : Amazon.com.au: Home  Improvement">
            <a:extLst>
              <a:ext uri="{FF2B5EF4-FFF2-40B4-BE49-F238E27FC236}">
                <a16:creationId xmlns:a16="http://schemas.microsoft.com/office/drawing/2014/main" xmlns="" id="{AEACCEBB-AA2F-4A35-81C1-E4B5B15AA220}"/>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7500" b="92461" l="8125" r="91172">
                        <a14:foregroundMark x1="41250" y1="90820" x2="41250" y2="90820"/>
                        <a14:foregroundMark x1="56680" y1="91250" x2="56680" y2="91250"/>
                        <a14:foregroundMark x1="41992" y1="9336" x2="41992" y2="9336"/>
                        <a14:foregroundMark x1="9258" y1="39414" x2="9258" y2="39414"/>
                        <a14:foregroundMark x1="8203" y1="54805" x2="8203" y2="54805"/>
                        <a14:foregroundMark x1="8672" y1="54805" x2="10156" y2="54648"/>
                        <a14:foregroundMark x1="91172" y1="48906" x2="87500" y2="48906"/>
                        <a14:foregroundMark x1="55195" y1="9023" x2="55195" y2="9023"/>
                        <a14:foregroundMark x1="42891" y1="7539" x2="42891" y2="7539"/>
                        <a14:foregroundMark x1="42578" y1="8438" x2="42578" y2="9492"/>
                        <a14:foregroundMark x1="40508" y1="91719" x2="40508" y2="91719"/>
                        <a14:foregroundMark x1="40820" y1="91992" x2="40508" y2="89180"/>
                        <a14:foregroundMark x1="57109" y1="92148" x2="57109" y2="92148"/>
                        <a14:foregroundMark x1="57109" y1="92461" x2="57109" y2="92461"/>
                      </a14:backgroundRemoval>
                    </a14:imgEffect>
                  </a14:imgLayer>
                </a14:imgProps>
              </a:ext>
              <a:ext uri="{28A0092B-C50C-407E-A947-70E740481C1C}">
                <a14:useLocalDpi xmlns:a14="http://schemas.microsoft.com/office/drawing/2010/main" val="0"/>
              </a:ext>
            </a:extLst>
          </a:blip>
          <a:srcRect/>
          <a:stretch>
            <a:fillRect/>
          </a:stretch>
        </p:blipFill>
        <p:spPr bwMode="auto">
          <a:xfrm>
            <a:off x="4756504" y="-50910"/>
            <a:ext cx="1308719" cy="130871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rtoon Cloud Drawing Free Photo PNG | Nuvem desenho png, Nuvem desenho,  Imagem nuvem">
            <a:extLst>
              <a:ext uri="{FF2B5EF4-FFF2-40B4-BE49-F238E27FC236}">
                <a16:creationId xmlns:a16="http://schemas.microsoft.com/office/drawing/2014/main" xmlns="" id="{133A7501-6F6B-45D8-A39F-E8651621037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2538" y="225231"/>
            <a:ext cx="1275763" cy="75643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artoon Cloud Drawing Free Photo PNG | Nuvem desenho png, Nuvem desenho,  Imagem nuvem">
            <a:extLst>
              <a:ext uri="{FF2B5EF4-FFF2-40B4-BE49-F238E27FC236}">
                <a16:creationId xmlns:a16="http://schemas.microsoft.com/office/drawing/2014/main" xmlns="" id="{7D4CC6A2-BE77-49FF-96DB-2ED77AD1061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49509" y="872694"/>
            <a:ext cx="998490" cy="59203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artoon Cloud Drawing Free Photo PNG | Nuvem desenho png, Nuvem desenho,  Imagem nuvem">
            <a:extLst>
              <a:ext uri="{FF2B5EF4-FFF2-40B4-BE49-F238E27FC236}">
                <a16:creationId xmlns:a16="http://schemas.microsoft.com/office/drawing/2014/main" xmlns="" id="{7C7AC68A-31EF-40C5-9617-1528C723793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31639">
            <a:off x="2233106" y="303822"/>
            <a:ext cx="998490" cy="592033"/>
          </a:xfrm>
          <a:prstGeom prst="rect">
            <a:avLst/>
          </a:prstGeom>
          <a:noFill/>
          <a:extLst>
            <a:ext uri="{909E8E84-426E-40DD-AFC4-6F175D3DCCD1}">
              <a14:hiddenFill xmlns:a14="http://schemas.microsoft.com/office/drawing/2010/main">
                <a:solidFill>
                  <a:srgbClr val="FFFFFF"/>
                </a:solidFill>
              </a14:hiddenFill>
            </a:ext>
          </a:extLst>
        </p:spPr>
      </p:pic>
      <p:sp>
        <p:nvSpPr>
          <p:cNvPr id="35" name="AutoShape 4" descr="Butterflies Vector Transparent Background | PNG Mart">
            <a:extLst>
              <a:ext uri="{FF2B5EF4-FFF2-40B4-BE49-F238E27FC236}">
                <a16:creationId xmlns:a16="http://schemas.microsoft.com/office/drawing/2014/main" xmlns="" id="{EA78BF6F-0CF6-4F74-8B64-6B69DCD60E12}"/>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buClrTx/>
              <a:defRPr/>
            </a:pPr>
            <a:endParaRPr lang="en-US" sz="1350" kern="1200">
              <a:solidFill>
                <a:prstClr val="black"/>
              </a:solidFill>
              <a:latin typeface="字魂59号-创粗黑"/>
              <a:cs typeface="+mn-cs"/>
            </a:endParaRPr>
          </a:p>
        </p:txBody>
      </p:sp>
      <p:sp>
        <p:nvSpPr>
          <p:cNvPr id="2" name="Rectangle: Rounded Corners 1">
            <a:extLst>
              <a:ext uri="{FF2B5EF4-FFF2-40B4-BE49-F238E27FC236}">
                <a16:creationId xmlns:a16="http://schemas.microsoft.com/office/drawing/2014/main" xmlns="" id="{57D298E7-5618-45C7-967A-98CE078E70D4}"/>
              </a:ext>
            </a:extLst>
          </p:cNvPr>
          <p:cNvSpPr/>
          <p:nvPr/>
        </p:nvSpPr>
        <p:spPr>
          <a:xfrm>
            <a:off x="1838463" y="1308719"/>
            <a:ext cx="6035237" cy="2516575"/>
          </a:xfrm>
          <a:prstGeom prst="roundRect">
            <a:avLst/>
          </a:prstGeom>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13500000" scaled="1"/>
            <a:tileRect/>
          </a:gradFill>
          <a:ln>
            <a:noFill/>
          </a:ln>
          <a:effectLst>
            <a:innerShdw blurRad="114300">
              <a:prstClr val="black"/>
            </a:inn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1050" dirty="0"/>
          </a:p>
        </p:txBody>
      </p:sp>
      <p:sp>
        <p:nvSpPr>
          <p:cNvPr id="11" name="Rectangle 10">
            <a:extLst>
              <a:ext uri="{FF2B5EF4-FFF2-40B4-BE49-F238E27FC236}">
                <a16:creationId xmlns:a16="http://schemas.microsoft.com/office/drawing/2014/main" xmlns="" id="{963DC4D0-8975-A224-5B15-9B545F03F7BD}"/>
              </a:ext>
            </a:extLst>
          </p:cNvPr>
          <p:cNvSpPr/>
          <p:nvPr/>
        </p:nvSpPr>
        <p:spPr>
          <a:xfrm>
            <a:off x="2269421" y="1806899"/>
            <a:ext cx="5173320" cy="1107996"/>
          </a:xfrm>
          <a:prstGeom prst="rect">
            <a:avLst/>
          </a:prstGeom>
          <a:noFill/>
          <a:effectLst>
            <a:outerShdw blurRad="50800" dist="38100" dir="13500000" algn="br" rotWithShape="0">
              <a:prstClr val="black">
                <a:alpha val="40000"/>
              </a:prstClr>
            </a:outerShdw>
          </a:effectLst>
        </p:spPr>
        <p:txBody>
          <a:bodyPr wrap="none" lIns="91440" tIns="45720" rIns="91440" bIns="45720">
            <a:prstTxWarp prst="textCanUp">
              <a:avLst/>
            </a:prstTxWarp>
            <a:spAutoFit/>
          </a:bodyPr>
          <a:lstStyle/>
          <a:p>
            <a:pPr algn="ctr"/>
            <a:r>
              <a:rPr lang="en-US" sz="6600" b="1" cap="none" spc="0" dirty="0">
                <a:ln w="13462">
                  <a:solidFill>
                    <a:schemeClr val="bg1"/>
                  </a:solidFill>
                  <a:prstDash val="solid"/>
                </a:ln>
                <a:solidFill>
                  <a:srgbClr val="3333FF"/>
                </a:solidFill>
                <a:effectLst>
                  <a:outerShdw dist="38100" dir="2700000" algn="bl" rotWithShape="0">
                    <a:schemeClr val="accent5"/>
                  </a:outerShdw>
                </a:effectLst>
                <a:latin typeface="Stencil" panose="040409050D0802020404" pitchFamily="82" charset="0"/>
              </a:rPr>
              <a:t>THỰC HÀNH</a:t>
            </a:r>
            <a:endParaRPr lang="vi-VN" sz="6600" b="1" cap="none" spc="0" dirty="0">
              <a:ln w="13462">
                <a:solidFill>
                  <a:schemeClr val="bg1"/>
                </a:solidFill>
                <a:prstDash val="solid"/>
              </a:ln>
              <a:solidFill>
                <a:srgbClr val="3333FF"/>
              </a:solidFill>
              <a:effectLst>
                <a:outerShdw dist="38100" dir="2700000" algn="bl" rotWithShape="0">
                  <a:schemeClr val="accent5"/>
                </a:outerShdw>
              </a:effectLst>
            </a:endParaRPr>
          </a:p>
        </p:txBody>
      </p:sp>
    </p:spTree>
    <p:extLst>
      <p:ext uri="{BB962C8B-B14F-4D97-AF65-F5344CB8AC3E}">
        <p14:creationId xmlns:p14="http://schemas.microsoft.com/office/powerpoint/2010/main" val="1277261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01E48D8C-579B-BD94-D3FB-0B8B557AF32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38890" y="402166"/>
            <a:ext cx="8866220" cy="4741334"/>
          </a:xfrm>
          <a:prstGeom prst="rect">
            <a:avLst/>
          </a:prstGeom>
        </p:spPr>
      </p:pic>
      <p:pic>
        <p:nvPicPr>
          <p:cNvPr id="4" name="dem nguoc 10 giay">
            <a:hlinkClick r:id="" action="ppaction://media"/>
            <a:extLst>
              <a:ext uri="{FF2B5EF4-FFF2-40B4-BE49-F238E27FC236}">
                <a16:creationId xmlns:a16="http://schemas.microsoft.com/office/drawing/2014/main" xmlns="" id="{07105564-8E5E-62C3-ADDD-FBED5CEC01F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368080" y="0"/>
            <a:ext cx="1775920" cy="714703"/>
          </a:xfrm>
          <a:prstGeom prst="rect">
            <a:avLst/>
          </a:prstGeom>
        </p:spPr>
      </p:pic>
    </p:spTree>
    <p:extLst>
      <p:ext uri="{BB962C8B-B14F-4D97-AF65-F5344CB8AC3E}">
        <p14:creationId xmlns:p14="http://schemas.microsoft.com/office/powerpoint/2010/main" val="116161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6016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xmlns="" id="{2F77F305-41D6-4811-B0A7-87B496F513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Graphic 9">
            <a:extLst>
              <a:ext uri="{FF2B5EF4-FFF2-40B4-BE49-F238E27FC236}">
                <a16:creationId xmlns:a16="http://schemas.microsoft.com/office/drawing/2014/main" xmlns="" id="{B60AE2D6-F871-4EB0-84BE-A1D82FADA7C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993481" y="2928787"/>
            <a:ext cx="2150519" cy="2214713"/>
          </a:xfrm>
          <a:prstGeom prst="rect">
            <a:avLst/>
          </a:prstGeom>
        </p:spPr>
      </p:pic>
      <p:pic>
        <p:nvPicPr>
          <p:cNvPr id="11" name="Graphic 10">
            <a:extLst>
              <a:ext uri="{FF2B5EF4-FFF2-40B4-BE49-F238E27FC236}">
                <a16:creationId xmlns:a16="http://schemas.microsoft.com/office/drawing/2014/main" xmlns="" id="{41040F07-71B0-4F9C-A4E5-EE1E82C92E72}"/>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669769" y="2707695"/>
            <a:ext cx="2150519" cy="2434550"/>
          </a:xfrm>
          <a:prstGeom prst="rect">
            <a:avLst/>
          </a:prstGeom>
        </p:spPr>
      </p:pic>
      <p:pic>
        <p:nvPicPr>
          <p:cNvPr id="8" name="Graphic 7">
            <a:extLst>
              <a:ext uri="{FF2B5EF4-FFF2-40B4-BE49-F238E27FC236}">
                <a16:creationId xmlns:a16="http://schemas.microsoft.com/office/drawing/2014/main" xmlns="" id="{9D76B61D-6F1A-4785-9743-76A0BE7D49F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437024" y="1456681"/>
            <a:ext cx="1409066" cy="2868326"/>
          </a:xfrm>
          <a:prstGeom prst="rect">
            <a:avLst/>
          </a:prstGeom>
        </p:spPr>
      </p:pic>
      <p:pic>
        <p:nvPicPr>
          <p:cNvPr id="13" name="Graphic 12">
            <a:extLst>
              <a:ext uri="{FF2B5EF4-FFF2-40B4-BE49-F238E27FC236}">
                <a16:creationId xmlns:a16="http://schemas.microsoft.com/office/drawing/2014/main" xmlns="" id="{5DE92251-9090-476B-ABE5-A73C16749CA8}"/>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44737" y="2750777"/>
            <a:ext cx="2154988" cy="2350896"/>
          </a:xfrm>
          <a:prstGeom prst="rect">
            <a:avLst/>
          </a:prstGeom>
        </p:spPr>
      </p:pic>
      <p:pic>
        <p:nvPicPr>
          <p:cNvPr id="16" name="Graphic 15">
            <a:extLst>
              <a:ext uri="{FF2B5EF4-FFF2-40B4-BE49-F238E27FC236}">
                <a16:creationId xmlns:a16="http://schemas.microsoft.com/office/drawing/2014/main" xmlns="" id="{1E607861-D351-4371-A9A8-27D70B71859D}"/>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flipH="1">
            <a:off x="2314750" y="2792604"/>
            <a:ext cx="2150519" cy="2349641"/>
          </a:xfrm>
          <a:prstGeom prst="rect">
            <a:avLst/>
          </a:prstGeom>
        </p:spPr>
      </p:pic>
      <p:pic>
        <p:nvPicPr>
          <p:cNvPr id="2" name="Picture 1">
            <a:extLst>
              <a:ext uri="{FF2B5EF4-FFF2-40B4-BE49-F238E27FC236}">
                <a16:creationId xmlns:a16="http://schemas.microsoft.com/office/drawing/2014/main" xmlns="" id="{F106B58E-C46A-5B7D-7B76-AD1F35DB0B6F}"/>
              </a:ext>
            </a:extLst>
          </p:cNvPr>
          <p:cNvPicPr>
            <a:picLocks noChangeAspect="1"/>
          </p:cNvPicPr>
          <p:nvPr/>
        </p:nvPicPr>
        <p:blipFill>
          <a:blip r:embed="rId14"/>
          <a:stretch>
            <a:fillRect/>
          </a:stretch>
        </p:blipFill>
        <p:spPr>
          <a:xfrm>
            <a:off x="2468663" y="1275221"/>
            <a:ext cx="4206674" cy="566281"/>
          </a:xfrm>
          <a:prstGeom prst="rect">
            <a:avLst/>
          </a:prstGeom>
        </p:spPr>
      </p:pic>
    </p:spTree>
    <p:extLst>
      <p:ext uri="{BB962C8B-B14F-4D97-AF65-F5344CB8AC3E}">
        <p14:creationId xmlns:p14="http://schemas.microsoft.com/office/powerpoint/2010/main" val="32158528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5.8">
            <a:hlinkClick r:id="" action="ppaction://media"/>
            <a:extLst>
              <a:ext uri="{FF2B5EF4-FFF2-40B4-BE49-F238E27FC236}">
                <a16:creationId xmlns:a16="http://schemas.microsoft.com/office/drawing/2014/main" xmlns="" id="{E05BFCD5-C5F5-68D7-B13E-DD5082CD4EC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49619"/>
            <a:ext cx="9144000" cy="5143500"/>
          </a:xfrm>
        </p:spPr>
      </p:pic>
    </p:spTree>
    <p:extLst>
      <p:ext uri="{BB962C8B-B14F-4D97-AF65-F5344CB8AC3E}">
        <p14:creationId xmlns:p14="http://schemas.microsoft.com/office/powerpoint/2010/main" val="207838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a:extLst>
              <a:ext uri="{FF2B5EF4-FFF2-40B4-BE49-F238E27FC236}">
                <a16:creationId xmlns:a16="http://schemas.microsoft.com/office/drawing/2014/main" xmlns="" id="{4D430970-B6A8-B83A-EF60-09F310E4D0EB}"/>
              </a:ext>
            </a:extLst>
          </p:cNvPr>
          <p:cNvSpPr txBox="1"/>
          <p:nvPr/>
        </p:nvSpPr>
        <p:spPr>
          <a:xfrm>
            <a:off x="1050200" y="872443"/>
            <a:ext cx="5849444" cy="2597699"/>
          </a:xfrm>
          <a:prstGeom prst="rect">
            <a:avLst/>
          </a:prstGeom>
          <a:noFill/>
        </p:spPr>
        <p:txBody>
          <a:bodyPr wrap="square" rtlCol="0">
            <a:spAutoFit/>
          </a:bodyPr>
          <a:lstStyle/>
          <a:p>
            <a:pPr algn="ctr" defTabSz="685800">
              <a:lnSpc>
                <a:spcPct val="150000"/>
              </a:lnSpc>
              <a:buClrTx/>
              <a:defRPr/>
            </a:pPr>
            <a:r>
              <a:rPr lang="en-US" sz="2800" b="1" u="sng" kern="1200" dirty="0" err="1">
                <a:solidFill>
                  <a:srgbClr val="FF0000"/>
                </a:solidFill>
                <a:latin typeface="Cambria" panose="02040503050406030204" pitchFamily="18" charset="0"/>
                <a:ea typeface="+mn-ea"/>
                <a:cs typeface="+mn-cs"/>
              </a:rPr>
              <a:t>Về</a:t>
            </a:r>
            <a:r>
              <a:rPr lang="en-US" sz="2800" b="1" u="sng" kern="1200" dirty="0">
                <a:solidFill>
                  <a:srgbClr val="FF0000"/>
                </a:solidFill>
                <a:latin typeface="Cambria" panose="02040503050406030204" pitchFamily="18" charset="0"/>
                <a:ea typeface="+mn-ea"/>
                <a:cs typeface="+mn-cs"/>
              </a:rPr>
              <a:t> </a:t>
            </a:r>
            <a:r>
              <a:rPr lang="en-US" sz="2800" b="1" u="sng" kern="1200" dirty="0" err="1">
                <a:solidFill>
                  <a:srgbClr val="FF0000"/>
                </a:solidFill>
                <a:latin typeface="Cambria" panose="02040503050406030204" pitchFamily="18" charset="0"/>
                <a:ea typeface="+mn-ea"/>
                <a:cs typeface="+mn-cs"/>
              </a:rPr>
              <a:t>nhà</a:t>
            </a:r>
            <a:r>
              <a:rPr lang="en-US" sz="2800" b="1" u="sng" kern="1200" dirty="0">
                <a:solidFill>
                  <a:srgbClr val="FF0000"/>
                </a:solidFill>
                <a:latin typeface="Cambria" panose="02040503050406030204" pitchFamily="18" charset="0"/>
                <a:ea typeface="+mn-ea"/>
                <a:cs typeface="+mn-cs"/>
              </a:rPr>
              <a:t> </a:t>
            </a:r>
            <a:r>
              <a:rPr lang="vi-VN" sz="2800" b="1" u="sng" kern="1200" dirty="0">
                <a:solidFill>
                  <a:srgbClr val="FF0000"/>
                </a:solidFill>
                <a:latin typeface="Cambria" panose="02040503050406030204" pitchFamily="18" charset="0"/>
                <a:ea typeface="+mn-ea"/>
                <a:cs typeface="+mn-cs"/>
              </a:rPr>
              <a:t>cùng với người thân:</a:t>
            </a:r>
          </a:p>
          <a:p>
            <a:pPr algn="just" defTabSz="685800">
              <a:lnSpc>
                <a:spcPct val="150000"/>
              </a:lnSpc>
              <a:buClrTx/>
              <a:defRPr/>
            </a:pPr>
            <a:r>
              <a:rPr lang="vi-VN" sz="2800" b="1" kern="1200" dirty="0">
                <a:solidFill>
                  <a:srgbClr val="5B9BD5">
                    <a:lumMod val="10000"/>
                  </a:srgbClr>
                </a:solidFill>
                <a:latin typeface="Cambria" panose="02040503050406030204" pitchFamily="18" charset="0"/>
                <a:ea typeface="+mn-ea"/>
                <a:cs typeface="+mn-cs"/>
              </a:rPr>
              <a:t>+ Chia sẻ dự án với mọi người.</a:t>
            </a:r>
          </a:p>
          <a:p>
            <a:pPr algn="just" defTabSz="685800">
              <a:lnSpc>
                <a:spcPct val="150000"/>
              </a:lnSpc>
              <a:buClrTx/>
              <a:defRPr/>
            </a:pPr>
            <a:r>
              <a:rPr lang="vi-VN" sz="2800" b="1" kern="1200" dirty="0">
                <a:solidFill>
                  <a:srgbClr val="5B9BD5">
                    <a:lumMod val="10000"/>
                  </a:srgbClr>
                </a:solidFill>
                <a:latin typeface="Cambria" panose="02040503050406030204" pitchFamily="18" charset="0"/>
                <a:ea typeface="+mn-ea"/>
                <a:cs typeface="+mn-cs"/>
              </a:rPr>
              <a:t>+ Tái chế một số chai nhựa, lon sữa làm chậu trồng cây, hoa,...</a:t>
            </a:r>
          </a:p>
        </p:txBody>
      </p:sp>
    </p:spTree>
    <p:extLst>
      <p:ext uri="{BB962C8B-B14F-4D97-AF65-F5344CB8AC3E}">
        <p14:creationId xmlns:p14="http://schemas.microsoft.com/office/powerpoint/2010/main" val="1997461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Icon&#10;&#10;Description automatically generated">
            <a:extLst>
              <a:ext uri="{FF2B5EF4-FFF2-40B4-BE49-F238E27FC236}">
                <a16:creationId xmlns:a16="http://schemas.microsoft.com/office/drawing/2014/main" xmlns="" id="{01FDF5DB-3863-4B8B-A22D-92B4F5EA07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7459" b="12049"/>
          <a:stretch/>
        </p:blipFill>
        <p:spPr>
          <a:xfrm flipH="1">
            <a:off x="339001" y="2005710"/>
            <a:ext cx="8178800" cy="2818473"/>
          </a:xfrm>
          <a:prstGeom prst="rect">
            <a:avLst/>
          </a:prstGeom>
        </p:spPr>
      </p:pic>
      <p:pic>
        <p:nvPicPr>
          <p:cNvPr id="4" name="Picture 3">
            <a:extLst>
              <a:ext uri="{FF2B5EF4-FFF2-40B4-BE49-F238E27FC236}">
                <a16:creationId xmlns:a16="http://schemas.microsoft.com/office/drawing/2014/main" xmlns="" id="{373D481E-DC63-497C-ABCA-82AF3C1FA85A}"/>
              </a:ext>
            </a:extLst>
          </p:cNvPr>
          <p:cNvPicPr>
            <a:picLocks noChangeAspect="1"/>
          </p:cNvPicPr>
          <p:nvPr/>
        </p:nvPicPr>
        <p:blipFill>
          <a:blip r:embed="rId3"/>
          <a:stretch>
            <a:fillRect/>
          </a:stretch>
        </p:blipFill>
        <p:spPr>
          <a:xfrm>
            <a:off x="114149" y="197741"/>
            <a:ext cx="7244973" cy="2329722"/>
          </a:xfrm>
          <a:prstGeom prst="rect">
            <a:avLst/>
          </a:prstGeom>
        </p:spPr>
      </p:pic>
      <p:pic>
        <p:nvPicPr>
          <p:cNvPr id="14" name="图片 7">
            <a:extLst>
              <a:ext uri="{FF2B5EF4-FFF2-40B4-BE49-F238E27FC236}">
                <a16:creationId xmlns:a16="http://schemas.microsoft.com/office/drawing/2014/main" xmlns="" id="{135F0FA2-E78D-42DF-A01E-C450132068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995268">
            <a:off x="273062" y="133026"/>
            <a:ext cx="979408" cy="979408"/>
          </a:xfrm>
          <a:prstGeom prst="rect">
            <a:avLst/>
          </a:prstGeom>
        </p:spPr>
      </p:pic>
      <p:pic>
        <p:nvPicPr>
          <p:cNvPr id="18" name="图片 4">
            <a:extLst>
              <a:ext uri="{FF2B5EF4-FFF2-40B4-BE49-F238E27FC236}">
                <a16:creationId xmlns:a16="http://schemas.microsoft.com/office/drawing/2014/main" xmlns="" id="{96FA65AA-4D66-42EE-BF77-5C3405E4F39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9124" t="11075" r="32951" b="30042"/>
          <a:stretch/>
        </p:blipFill>
        <p:spPr>
          <a:xfrm>
            <a:off x="6745830" y="1362602"/>
            <a:ext cx="2059169" cy="3461581"/>
          </a:xfrm>
          <a:prstGeom prst="rect">
            <a:avLst/>
          </a:prstGeom>
        </p:spPr>
      </p:pic>
    </p:spTree>
    <p:extLst>
      <p:ext uri="{BB962C8B-B14F-4D97-AF65-F5344CB8AC3E}">
        <p14:creationId xmlns:p14="http://schemas.microsoft.com/office/powerpoint/2010/main" val="2069648659"/>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25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200" fill="hold">
                                          <p:stCondLst>
                                            <p:cond delay="0"/>
                                          </p:stCondLst>
                                        </p:cTn>
                                        <p:tgtEl>
                                          <p:spTgt spid="14"/>
                                        </p:tgtEl>
                                        <p:attrNameLst>
                                          <p:attrName>r</p:attrName>
                                        </p:attrNameLst>
                                      </p:cBhvr>
                                    </p:animRot>
                                    <p:animRot by="-240000">
                                      <p:cBhvr>
                                        <p:cTn id="12" dur="400" fill="hold">
                                          <p:stCondLst>
                                            <p:cond delay="400"/>
                                          </p:stCondLst>
                                        </p:cTn>
                                        <p:tgtEl>
                                          <p:spTgt spid="14"/>
                                        </p:tgtEl>
                                        <p:attrNameLst>
                                          <p:attrName>r</p:attrName>
                                        </p:attrNameLst>
                                      </p:cBhvr>
                                    </p:animRot>
                                    <p:animRot by="240000">
                                      <p:cBhvr>
                                        <p:cTn id="13" dur="400" fill="hold">
                                          <p:stCondLst>
                                            <p:cond delay="800"/>
                                          </p:stCondLst>
                                        </p:cTn>
                                        <p:tgtEl>
                                          <p:spTgt spid="14"/>
                                        </p:tgtEl>
                                        <p:attrNameLst>
                                          <p:attrName>r</p:attrName>
                                        </p:attrNameLst>
                                      </p:cBhvr>
                                    </p:animRot>
                                    <p:animRot by="-240000">
                                      <p:cBhvr>
                                        <p:cTn id="14" dur="400" fill="hold">
                                          <p:stCondLst>
                                            <p:cond delay="1200"/>
                                          </p:stCondLst>
                                        </p:cTn>
                                        <p:tgtEl>
                                          <p:spTgt spid="14"/>
                                        </p:tgtEl>
                                        <p:attrNameLst>
                                          <p:attrName>r</p:attrName>
                                        </p:attrNameLst>
                                      </p:cBhvr>
                                    </p:animRot>
                                    <p:animRot by="120000">
                                      <p:cBhvr>
                                        <p:cTn id="15" dur="400" fill="hold">
                                          <p:stCondLst>
                                            <p:cond delay="1600"/>
                                          </p:stCondLst>
                                        </p:cTn>
                                        <p:tgtEl>
                                          <p:spTgt spid="14"/>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300" fill="hold">
                                          <p:stCondLst>
                                            <p:cond delay="0"/>
                                          </p:stCondLst>
                                        </p:cTn>
                                        <p:tgtEl>
                                          <p:spTgt spid="18"/>
                                        </p:tgtEl>
                                        <p:attrNameLst>
                                          <p:attrName>r</p:attrName>
                                        </p:attrNameLst>
                                      </p:cBhvr>
                                    </p:animRot>
                                    <p:animRot by="-240000">
                                      <p:cBhvr>
                                        <p:cTn id="18" dur="600" fill="hold">
                                          <p:stCondLst>
                                            <p:cond delay="600"/>
                                          </p:stCondLst>
                                        </p:cTn>
                                        <p:tgtEl>
                                          <p:spTgt spid="18"/>
                                        </p:tgtEl>
                                        <p:attrNameLst>
                                          <p:attrName>r</p:attrName>
                                        </p:attrNameLst>
                                      </p:cBhvr>
                                    </p:animRot>
                                    <p:animRot by="240000">
                                      <p:cBhvr>
                                        <p:cTn id="19" dur="600" fill="hold">
                                          <p:stCondLst>
                                            <p:cond delay="1200"/>
                                          </p:stCondLst>
                                        </p:cTn>
                                        <p:tgtEl>
                                          <p:spTgt spid="18"/>
                                        </p:tgtEl>
                                        <p:attrNameLst>
                                          <p:attrName>r</p:attrName>
                                        </p:attrNameLst>
                                      </p:cBhvr>
                                    </p:animRot>
                                    <p:animRot by="-240000">
                                      <p:cBhvr>
                                        <p:cTn id="20" dur="600" fill="hold">
                                          <p:stCondLst>
                                            <p:cond delay="1800"/>
                                          </p:stCondLst>
                                        </p:cTn>
                                        <p:tgtEl>
                                          <p:spTgt spid="18"/>
                                        </p:tgtEl>
                                        <p:attrNameLst>
                                          <p:attrName>r</p:attrName>
                                        </p:attrNameLst>
                                      </p:cBhvr>
                                    </p:animRot>
                                    <p:animRot by="120000">
                                      <p:cBhvr>
                                        <p:cTn id="21" dur="600" fill="hold">
                                          <p:stCondLst>
                                            <p:cond delay="2400"/>
                                          </p:stCondLst>
                                        </p:cTn>
                                        <p:tgtEl>
                                          <p:spTgt spid="18"/>
                                        </p:tgtEl>
                                        <p:attrNameLst>
                                          <p:attrName>r</p:attrName>
                                        </p:attrNameLst>
                                      </p:cBhvr>
                                    </p:animRot>
                                  </p:childTnLst>
                                </p:cTn>
                              </p:par>
                              <p:par>
                                <p:cTn id="22" presetID="9"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dissolv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035457-5CF4-A5CA-2CA7-A9455FAB3223}"/>
              </a:ext>
            </a:extLst>
          </p:cNvPr>
          <p:cNvSpPr>
            <a:spLocks noGrp="1"/>
          </p:cNvSpPr>
          <p:nvPr>
            <p:ph type="title"/>
          </p:nvPr>
        </p:nvSpPr>
        <p:spPr/>
        <p:txBody>
          <a:bodyPr/>
          <a:lstStyle/>
          <a:p>
            <a:endParaRPr lang="vi-VN"/>
          </a:p>
        </p:txBody>
      </p:sp>
      <p:pic>
        <p:nvPicPr>
          <p:cNvPr id="5" name="Content Placeholder 4" descr="A group of kids standing on a stage&#10;&#10;Description automatically generated">
            <a:extLst>
              <a:ext uri="{FF2B5EF4-FFF2-40B4-BE49-F238E27FC236}">
                <a16:creationId xmlns:a16="http://schemas.microsoft.com/office/drawing/2014/main" xmlns="" id="{F52A2E7A-2A65-5C39-8E7D-14D52951F4F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410" t="30365" r="9231" b="3094"/>
          <a:stretch/>
        </p:blipFill>
        <p:spPr>
          <a:xfrm>
            <a:off x="0" y="0"/>
            <a:ext cx="9144000" cy="5143500"/>
          </a:xfrm>
        </p:spPr>
      </p:pic>
      <p:sp>
        <p:nvSpPr>
          <p:cNvPr id="3" name="TextBox 2">
            <a:extLst>
              <a:ext uri="{FF2B5EF4-FFF2-40B4-BE49-F238E27FC236}">
                <a16:creationId xmlns:a16="http://schemas.microsoft.com/office/drawing/2014/main" xmlns="" id="{E9995ECD-D13E-6C42-5154-CF0628CA86DE}"/>
              </a:ext>
            </a:extLst>
          </p:cNvPr>
          <p:cNvSpPr txBox="1"/>
          <p:nvPr/>
        </p:nvSpPr>
        <p:spPr>
          <a:xfrm>
            <a:off x="3076107" y="1834515"/>
            <a:ext cx="4039068" cy="253916"/>
          </a:xfrm>
          <a:prstGeom prst="rect">
            <a:avLst/>
          </a:prstGeom>
          <a:noFill/>
        </p:spPr>
        <p:txBody>
          <a:bodyPr wrap="square" rtlCol="0">
            <a:spAutoFit/>
          </a:bodyPr>
          <a:lstStyle/>
          <a:p>
            <a:endParaRPr lang="vi-VN" sz="1050" dirty="0"/>
          </a:p>
        </p:txBody>
      </p:sp>
      <p:pic>
        <p:nvPicPr>
          <p:cNvPr id="4" name="Picture 3">
            <a:extLst>
              <a:ext uri="{FF2B5EF4-FFF2-40B4-BE49-F238E27FC236}">
                <a16:creationId xmlns:a16="http://schemas.microsoft.com/office/drawing/2014/main" xmlns="" id="{7B6232B5-C61B-FA30-CCEF-1BF97F67CBAC}"/>
              </a:ext>
            </a:extLst>
          </p:cNvPr>
          <p:cNvPicPr>
            <a:picLocks noChangeAspect="1"/>
          </p:cNvPicPr>
          <p:nvPr/>
        </p:nvPicPr>
        <p:blipFill>
          <a:blip r:embed="rId3"/>
          <a:stretch>
            <a:fillRect/>
          </a:stretch>
        </p:blipFill>
        <p:spPr>
          <a:xfrm>
            <a:off x="2553287" y="2432292"/>
            <a:ext cx="4037426" cy="278916"/>
          </a:xfrm>
          <a:prstGeom prst="rect">
            <a:avLst/>
          </a:prstGeom>
        </p:spPr>
      </p:pic>
      <p:sp>
        <p:nvSpPr>
          <p:cNvPr id="6" name="TextBox 5">
            <a:extLst>
              <a:ext uri="{FF2B5EF4-FFF2-40B4-BE49-F238E27FC236}">
                <a16:creationId xmlns:a16="http://schemas.microsoft.com/office/drawing/2014/main" xmlns="" id="{2C8DA14E-E361-CC40-9002-FEF441598311}"/>
              </a:ext>
            </a:extLst>
          </p:cNvPr>
          <p:cNvSpPr txBox="1"/>
          <p:nvPr/>
        </p:nvSpPr>
        <p:spPr>
          <a:xfrm>
            <a:off x="3190407" y="1948815"/>
            <a:ext cx="4039068" cy="253916"/>
          </a:xfrm>
          <a:prstGeom prst="rect">
            <a:avLst/>
          </a:prstGeom>
          <a:noFill/>
        </p:spPr>
        <p:txBody>
          <a:bodyPr wrap="square" rtlCol="0">
            <a:spAutoFit/>
          </a:bodyPr>
          <a:lstStyle/>
          <a:p>
            <a:endParaRPr lang="vi-VN" sz="1050" dirty="0"/>
          </a:p>
        </p:txBody>
      </p:sp>
    </p:spTree>
    <p:extLst>
      <p:ext uri="{BB962C8B-B14F-4D97-AF65-F5344CB8AC3E}">
        <p14:creationId xmlns:p14="http://schemas.microsoft.com/office/powerpoint/2010/main" val="3142813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3" descr="Calendar&#10;&#10;Description automatically generated with medium confidence">
            <a:extLst>
              <a:ext uri="{FF2B5EF4-FFF2-40B4-BE49-F238E27FC236}">
                <a16:creationId xmlns:a16="http://schemas.microsoft.com/office/drawing/2014/main" xmlns="" id="{70A87E3A-AF6A-B264-E2C8-71BE7973FC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2" name="Picture 11" descr="Icon&#10;&#10;Description automatically generated">
            <a:extLst>
              <a:ext uri="{FF2B5EF4-FFF2-40B4-BE49-F238E27FC236}">
                <a16:creationId xmlns:a16="http://schemas.microsoft.com/office/drawing/2014/main" xmlns="" id="{A98E393C-2D86-452D-A5D8-9785B7807B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8608" y="3481143"/>
            <a:ext cx="279677" cy="251360"/>
          </a:xfrm>
          <a:prstGeom prst="rect">
            <a:avLst/>
          </a:prstGeom>
        </p:spPr>
      </p:pic>
      <p:pic>
        <p:nvPicPr>
          <p:cNvPr id="14" name="Picture 13" descr="Icon&#10;&#10;Description automatically generated">
            <a:extLst>
              <a:ext uri="{FF2B5EF4-FFF2-40B4-BE49-F238E27FC236}">
                <a16:creationId xmlns:a16="http://schemas.microsoft.com/office/drawing/2014/main" xmlns="" id="{24B91A9B-EC7A-458D-8B82-CD2D168773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772" y="4104357"/>
            <a:ext cx="279677" cy="251360"/>
          </a:xfrm>
          <a:prstGeom prst="rect">
            <a:avLst/>
          </a:prstGeom>
        </p:spPr>
      </p:pic>
      <p:pic>
        <p:nvPicPr>
          <p:cNvPr id="15" name="Picture 14" descr="Icon&#10;&#10;Description automatically generated">
            <a:extLst>
              <a:ext uri="{FF2B5EF4-FFF2-40B4-BE49-F238E27FC236}">
                <a16:creationId xmlns:a16="http://schemas.microsoft.com/office/drawing/2014/main" xmlns="" id="{6F6B1E30-66EA-430B-B755-E5CD1C5213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7465" y="4892140"/>
            <a:ext cx="279677" cy="251360"/>
          </a:xfrm>
          <a:prstGeom prst="rect">
            <a:avLst/>
          </a:prstGeom>
        </p:spPr>
      </p:pic>
      <p:pic>
        <p:nvPicPr>
          <p:cNvPr id="16" name="Picture 15" descr="Icon&#10;&#10;Description automatically generated">
            <a:extLst>
              <a:ext uri="{FF2B5EF4-FFF2-40B4-BE49-F238E27FC236}">
                <a16:creationId xmlns:a16="http://schemas.microsoft.com/office/drawing/2014/main" xmlns="" id="{1CAD5FCD-D97F-493A-8676-D36358DC5E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8372" y="4516774"/>
            <a:ext cx="279677" cy="251360"/>
          </a:xfrm>
          <a:prstGeom prst="rect">
            <a:avLst/>
          </a:prstGeom>
        </p:spPr>
      </p:pic>
      <p:pic>
        <p:nvPicPr>
          <p:cNvPr id="24" name="Picture 23" descr="Background pattern&#10;&#10;Description automatically generated with low confidence">
            <a:extLst>
              <a:ext uri="{FF2B5EF4-FFF2-40B4-BE49-F238E27FC236}">
                <a16:creationId xmlns:a16="http://schemas.microsoft.com/office/drawing/2014/main" xmlns="" id="{6CA3B211-B3D9-4DDA-B935-889E6CEE845A}"/>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8769" r="90000">
                        <a14:foregroundMark x1="83615" y1="36000" x2="74308" y2="35385"/>
                        <a14:foregroundMark x1="74308" y1="35385" x2="77538" y2="41923"/>
                        <a14:foregroundMark x1="77538" y1="41923" x2="82769" y2="37154"/>
                        <a14:foregroundMark x1="8769" y1="31308" x2="14923" y2="34154"/>
                        <a14:foregroundMark x1="48000" y1="13692" x2="52000" y2="18846"/>
                        <a14:foregroundMark x1="43308" y1="62615" x2="50385" y2="62538"/>
                        <a14:foregroundMark x1="50385" y1="62538" x2="57385" y2="62615"/>
                        <a14:foregroundMark x1="45000" y1="65538" x2="49231" y2="66154"/>
                        <a14:foregroundMark x1="49231" y1="66154" x2="53077" y2="66000"/>
                        <a14:foregroundMark x1="53077" y1="66000" x2="53538" y2="66000"/>
                        <a14:foregroundMark x1="57231" y1="61846" x2="57846" y2="62615"/>
                        <a14:foregroundMark x1="15385" y1="55000" x2="21846" y2="55000"/>
                        <a14:foregroundMark x1="22308" y1="54385" x2="24077" y2="58154"/>
                        <a14:foregroundMark x1="15385" y1="11077" x2="18692" y2="14077"/>
                        <a14:foregroundMark x1="81308" y1="13615" x2="83538" y2="17385"/>
                      </a14:backgroundRemoval>
                    </a14:imgEffect>
                  </a14:imgLayer>
                </a14:imgProps>
              </a:ext>
              <a:ext uri="{28A0092B-C50C-407E-A947-70E740481C1C}">
                <a14:useLocalDpi xmlns:a14="http://schemas.microsoft.com/office/drawing/2010/main" val="0"/>
              </a:ext>
            </a:extLst>
          </a:blip>
          <a:srcRect l="5301" t="24576" r="71646" b="56915"/>
          <a:stretch/>
        </p:blipFill>
        <p:spPr>
          <a:xfrm>
            <a:off x="8060692" y="3516394"/>
            <a:ext cx="610925" cy="490493"/>
          </a:xfrm>
          <a:prstGeom prst="rect">
            <a:avLst/>
          </a:prstGeom>
        </p:spPr>
      </p:pic>
      <p:pic>
        <p:nvPicPr>
          <p:cNvPr id="27" name="Picture 26" descr="Background pattern&#10;&#10;Description automatically generated with low confidence">
            <a:extLst>
              <a:ext uri="{FF2B5EF4-FFF2-40B4-BE49-F238E27FC236}">
                <a16:creationId xmlns:a16="http://schemas.microsoft.com/office/drawing/2014/main" xmlns="" id="{FD74A18E-404A-47F6-9DF2-FA6082FC0A96}"/>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8769" r="90000">
                        <a14:foregroundMark x1="83615" y1="36000" x2="74308" y2="35385"/>
                        <a14:foregroundMark x1="74308" y1="35385" x2="77538" y2="41923"/>
                        <a14:foregroundMark x1="77538" y1="41923" x2="82769" y2="37154"/>
                        <a14:foregroundMark x1="8769" y1="31308" x2="14923" y2="34154"/>
                        <a14:foregroundMark x1="48000" y1="13692" x2="52000" y2="18846"/>
                        <a14:foregroundMark x1="43308" y1="62615" x2="50385" y2="62538"/>
                        <a14:foregroundMark x1="50385" y1="62538" x2="57385" y2="62615"/>
                        <a14:foregroundMark x1="45000" y1="65538" x2="49231" y2="66154"/>
                        <a14:foregroundMark x1="49231" y1="66154" x2="53077" y2="66000"/>
                        <a14:foregroundMark x1="53077" y1="66000" x2="53538" y2="66000"/>
                        <a14:foregroundMark x1="57231" y1="61846" x2="57846" y2="62615"/>
                        <a14:foregroundMark x1="15385" y1="55000" x2="21846" y2="55000"/>
                        <a14:foregroundMark x1="22308" y1="54385" x2="24077" y2="58154"/>
                        <a14:foregroundMark x1="15385" y1="11077" x2="18692" y2="14077"/>
                        <a14:foregroundMark x1="81308" y1="13615" x2="83538" y2="17385"/>
                      </a14:backgroundRemoval>
                    </a14:imgEffect>
                  </a14:imgLayer>
                </a14:imgProps>
              </a:ext>
              <a:ext uri="{28A0092B-C50C-407E-A947-70E740481C1C}">
                <a14:useLocalDpi xmlns:a14="http://schemas.microsoft.com/office/drawing/2010/main" val="0"/>
              </a:ext>
            </a:extLst>
          </a:blip>
          <a:srcRect l="37740" t="4065" r="39207" b="77426"/>
          <a:stretch/>
        </p:blipFill>
        <p:spPr>
          <a:xfrm>
            <a:off x="-161008" y="3606823"/>
            <a:ext cx="465964" cy="374108"/>
          </a:xfrm>
          <a:prstGeom prst="rect">
            <a:avLst/>
          </a:prstGeom>
        </p:spPr>
      </p:pic>
      <p:sp>
        <p:nvSpPr>
          <p:cNvPr id="35" name="AutoShape 4" descr="Butterflies Vector Transparent Background | PNG Mart">
            <a:extLst>
              <a:ext uri="{FF2B5EF4-FFF2-40B4-BE49-F238E27FC236}">
                <a16:creationId xmlns:a16="http://schemas.microsoft.com/office/drawing/2014/main" xmlns="" id="{EA78BF6F-0CF6-4F74-8B64-6B69DCD60E12}"/>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buClrTx/>
              <a:defRPr/>
            </a:pPr>
            <a:endParaRPr lang="en-US" sz="1350" kern="1200">
              <a:solidFill>
                <a:prstClr val="black"/>
              </a:solidFill>
              <a:latin typeface="字魂59号-创粗黑"/>
              <a:cs typeface="+mn-cs"/>
            </a:endParaRPr>
          </a:p>
        </p:txBody>
      </p:sp>
      <p:pic>
        <p:nvPicPr>
          <p:cNvPr id="4" name="Picture 3">
            <a:extLst>
              <a:ext uri="{FF2B5EF4-FFF2-40B4-BE49-F238E27FC236}">
                <a16:creationId xmlns:a16="http://schemas.microsoft.com/office/drawing/2014/main" xmlns="" id="{D890E7B6-20ED-18C3-0665-6E738E66B7E1}"/>
              </a:ext>
            </a:extLst>
          </p:cNvPr>
          <p:cNvPicPr>
            <a:picLocks noChangeAspect="1"/>
          </p:cNvPicPr>
          <p:nvPr/>
        </p:nvPicPr>
        <p:blipFill>
          <a:blip r:embed="rId8"/>
          <a:stretch>
            <a:fillRect/>
          </a:stretch>
        </p:blipFill>
        <p:spPr>
          <a:xfrm>
            <a:off x="713610" y="1472147"/>
            <a:ext cx="7561235" cy="1947846"/>
          </a:xfrm>
          <a:prstGeom prst="rect">
            <a:avLst/>
          </a:prstGeom>
        </p:spPr>
      </p:pic>
    </p:spTree>
    <p:extLst>
      <p:ext uri="{BB962C8B-B14F-4D97-AF65-F5344CB8AC3E}">
        <p14:creationId xmlns:p14="http://schemas.microsoft.com/office/powerpoint/2010/main" val="100858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3" descr="Calendar&#10;&#10;Description automatically generated with medium confidence">
            <a:extLst>
              <a:ext uri="{FF2B5EF4-FFF2-40B4-BE49-F238E27FC236}">
                <a16:creationId xmlns:a16="http://schemas.microsoft.com/office/drawing/2014/main" xmlns="" id="{70A87E3A-AF6A-B264-E2C8-71BE7973FC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2" name="Picture 11" descr="Icon&#10;&#10;Description automatically generated">
            <a:extLst>
              <a:ext uri="{FF2B5EF4-FFF2-40B4-BE49-F238E27FC236}">
                <a16:creationId xmlns:a16="http://schemas.microsoft.com/office/drawing/2014/main" xmlns="" id="{A98E393C-2D86-452D-A5D8-9785B7807B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8608" y="3481143"/>
            <a:ext cx="279677" cy="251360"/>
          </a:xfrm>
          <a:prstGeom prst="rect">
            <a:avLst/>
          </a:prstGeom>
        </p:spPr>
      </p:pic>
      <p:pic>
        <p:nvPicPr>
          <p:cNvPr id="14" name="Picture 13" descr="Icon&#10;&#10;Description automatically generated">
            <a:extLst>
              <a:ext uri="{FF2B5EF4-FFF2-40B4-BE49-F238E27FC236}">
                <a16:creationId xmlns:a16="http://schemas.microsoft.com/office/drawing/2014/main" xmlns="" id="{24B91A9B-EC7A-458D-8B82-CD2D168773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772" y="4104357"/>
            <a:ext cx="279677" cy="251360"/>
          </a:xfrm>
          <a:prstGeom prst="rect">
            <a:avLst/>
          </a:prstGeom>
        </p:spPr>
      </p:pic>
      <p:pic>
        <p:nvPicPr>
          <p:cNvPr id="15" name="Picture 14" descr="Icon&#10;&#10;Description automatically generated">
            <a:extLst>
              <a:ext uri="{FF2B5EF4-FFF2-40B4-BE49-F238E27FC236}">
                <a16:creationId xmlns:a16="http://schemas.microsoft.com/office/drawing/2014/main" xmlns="" id="{6F6B1E30-66EA-430B-B755-E5CD1C5213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7465" y="4892140"/>
            <a:ext cx="279677" cy="251360"/>
          </a:xfrm>
          <a:prstGeom prst="rect">
            <a:avLst/>
          </a:prstGeom>
        </p:spPr>
      </p:pic>
      <p:pic>
        <p:nvPicPr>
          <p:cNvPr id="16" name="Picture 15" descr="Icon&#10;&#10;Description automatically generated">
            <a:extLst>
              <a:ext uri="{FF2B5EF4-FFF2-40B4-BE49-F238E27FC236}">
                <a16:creationId xmlns:a16="http://schemas.microsoft.com/office/drawing/2014/main" xmlns="" id="{1CAD5FCD-D97F-493A-8676-D36358DC5E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8372" y="4516774"/>
            <a:ext cx="279677" cy="251360"/>
          </a:xfrm>
          <a:prstGeom prst="rect">
            <a:avLst/>
          </a:prstGeom>
        </p:spPr>
      </p:pic>
      <p:pic>
        <p:nvPicPr>
          <p:cNvPr id="24" name="Picture 23" descr="Background pattern&#10;&#10;Description automatically generated with low confidence">
            <a:extLst>
              <a:ext uri="{FF2B5EF4-FFF2-40B4-BE49-F238E27FC236}">
                <a16:creationId xmlns:a16="http://schemas.microsoft.com/office/drawing/2014/main" xmlns="" id="{6CA3B211-B3D9-4DDA-B935-889E6CEE845A}"/>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8769" r="90000">
                        <a14:foregroundMark x1="83615" y1="36000" x2="74308" y2="35385"/>
                        <a14:foregroundMark x1="74308" y1="35385" x2="77538" y2="41923"/>
                        <a14:foregroundMark x1="77538" y1="41923" x2="82769" y2="37154"/>
                        <a14:foregroundMark x1="8769" y1="31308" x2="14923" y2="34154"/>
                        <a14:foregroundMark x1="48000" y1="13692" x2="52000" y2="18846"/>
                        <a14:foregroundMark x1="43308" y1="62615" x2="50385" y2="62538"/>
                        <a14:foregroundMark x1="50385" y1="62538" x2="57385" y2="62615"/>
                        <a14:foregroundMark x1="45000" y1="65538" x2="49231" y2="66154"/>
                        <a14:foregroundMark x1="49231" y1="66154" x2="53077" y2="66000"/>
                        <a14:foregroundMark x1="53077" y1="66000" x2="53538" y2="66000"/>
                        <a14:foregroundMark x1="57231" y1="61846" x2="57846" y2="62615"/>
                        <a14:foregroundMark x1="15385" y1="55000" x2="21846" y2="55000"/>
                        <a14:foregroundMark x1="22308" y1="54385" x2="24077" y2="58154"/>
                        <a14:foregroundMark x1="15385" y1="11077" x2="18692" y2="14077"/>
                        <a14:foregroundMark x1="81308" y1="13615" x2="83538" y2="17385"/>
                      </a14:backgroundRemoval>
                    </a14:imgEffect>
                  </a14:imgLayer>
                </a14:imgProps>
              </a:ext>
              <a:ext uri="{28A0092B-C50C-407E-A947-70E740481C1C}">
                <a14:useLocalDpi xmlns:a14="http://schemas.microsoft.com/office/drawing/2010/main" val="0"/>
              </a:ext>
            </a:extLst>
          </a:blip>
          <a:srcRect l="5301" t="24576" r="71646" b="56915"/>
          <a:stretch/>
        </p:blipFill>
        <p:spPr>
          <a:xfrm>
            <a:off x="8060692" y="3516394"/>
            <a:ext cx="610925" cy="490493"/>
          </a:xfrm>
          <a:prstGeom prst="rect">
            <a:avLst/>
          </a:prstGeom>
        </p:spPr>
      </p:pic>
      <p:pic>
        <p:nvPicPr>
          <p:cNvPr id="33" name="Picture 4" descr="Cartoon Cloud Drawing Free Photo PNG | Nuvem desenho png, Nuvem desenho,  Imagem nuvem">
            <a:extLst>
              <a:ext uri="{FF2B5EF4-FFF2-40B4-BE49-F238E27FC236}">
                <a16:creationId xmlns:a16="http://schemas.microsoft.com/office/drawing/2014/main" xmlns="" id="{EA14C1E0-A5DA-419A-89CB-431CD7044F6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31639">
            <a:off x="5307898" y="576678"/>
            <a:ext cx="998490" cy="59203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Background pattern&#10;&#10;Description automatically generated with low confidence">
            <a:extLst>
              <a:ext uri="{FF2B5EF4-FFF2-40B4-BE49-F238E27FC236}">
                <a16:creationId xmlns:a16="http://schemas.microsoft.com/office/drawing/2014/main" xmlns="" id="{FD74A18E-404A-47F6-9DF2-FA6082FC0A9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8769" r="90000">
                        <a14:foregroundMark x1="83615" y1="36000" x2="74308" y2="35385"/>
                        <a14:foregroundMark x1="74308" y1="35385" x2="77538" y2="41923"/>
                        <a14:foregroundMark x1="77538" y1="41923" x2="82769" y2="37154"/>
                        <a14:foregroundMark x1="8769" y1="31308" x2="14923" y2="34154"/>
                        <a14:foregroundMark x1="48000" y1="13692" x2="52000" y2="18846"/>
                        <a14:foregroundMark x1="43308" y1="62615" x2="50385" y2="62538"/>
                        <a14:foregroundMark x1="50385" y1="62538" x2="57385" y2="62615"/>
                        <a14:foregroundMark x1="45000" y1="65538" x2="49231" y2="66154"/>
                        <a14:foregroundMark x1="49231" y1="66154" x2="53077" y2="66000"/>
                        <a14:foregroundMark x1="53077" y1="66000" x2="53538" y2="66000"/>
                        <a14:foregroundMark x1="57231" y1="61846" x2="57846" y2="62615"/>
                        <a14:foregroundMark x1="15385" y1="55000" x2="21846" y2="55000"/>
                        <a14:foregroundMark x1="22308" y1="54385" x2="24077" y2="58154"/>
                        <a14:foregroundMark x1="15385" y1="11077" x2="18692" y2="14077"/>
                        <a14:foregroundMark x1="81308" y1="13615" x2="83538" y2="17385"/>
                      </a14:backgroundRemoval>
                    </a14:imgEffect>
                  </a14:imgLayer>
                </a14:imgProps>
              </a:ext>
              <a:ext uri="{28A0092B-C50C-407E-A947-70E740481C1C}">
                <a14:useLocalDpi xmlns:a14="http://schemas.microsoft.com/office/drawing/2010/main" val="0"/>
              </a:ext>
            </a:extLst>
          </a:blip>
          <a:srcRect l="37740" t="4065" r="39207" b="77426"/>
          <a:stretch/>
        </p:blipFill>
        <p:spPr>
          <a:xfrm>
            <a:off x="-161008" y="3606823"/>
            <a:ext cx="465964" cy="374108"/>
          </a:xfrm>
          <a:prstGeom prst="rect">
            <a:avLst/>
          </a:prstGeom>
        </p:spPr>
      </p:pic>
      <p:pic>
        <p:nvPicPr>
          <p:cNvPr id="6148" name="Picture 4" descr="Cartoon Cloud Drawing Free Photo PNG | Nuvem desenho png, Nuvem desenho,  Imagem nuvem">
            <a:extLst>
              <a:ext uri="{FF2B5EF4-FFF2-40B4-BE49-F238E27FC236}">
                <a16:creationId xmlns:a16="http://schemas.microsoft.com/office/drawing/2014/main" xmlns="" id="{133A7501-6F6B-45D8-A39F-E8651621037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2538" y="225231"/>
            <a:ext cx="1275763" cy="75643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artoon Cloud Drawing Free Photo PNG | Nuvem desenho png, Nuvem desenho,  Imagem nuvem">
            <a:extLst>
              <a:ext uri="{FF2B5EF4-FFF2-40B4-BE49-F238E27FC236}">
                <a16:creationId xmlns:a16="http://schemas.microsoft.com/office/drawing/2014/main" xmlns="" id="{7D4CC6A2-BE77-49FF-96DB-2ED77AD1061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49509" y="872694"/>
            <a:ext cx="998490" cy="592033"/>
          </a:xfrm>
          <a:prstGeom prst="rect">
            <a:avLst/>
          </a:prstGeom>
          <a:noFill/>
          <a:extLst>
            <a:ext uri="{909E8E84-426E-40DD-AFC4-6F175D3DCCD1}">
              <a14:hiddenFill xmlns:a14="http://schemas.microsoft.com/office/drawing/2010/main">
                <a:solidFill>
                  <a:srgbClr val="FFFFFF"/>
                </a:solidFill>
              </a14:hiddenFill>
            </a:ext>
          </a:extLst>
        </p:spPr>
      </p:pic>
      <p:sp>
        <p:nvSpPr>
          <p:cNvPr id="35" name="AutoShape 4" descr="Butterflies Vector Transparent Background | PNG Mart">
            <a:extLst>
              <a:ext uri="{FF2B5EF4-FFF2-40B4-BE49-F238E27FC236}">
                <a16:creationId xmlns:a16="http://schemas.microsoft.com/office/drawing/2014/main" xmlns="" id="{EA78BF6F-0CF6-4F74-8B64-6B69DCD60E12}"/>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buClrTx/>
              <a:defRPr/>
            </a:pPr>
            <a:endParaRPr lang="en-US" sz="1350" kern="1200">
              <a:solidFill>
                <a:prstClr val="black"/>
              </a:solidFill>
              <a:latin typeface="字魂59号-创粗黑"/>
              <a:cs typeface="+mn-cs"/>
            </a:endParaRPr>
          </a:p>
        </p:txBody>
      </p:sp>
      <p:sp>
        <p:nvSpPr>
          <p:cNvPr id="2" name="Rectangle: Rounded Corners 1">
            <a:extLst>
              <a:ext uri="{FF2B5EF4-FFF2-40B4-BE49-F238E27FC236}">
                <a16:creationId xmlns:a16="http://schemas.microsoft.com/office/drawing/2014/main" xmlns="" id="{57D298E7-5618-45C7-967A-98CE078E70D4}"/>
              </a:ext>
            </a:extLst>
          </p:cNvPr>
          <p:cNvSpPr/>
          <p:nvPr/>
        </p:nvSpPr>
        <p:spPr>
          <a:xfrm>
            <a:off x="2786063" y="1721644"/>
            <a:ext cx="4236244" cy="1185863"/>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defRPr/>
            </a:pPr>
            <a:endParaRPr lang="en-US" sz="1350" kern="1200">
              <a:solidFill>
                <a:prstClr val="white"/>
              </a:solidFill>
              <a:latin typeface="字魂59号-创粗黑"/>
            </a:endParaRPr>
          </a:p>
        </p:txBody>
      </p:sp>
      <p:sp>
        <p:nvSpPr>
          <p:cNvPr id="4" name="Rectangle: Rounded Corners 3">
            <a:extLst>
              <a:ext uri="{FF2B5EF4-FFF2-40B4-BE49-F238E27FC236}">
                <a16:creationId xmlns:a16="http://schemas.microsoft.com/office/drawing/2014/main" xmlns="" id="{4FE8808E-A709-D29F-B5A1-78D85D1E08F6}"/>
              </a:ext>
            </a:extLst>
          </p:cNvPr>
          <p:cNvSpPr/>
          <p:nvPr/>
        </p:nvSpPr>
        <p:spPr>
          <a:xfrm>
            <a:off x="573772" y="1345104"/>
            <a:ext cx="7740360" cy="1984633"/>
          </a:xfrm>
          <a:prstGeom prst="roundRect">
            <a:avLst/>
          </a:prstGeom>
          <a:solidFill>
            <a:srgbClr val="FFFF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rgbClr val="FF0000"/>
                </a:solidFill>
                <a:latin typeface="Time s New Roman"/>
              </a:rPr>
              <a:t>Hoạt</a:t>
            </a:r>
            <a:r>
              <a:rPr lang="en-US" sz="3600" b="1" dirty="0">
                <a:solidFill>
                  <a:srgbClr val="FF0000"/>
                </a:solidFill>
                <a:latin typeface="Time s New Roman"/>
              </a:rPr>
              <a:t> </a:t>
            </a:r>
            <a:r>
              <a:rPr lang="en-US" sz="3600" b="1" dirty="0" err="1">
                <a:solidFill>
                  <a:srgbClr val="FF0000"/>
                </a:solidFill>
                <a:latin typeface="Time s New Roman"/>
              </a:rPr>
              <a:t>động</a:t>
            </a:r>
            <a:r>
              <a:rPr lang="en-US" sz="3600" b="1" dirty="0">
                <a:solidFill>
                  <a:srgbClr val="FF0000"/>
                </a:solidFill>
                <a:latin typeface="Time s New Roman"/>
              </a:rPr>
              <a:t> 1: </a:t>
            </a:r>
            <a:endParaRPr lang="vi-VN" sz="3600" b="1" dirty="0">
              <a:solidFill>
                <a:srgbClr val="FF0000"/>
              </a:solidFill>
              <a:latin typeface="Time s New Roman"/>
            </a:endParaRPr>
          </a:p>
          <a:p>
            <a:pPr lvl="0" algn="ctr"/>
            <a:r>
              <a:rPr lang="en-US" sz="3600" b="1" dirty="0" err="1">
                <a:solidFill>
                  <a:srgbClr val="3333FF"/>
                </a:solidFill>
                <a:latin typeface="Time s New Roman"/>
              </a:rPr>
              <a:t>Xây</a:t>
            </a:r>
            <a:r>
              <a:rPr lang="en-US" sz="3600" b="1" dirty="0">
                <a:solidFill>
                  <a:srgbClr val="3333FF"/>
                </a:solidFill>
                <a:latin typeface="Time s New Roman"/>
              </a:rPr>
              <a:t> </a:t>
            </a:r>
            <a:r>
              <a:rPr lang="en-US" sz="3600" b="1" dirty="0" err="1">
                <a:solidFill>
                  <a:srgbClr val="3333FF"/>
                </a:solidFill>
                <a:latin typeface="Time s New Roman"/>
              </a:rPr>
              <a:t>dựng</a:t>
            </a:r>
            <a:r>
              <a:rPr lang="en-US" sz="3600" b="1" dirty="0">
                <a:solidFill>
                  <a:srgbClr val="3333FF"/>
                </a:solidFill>
                <a:latin typeface="Time s New Roman"/>
              </a:rPr>
              <a:t> </a:t>
            </a:r>
            <a:r>
              <a:rPr lang="en-US" sz="3600" b="1" dirty="0" err="1">
                <a:solidFill>
                  <a:srgbClr val="3333FF"/>
                </a:solidFill>
                <a:latin typeface="Time s New Roman"/>
              </a:rPr>
              <a:t>kế</a:t>
            </a:r>
            <a:r>
              <a:rPr lang="en-US" sz="3600" b="1" dirty="0">
                <a:solidFill>
                  <a:srgbClr val="3333FF"/>
                </a:solidFill>
                <a:latin typeface="Time s New Roman"/>
              </a:rPr>
              <a:t> </a:t>
            </a:r>
            <a:r>
              <a:rPr lang="en-US" sz="3600" b="1" dirty="0" err="1">
                <a:solidFill>
                  <a:srgbClr val="3333FF"/>
                </a:solidFill>
                <a:latin typeface="Time s New Roman"/>
              </a:rPr>
              <a:t>hoạch</a:t>
            </a:r>
            <a:r>
              <a:rPr lang="en-US" sz="3600" b="1" dirty="0">
                <a:solidFill>
                  <a:srgbClr val="3333FF"/>
                </a:solidFill>
                <a:latin typeface="Time s New Roman"/>
              </a:rPr>
              <a:t> </a:t>
            </a:r>
            <a:r>
              <a:rPr lang="en-US" sz="3600" b="1" dirty="0" err="1">
                <a:solidFill>
                  <a:srgbClr val="3333FF"/>
                </a:solidFill>
                <a:latin typeface="Time s New Roman"/>
              </a:rPr>
              <a:t>thực</a:t>
            </a:r>
            <a:r>
              <a:rPr lang="en-US" sz="3600" b="1" dirty="0">
                <a:solidFill>
                  <a:srgbClr val="3333FF"/>
                </a:solidFill>
                <a:latin typeface="Time s New Roman"/>
              </a:rPr>
              <a:t> </a:t>
            </a:r>
            <a:r>
              <a:rPr lang="en-US" sz="3600" b="1" dirty="0" err="1">
                <a:solidFill>
                  <a:srgbClr val="3333FF"/>
                </a:solidFill>
                <a:latin typeface="Time s New Roman"/>
              </a:rPr>
              <a:t>hiện</a:t>
            </a:r>
            <a:r>
              <a:rPr lang="en-US" sz="3600" b="1" dirty="0">
                <a:solidFill>
                  <a:srgbClr val="3333FF"/>
                </a:solidFill>
                <a:latin typeface="Time s New Roman"/>
              </a:rPr>
              <a:t> </a:t>
            </a:r>
            <a:r>
              <a:rPr lang="en-US" sz="3600" b="1" dirty="0" err="1">
                <a:solidFill>
                  <a:srgbClr val="3333FF"/>
                </a:solidFill>
                <a:latin typeface="Time s New Roman"/>
              </a:rPr>
              <a:t>dự</a:t>
            </a:r>
            <a:r>
              <a:rPr lang="en-US" sz="3600" b="1" dirty="0">
                <a:solidFill>
                  <a:srgbClr val="3333FF"/>
                </a:solidFill>
                <a:latin typeface="Time s New Roman"/>
              </a:rPr>
              <a:t> </a:t>
            </a:r>
            <a:r>
              <a:rPr lang="en-US" sz="3600" b="1" dirty="0" err="1">
                <a:solidFill>
                  <a:srgbClr val="3333FF"/>
                </a:solidFill>
                <a:latin typeface="Time s New Roman"/>
              </a:rPr>
              <a:t>án</a:t>
            </a:r>
            <a:r>
              <a:rPr lang="en-US" sz="3600" b="1" dirty="0">
                <a:solidFill>
                  <a:srgbClr val="3333FF"/>
                </a:solidFill>
                <a:latin typeface="Time s New Roman"/>
              </a:rPr>
              <a:t> </a:t>
            </a:r>
            <a:r>
              <a:rPr lang="vi-VN" sz="3600" b="1" dirty="0">
                <a:solidFill>
                  <a:srgbClr val="3333FF"/>
                </a:solidFill>
                <a:latin typeface="Time s New Roman"/>
              </a:rPr>
              <a:t>H</a:t>
            </a:r>
            <a:r>
              <a:rPr lang="en-US" sz="3600" b="1" dirty="0" err="1">
                <a:solidFill>
                  <a:srgbClr val="3333FF"/>
                </a:solidFill>
                <a:latin typeface="Time s New Roman"/>
              </a:rPr>
              <a:t>ành</a:t>
            </a:r>
            <a:r>
              <a:rPr lang="en-US" sz="3600" b="1" dirty="0">
                <a:solidFill>
                  <a:srgbClr val="3333FF"/>
                </a:solidFill>
                <a:latin typeface="Time s New Roman"/>
              </a:rPr>
              <a:t> lang </a:t>
            </a:r>
            <a:r>
              <a:rPr lang="en-US" sz="3600" b="1" dirty="0" err="1">
                <a:solidFill>
                  <a:srgbClr val="3333FF"/>
                </a:solidFill>
                <a:latin typeface="Time s New Roman"/>
              </a:rPr>
              <a:t>xanh</a:t>
            </a:r>
            <a:r>
              <a:rPr lang="en-US" sz="3600" b="1" dirty="0">
                <a:solidFill>
                  <a:srgbClr val="3333FF"/>
                </a:solidFill>
                <a:latin typeface="Time s New Roman"/>
              </a:rPr>
              <a:t>. </a:t>
            </a:r>
            <a:endParaRPr kumimoji="0" lang="en-US" sz="3600" b="1" i="0" u="none" strike="noStrike" kern="1200" cap="none" spc="0" normalizeH="0" baseline="0" noProof="0" dirty="0">
              <a:ln>
                <a:noFill/>
              </a:ln>
              <a:solidFill>
                <a:srgbClr val="3333FF"/>
              </a:solidFill>
              <a:effectLst/>
              <a:uLnTx/>
              <a:uFillTx/>
              <a:latin typeface="Time s New Roman"/>
            </a:endParaRPr>
          </a:p>
        </p:txBody>
      </p:sp>
    </p:spTree>
    <p:extLst>
      <p:ext uri="{BB962C8B-B14F-4D97-AF65-F5344CB8AC3E}">
        <p14:creationId xmlns:p14="http://schemas.microsoft.com/office/powerpoint/2010/main" val="359165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3" descr="Calendar&#10;&#10;Description automatically generated with medium confidence">
            <a:extLst>
              <a:ext uri="{FF2B5EF4-FFF2-40B4-BE49-F238E27FC236}">
                <a16:creationId xmlns:a16="http://schemas.microsoft.com/office/drawing/2014/main" xmlns="" id="{7021EE31-63B0-C21C-8C3F-90C35719EE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9" name="Rectangle 18">
            <a:extLst>
              <a:ext uri="{FF2B5EF4-FFF2-40B4-BE49-F238E27FC236}">
                <a16:creationId xmlns:a16="http://schemas.microsoft.com/office/drawing/2014/main" xmlns="" id="{8C1FAB9C-950F-40B0-9755-0A11D12A2EC7}"/>
              </a:ext>
            </a:extLst>
          </p:cNvPr>
          <p:cNvSpPr/>
          <p:nvPr/>
        </p:nvSpPr>
        <p:spPr>
          <a:xfrm>
            <a:off x="197971" y="148024"/>
            <a:ext cx="8748058" cy="4806020"/>
          </a:xfrm>
          <a:custGeom>
            <a:avLst/>
            <a:gdLst>
              <a:gd name="connsiteX0" fmla="*/ 0 w 8748058"/>
              <a:gd name="connsiteY0" fmla="*/ 0 h 4806020"/>
              <a:gd name="connsiteX1" fmla="*/ 760408 w 8748058"/>
              <a:gd name="connsiteY1" fmla="*/ 0 h 4806020"/>
              <a:gd name="connsiteX2" fmla="*/ 1258374 w 8748058"/>
              <a:gd name="connsiteY2" fmla="*/ 0 h 4806020"/>
              <a:gd name="connsiteX3" fmla="*/ 1668860 w 8748058"/>
              <a:gd name="connsiteY3" fmla="*/ 0 h 4806020"/>
              <a:gd name="connsiteX4" fmla="*/ 2166827 w 8748058"/>
              <a:gd name="connsiteY4" fmla="*/ 0 h 4806020"/>
              <a:gd name="connsiteX5" fmla="*/ 3014715 w 8748058"/>
              <a:gd name="connsiteY5" fmla="*/ 0 h 4806020"/>
              <a:gd name="connsiteX6" fmla="*/ 3687643 w 8748058"/>
              <a:gd name="connsiteY6" fmla="*/ 0 h 4806020"/>
              <a:gd name="connsiteX7" fmla="*/ 4360570 w 8748058"/>
              <a:gd name="connsiteY7" fmla="*/ 0 h 4806020"/>
              <a:gd name="connsiteX8" fmla="*/ 4771056 w 8748058"/>
              <a:gd name="connsiteY8" fmla="*/ 0 h 4806020"/>
              <a:gd name="connsiteX9" fmla="*/ 5531464 w 8748058"/>
              <a:gd name="connsiteY9" fmla="*/ 0 h 4806020"/>
              <a:gd name="connsiteX10" fmla="*/ 6204392 w 8748058"/>
              <a:gd name="connsiteY10" fmla="*/ 0 h 4806020"/>
              <a:gd name="connsiteX11" fmla="*/ 6702358 w 8748058"/>
              <a:gd name="connsiteY11" fmla="*/ 0 h 4806020"/>
              <a:gd name="connsiteX12" fmla="*/ 7200325 w 8748058"/>
              <a:gd name="connsiteY12" fmla="*/ 0 h 4806020"/>
              <a:gd name="connsiteX13" fmla="*/ 7610810 w 8748058"/>
              <a:gd name="connsiteY13" fmla="*/ 0 h 4806020"/>
              <a:gd name="connsiteX14" fmla="*/ 8748058 w 8748058"/>
              <a:gd name="connsiteY14" fmla="*/ 0 h 4806020"/>
              <a:gd name="connsiteX15" fmla="*/ 8748058 w 8748058"/>
              <a:gd name="connsiteY15" fmla="*/ 638514 h 4806020"/>
              <a:gd name="connsiteX16" fmla="*/ 8748058 w 8748058"/>
              <a:gd name="connsiteY16" fmla="*/ 1421209 h 4806020"/>
              <a:gd name="connsiteX17" fmla="*/ 8748058 w 8748058"/>
              <a:gd name="connsiteY17" fmla="*/ 2011663 h 4806020"/>
              <a:gd name="connsiteX18" fmla="*/ 8748058 w 8748058"/>
              <a:gd name="connsiteY18" fmla="*/ 2554056 h 4806020"/>
              <a:gd name="connsiteX19" fmla="*/ 8748058 w 8748058"/>
              <a:gd name="connsiteY19" fmla="*/ 3192570 h 4806020"/>
              <a:gd name="connsiteX20" fmla="*/ 8748058 w 8748058"/>
              <a:gd name="connsiteY20" fmla="*/ 3879145 h 4806020"/>
              <a:gd name="connsiteX21" fmla="*/ 8748058 w 8748058"/>
              <a:gd name="connsiteY21" fmla="*/ 4806020 h 4806020"/>
              <a:gd name="connsiteX22" fmla="*/ 8337572 w 8748058"/>
              <a:gd name="connsiteY22" fmla="*/ 4806020 h 4806020"/>
              <a:gd name="connsiteX23" fmla="*/ 7664645 w 8748058"/>
              <a:gd name="connsiteY23" fmla="*/ 4806020 h 4806020"/>
              <a:gd name="connsiteX24" fmla="*/ 6991717 w 8748058"/>
              <a:gd name="connsiteY24" fmla="*/ 4806020 h 4806020"/>
              <a:gd name="connsiteX25" fmla="*/ 6581231 w 8748058"/>
              <a:gd name="connsiteY25" fmla="*/ 4806020 h 4806020"/>
              <a:gd name="connsiteX26" fmla="*/ 5820823 w 8748058"/>
              <a:gd name="connsiteY26" fmla="*/ 4806020 h 4806020"/>
              <a:gd name="connsiteX27" fmla="*/ 4972935 w 8748058"/>
              <a:gd name="connsiteY27" fmla="*/ 4806020 h 4806020"/>
              <a:gd name="connsiteX28" fmla="*/ 4125046 w 8748058"/>
              <a:gd name="connsiteY28" fmla="*/ 4806020 h 4806020"/>
              <a:gd name="connsiteX29" fmla="*/ 3539599 w 8748058"/>
              <a:gd name="connsiteY29" fmla="*/ 4806020 h 4806020"/>
              <a:gd name="connsiteX30" fmla="*/ 3041632 w 8748058"/>
              <a:gd name="connsiteY30" fmla="*/ 4806020 h 4806020"/>
              <a:gd name="connsiteX31" fmla="*/ 2281224 w 8748058"/>
              <a:gd name="connsiteY31" fmla="*/ 4806020 h 4806020"/>
              <a:gd name="connsiteX32" fmla="*/ 1520816 w 8748058"/>
              <a:gd name="connsiteY32" fmla="*/ 4806020 h 4806020"/>
              <a:gd name="connsiteX33" fmla="*/ 1110330 w 8748058"/>
              <a:gd name="connsiteY33" fmla="*/ 4806020 h 4806020"/>
              <a:gd name="connsiteX34" fmla="*/ 0 w 8748058"/>
              <a:gd name="connsiteY34" fmla="*/ 4806020 h 4806020"/>
              <a:gd name="connsiteX35" fmla="*/ 0 w 8748058"/>
              <a:gd name="connsiteY35" fmla="*/ 4263626 h 4806020"/>
              <a:gd name="connsiteX36" fmla="*/ 0 w 8748058"/>
              <a:gd name="connsiteY36" fmla="*/ 3528992 h 4806020"/>
              <a:gd name="connsiteX37" fmla="*/ 0 w 8748058"/>
              <a:gd name="connsiteY37" fmla="*/ 2986598 h 4806020"/>
              <a:gd name="connsiteX38" fmla="*/ 0 w 8748058"/>
              <a:gd name="connsiteY38" fmla="*/ 2251964 h 4806020"/>
              <a:gd name="connsiteX39" fmla="*/ 0 w 8748058"/>
              <a:gd name="connsiteY39" fmla="*/ 1469269 h 4806020"/>
              <a:gd name="connsiteX40" fmla="*/ 0 w 8748058"/>
              <a:gd name="connsiteY40" fmla="*/ 686574 h 4806020"/>
              <a:gd name="connsiteX41" fmla="*/ 0 w 8748058"/>
              <a:gd name="connsiteY41" fmla="*/ 0 h 480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748058" h="4806020" fill="none" extrusionOk="0">
                <a:moveTo>
                  <a:pt x="0" y="0"/>
                </a:moveTo>
                <a:cubicBezTo>
                  <a:pt x="305934" y="13882"/>
                  <a:pt x="596651" y="-18389"/>
                  <a:pt x="760408" y="0"/>
                </a:cubicBezTo>
                <a:cubicBezTo>
                  <a:pt x="924165" y="18389"/>
                  <a:pt x="1081542" y="1917"/>
                  <a:pt x="1258374" y="0"/>
                </a:cubicBezTo>
                <a:cubicBezTo>
                  <a:pt x="1435206" y="-1917"/>
                  <a:pt x="1482778" y="14773"/>
                  <a:pt x="1668860" y="0"/>
                </a:cubicBezTo>
                <a:cubicBezTo>
                  <a:pt x="1854942" y="-14773"/>
                  <a:pt x="1937422" y="-12745"/>
                  <a:pt x="2166827" y="0"/>
                </a:cubicBezTo>
                <a:cubicBezTo>
                  <a:pt x="2396232" y="12745"/>
                  <a:pt x="2637855" y="34837"/>
                  <a:pt x="3014715" y="0"/>
                </a:cubicBezTo>
                <a:cubicBezTo>
                  <a:pt x="3391575" y="-34837"/>
                  <a:pt x="3529196" y="24287"/>
                  <a:pt x="3687643" y="0"/>
                </a:cubicBezTo>
                <a:cubicBezTo>
                  <a:pt x="3846090" y="-24287"/>
                  <a:pt x="4094270" y="-9979"/>
                  <a:pt x="4360570" y="0"/>
                </a:cubicBezTo>
                <a:cubicBezTo>
                  <a:pt x="4626870" y="9979"/>
                  <a:pt x="4567961" y="11043"/>
                  <a:pt x="4771056" y="0"/>
                </a:cubicBezTo>
                <a:cubicBezTo>
                  <a:pt x="4974151" y="-11043"/>
                  <a:pt x="5340299" y="15046"/>
                  <a:pt x="5531464" y="0"/>
                </a:cubicBezTo>
                <a:cubicBezTo>
                  <a:pt x="5722629" y="-15046"/>
                  <a:pt x="6055281" y="-5536"/>
                  <a:pt x="6204392" y="0"/>
                </a:cubicBezTo>
                <a:cubicBezTo>
                  <a:pt x="6353503" y="5536"/>
                  <a:pt x="6557446" y="-942"/>
                  <a:pt x="6702358" y="0"/>
                </a:cubicBezTo>
                <a:cubicBezTo>
                  <a:pt x="6847270" y="942"/>
                  <a:pt x="6955102" y="4580"/>
                  <a:pt x="7200325" y="0"/>
                </a:cubicBezTo>
                <a:cubicBezTo>
                  <a:pt x="7445548" y="-4580"/>
                  <a:pt x="7471530" y="10022"/>
                  <a:pt x="7610810" y="0"/>
                </a:cubicBezTo>
                <a:cubicBezTo>
                  <a:pt x="7750091" y="-10022"/>
                  <a:pt x="8506576" y="50724"/>
                  <a:pt x="8748058" y="0"/>
                </a:cubicBezTo>
                <a:cubicBezTo>
                  <a:pt x="8751197" y="238582"/>
                  <a:pt x="8769902" y="406880"/>
                  <a:pt x="8748058" y="638514"/>
                </a:cubicBezTo>
                <a:cubicBezTo>
                  <a:pt x="8726214" y="870148"/>
                  <a:pt x="8739449" y="1202345"/>
                  <a:pt x="8748058" y="1421209"/>
                </a:cubicBezTo>
                <a:cubicBezTo>
                  <a:pt x="8756667" y="1640073"/>
                  <a:pt x="8732625" y="1782498"/>
                  <a:pt x="8748058" y="2011663"/>
                </a:cubicBezTo>
                <a:cubicBezTo>
                  <a:pt x="8763491" y="2240828"/>
                  <a:pt x="8764644" y="2350196"/>
                  <a:pt x="8748058" y="2554056"/>
                </a:cubicBezTo>
                <a:cubicBezTo>
                  <a:pt x="8731472" y="2757916"/>
                  <a:pt x="8758580" y="3030521"/>
                  <a:pt x="8748058" y="3192570"/>
                </a:cubicBezTo>
                <a:cubicBezTo>
                  <a:pt x="8737536" y="3354619"/>
                  <a:pt x="8776571" y="3722726"/>
                  <a:pt x="8748058" y="3879145"/>
                </a:cubicBezTo>
                <a:cubicBezTo>
                  <a:pt x="8719545" y="4035564"/>
                  <a:pt x="8786653" y="4594615"/>
                  <a:pt x="8748058" y="4806020"/>
                </a:cubicBezTo>
                <a:cubicBezTo>
                  <a:pt x="8624273" y="4806625"/>
                  <a:pt x="8514363" y="4795670"/>
                  <a:pt x="8337572" y="4806020"/>
                </a:cubicBezTo>
                <a:cubicBezTo>
                  <a:pt x="8160781" y="4816370"/>
                  <a:pt x="7823915" y="4795645"/>
                  <a:pt x="7664645" y="4806020"/>
                </a:cubicBezTo>
                <a:cubicBezTo>
                  <a:pt x="7505375" y="4816395"/>
                  <a:pt x="7316318" y="4783358"/>
                  <a:pt x="6991717" y="4806020"/>
                </a:cubicBezTo>
                <a:cubicBezTo>
                  <a:pt x="6667116" y="4828682"/>
                  <a:pt x="6683981" y="4802647"/>
                  <a:pt x="6581231" y="4806020"/>
                </a:cubicBezTo>
                <a:cubicBezTo>
                  <a:pt x="6478481" y="4809393"/>
                  <a:pt x="6109178" y="4773328"/>
                  <a:pt x="5820823" y="4806020"/>
                </a:cubicBezTo>
                <a:cubicBezTo>
                  <a:pt x="5532468" y="4838712"/>
                  <a:pt x="5190743" y="4785929"/>
                  <a:pt x="4972935" y="4806020"/>
                </a:cubicBezTo>
                <a:cubicBezTo>
                  <a:pt x="4755127" y="4826111"/>
                  <a:pt x="4392402" y="4803063"/>
                  <a:pt x="4125046" y="4806020"/>
                </a:cubicBezTo>
                <a:cubicBezTo>
                  <a:pt x="3857690" y="4808977"/>
                  <a:pt x="3716514" y="4800162"/>
                  <a:pt x="3539599" y="4806020"/>
                </a:cubicBezTo>
                <a:cubicBezTo>
                  <a:pt x="3362684" y="4811878"/>
                  <a:pt x="3289148" y="4807922"/>
                  <a:pt x="3041632" y="4806020"/>
                </a:cubicBezTo>
                <a:cubicBezTo>
                  <a:pt x="2794116" y="4804118"/>
                  <a:pt x="2613001" y="4840879"/>
                  <a:pt x="2281224" y="4806020"/>
                </a:cubicBezTo>
                <a:cubicBezTo>
                  <a:pt x="1949447" y="4771161"/>
                  <a:pt x="1704061" y="4822399"/>
                  <a:pt x="1520816" y="4806020"/>
                </a:cubicBezTo>
                <a:cubicBezTo>
                  <a:pt x="1337571" y="4789641"/>
                  <a:pt x="1311034" y="4803057"/>
                  <a:pt x="1110330" y="4806020"/>
                </a:cubicBezTo>
                <a:cubicBezTo>
                  <a:pt x="909626" y="4808983"/>
                  <a:pt x="545243" y="4838371"/>
                  <a:pt x="0" y="4806020"/>
                </a:cubicBezTo>
                <a:cubicBezTo>
                  <a:pt x="-20959" y="4634467"/>
                  <a:pt x="11284" y="4426876"/>
                  <a:pt x="0" y="4263626"/>
                </a:cubicBezTo>
                <a:cubicBezTo>
                  <a:pt x="-11284" y="4100376"/>
                  <a:pt x="18472" y="3834493"/>
                  <a:pt x="0" y="3528992"/>
                </a:cubicBezTo>
                <a:cubicBezTo>
                  <a:pt x="-18472" y="3223491"/>
                  <a:pt x="12813" y="3209913"/>
                  <a:pt x="0" y="2986598"/>
                </a:cubicBezTo>
                <a:cubicBezTo>
                  <a:pt x="-12813" y="2763283"/>
                  <a:pt x="-3296" y="2495786"/>
                  <a:pt x="0" y="2251964"/>
                </a:cubicBezTo>
                <a:cubicBezTo>
                  <a:pt x="3296" y="2008142"/>
                  <a:pt x="-3979" y="1814652"/>
                  <a:pt x="0" y="1469269"/>
                </a:cubicBezTo>
                <a:cubicBezTo>
                  <a:pt x="3979" y="1123886"/>
                  <a:pt x="-5564" y="908053"/>
                  <a:pt x="0" y="686574"/>
                </a:cubicBezTo>
                <a:cubicBezTo>
                  <a:pt x="5564" y="465095"/>
                  <a:pt x="15307" y="169323"/>
                  <a:pt x="0" y="0"/>
                </a:cubicBezTo>
                <a:close/>
              </a:path>
              <a:path w="8748058" h="4806020" stroke="0" extrusionOk="0">
                <a:moveTo>
                  <a:pt x="0" y="0"/>
                </a:moveTo>
                <a:cubicBezTo>
                  <a:pt x="368719" y="35629"/>
                  <a:pt x="597920" y="24930"/>
                  <a:pt x="760408" y="0"/>
                </a:cubicBezTo>
                <a:cubicBezTo>
                  <a:pt x="922896" y="-24930"/>
                  <a:pt x="1106201" y="-8313"/>
                  <a:pt x="1258374" y="0"/>
                </a:cubicBezTo>
                <a:cubicBezTo>
                  <a:pt x="1410547" y="8313"/>
                  <a:pt x="1655550" y="-16697"/>
                  <a:pt x="1843821" y="0"/>
                </a:cubicBezTo>
                <a:cubicBezTo>
                  <a:pt x="2032092" y="16697"/>
                  <a:pt x="2303954" y="27683"/>
                  <a:pt x="2691710" y="0"/>
                </a:cubicBezTo>
                <a:cubicBezTo>
                  <a:pt x="3079466" y="-27683"/>
                  <a:pt x="3204055" y="-16042"/>
                  <a:pt x="3452118" y="0"/>
                </a:cubicBezTo>
                <a:cubicBezTo>
                  <a:pt x="3700181" y="16042"/>
                  <a:pt x="3730219" y="17960"/>
                  <a:pt x="3950085" y="0"/>
                </a:cubicBezTo>
                <a:cubicBezTo>
                  <a:pt x="4169951" y="-17960"/>
                  <a:pt x="4374357" y="-17662"/>
                  <a:pt x="4535532" y="0"/>
                </a:cubicBezTo>
                <a:cubicBezTo>
                  <a:pt x="4696707" y="17662"/>
                  <a:pt x="4925599" y="10785"/>
                  <a:pt x="5208459" y="0"/>
                </a:cubicBezTo>
                <a:cubicBezTo>
                  <a:pt x="5491319" y="-10785"/>
                  <a:pt x="5544381" y="19006"/>
                  <a:pt x="5706426" y="0"/>
                </a:cubicBezTo>
                <a:cubicBezTo>
                  <a:pt x="5868471" y="-19006"/>
                  <a:pt x="6112096" y="-19680"/>
                  <a:pt x="6466834" y="0"/>
                </a:cubicBezTo>
                <a:cubicBezTo>
                  <a:pt x="6821572" y="19680"/>
                  <a:pt x="6881645" y="-263"/>
                  <a:pt x="7139761" y="0"/>
                </a:cubicBezTo>
                <a:cubicBezTo>
                  <a:pt x="7397877" y="263"/>
                  <a:pt x="7544338" y="-31679"/>
                  <a:pt x="7812689" y="0"/>
                </a:cubicBezTo>
                <a:cubicBezTo>
                  <a:pt x="8081040" y="31679"/>
                  <a:pt x="8358878" y="-45184"/>
                  <a:pt x="8748058" y="0"/>
                </a:cubicBezTo>
                <a:cubicBezTo>
                  <a:pt x="8774456" y="211162"/>
                  <a:pt x="8718841" y="386781"/>
                  <a:pt x="8748058" y="686574"/>
                </a:cubicBezTo>
                <a:cubicBezTo>
                  <a:pt x="8777275" y="986367"/>
                  <a:pt x="8777818" y="1248397"/>
                  <a:pt x="8748058" y="1421209"/>
                </a:cubicBezTo>
                <a:cubicBezTo>
                  <a:pt x="8718298" y="1594021"/>
                  <a:pt x="8741910" y="1903102"/>
                  <a:pt x="8748058" y="2059723"/>
                </a:cubicBezTo>
                <a:cubicBezTo>
                  <a:pt x="8754206" y="2216344"/>
                  <a:pt x="8734559" y="2500517"/>
                  <a:pt x="8748058" y="2650177"/>
                </a:cubicBezTo>
                <a:cubicBezTo>
                  <a:pt x="8761557" y="2799837"/>
                  <a:pt x="8761316" y="2951950"/>
                  <a:pt x="8748058" y="3192570"/>
                </a:cubicBezTo>
                <a:cubicBezTo>
                  <a:pt x="8734800" y="3433190"/>
                  <a:pt x="8751965" y="3594887"/>
                  <a:pt x="8748058" y="3927205"/>
                </a:cubicBezTo>
                <a:cubicBezTo>
                  <a:pt x="8744151" y="4259524"/>
                  <a:pt x="8769337" y="4510783"/>
                  <a:pt x="8748058" y="4806020"/>
                </a:cubicBezTo>
                <a:cubicBezTo>
                  <a:pt x="8494162" y="4776954"/>
                  <a:pt x="8237007" y="4780169"/>
                  <a:pt x="7900169" y="4806020"/>
                </a:cubicBezTo>
                <a:cubicBezTo>
                  <a:pt x="7563331" y="4831871"/>
                  <a:pt x="7591176" y="4802488"/>
                  <a:pt x="7402203" y="4806020"/>
                </a:cubicBezTo>
                <a:cubicBezTo>
                  <a:pt x="7213230" y="4809552"/>
                  <a:pt x="7029929" y="4778343"/>
                  <a:pt x="6816756" y="4806020"/>
                </a:cubicBezTo>
                <a:cubicBezTo>
                  <a:pt x="6603583" y="4833697"/>
                  <a:pt x="6245136" y="4828863"/>
                  <a:pt x="6056348" y="4806020"/>
                </a:cubicBezTo>
                <a:cubicBezTo>
                  <a:pt x="5867560" y="4783177"/>
                  <a:pt x="5445465" y="4784608"/>
                  <a:pt x="5208459" y="4806020"/>
                </a:cubicBezTo>
                <a:cubicBezTo>
                  <a:pt x="4971453" y="4827432"/>
                  <a:pt x="4640916" y="4800533"/>
                  <a:pt x="4448051" y="4806020"/>
                </a:cubicBezTo>
                <a:cubicBezTo>
                  <a:pt x="4255186" y="4811507"/>
                  <a:pt x="3975719" y="4804444"/>
                  <a:pt x="3600162" y="4806020"/>
                </a:cubicBezTo>
                <a:cubicBezTo>
                  <a:pt x="3224605" y="4807596"/>
                  <a:pt x="3213001" y="4821650"/>
                  <a:pt x="2927235" y="4806020"/>
                </a:cubicBezTo>
                <a:cubicBezTo>
                  <a:pt x="2641469" y="4790390"/>
                  <a:pt x="2439591" y="4805942"/>
                  <a:pt x="2079346" y="4806020"/>
                </a:cubicBezTo>
                <a:cubicBezTo>
                  <a:pt x="1719101" y="4806098"/>
                  <a:pt x="1534542" y="4820094"/>
                  <a:pt x="1231457" y="4806020"/>
                </a:cubicBezTo>
                <a:cubicBezTo>
                  <a:pt x="928372" y="4791946"/>
                  <a:pt x="905443" y="4818026"/>
                  <a:pt x="733491" y="4806020"/>
                </a:cubicBezTo>
                <a:cubicBezTo>
                  <a:pt x="561539" y="4794014"/>
                  <a:pt x="355617" y="4813167"/>
                  <a:pt x="0" y="4806020"/>
                </a:cubicBezTo>
                <a:cubicBezTo>
                  <a:pt x="7653" y="4547832"/>
                  <a:pt x="-6088" y="4342664"/>
                  <a:pt x="0" y="4167506"/>
                </a:cubicBezTo>
                <a:cubicBezTo>
                  <a:pt x="6088" y="3992348"/>
                  <a:pt x="20600" y="3682964"/>
                  <a:pt x="0" y="3384811"/>
                </a:cubicBezTo>
                <a:cubicBezTo>
                  <a:pt x="-20600" y="3086658"/>
                  <a:pt x="3551" y="3054208"/>
                  <a:pt x="0" y="2746297"/>
                </a:cubicBezTo>
                <a:cubicBezTo>
                  <a:pt x="-3551" y="2438386"/>
                  <a:pt x="21014" y="2224607"/>
                  <a:pt x="0" y="2059723"/>
                </a:cubicBezTo>
                <a:cubicBezTo>
                  <a:pt x="-21014" y="1894839"/>
                  <a:pt x="25179" y="1532881"/>
                  <a:pt x="0" y="1325088"/>
                </a:cubicBezTo>
                <a:cubicBezTo>
                  <a:pt x="-25179" y="1117296"/>
                  <a:pt x="-21317" y="865793"/>
                  <a:pt x="0" y="686574"/>
                </a:cubicBezTo>
                <a:cubicBezTo>
                  <a:pt x="21317" y="507355"/>
                  <a:pt x="26794" y="293212"/>
                  <a:pt x="0" y="0"/>
                </a:cubicBezTo>
                <a:close/>
              </a:path>
            </a:pathLst>
          </a:custGeom>
          <a:solidFill>
            <a:srgbClr val="FFFFFF">
              <a:alpha val="87059"/>
            </a:srgbClr>
          </a:solidFill>
          <a:ln w="38100">
            <a:solidFill>
              <a:schemeClr val="accent4">
                <a:lumMod val="60000"/>
                <a:lumOff val="40000"/>
              </a:schemeClr>
            </a:solidFill>
            <a:extLst>
              <a:ext uri="{C807C97D-BFC1-408E-A445-0C87EB9F89A2}">
                <ask:lineSketchStyleProps xmlns="" xmlns:ask="http://schemas.microsoft.com/office/drawing/2018/sketchyshapes" sd="404948757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字魂59号-创粗黑"/>
            </a:endParaRPr>
          </a:p>
        </p:txBody>
      </p:sp>
      <p:sp>
        <p:nvSpPr>
          <p:cNvPr id="23" name="Rectangle 22">
            <a:extLst>
              <a:ext uri="{FF2B5EF4-FFF2-40B4-BE49-F238E27FC236}">
                <a16:creationId xmlns:a16="http://schemas.microsoft.com/office/drawing/2014/main" xmlns="" id="{A4C7E02A-616B-4341-9549-B4313603435C}"/>
              </a:ext>
            </a:extLst>
          </p:cNvPr>
          <p:cNvSpPr/>
          <p:nvPr/>
        </p:nvSpPr>
        <p:spPr>
          <a:xfrm>
            <a:off x="2476286" y="25529"/>
            <a:ext cx="4086178" cy="784387"/>
          </a:xfrm>
          <a:custGeom>
            <a:avLst/>
            <a:gdLst>
              <a:gd name="connsiteX0" fmla="*/ 0 w 4086178"/>
              <a:gd name="connsiteY0" fmla="*/ 0 h 784387"/>
              <a:gd name="connsiteX1" fmla="*/ 721891 w 4086178"/>
              <a:gd name="connsiteY1" fmla="*/ 0 h 784387"/>
              <a:gd name="connsiteX2" fmla="*/ 1362059 w 4086178"/>
              <a:gd name="connsiteY2" fmla="*/ 0 h 784387"/>
              <a:gd name="connsiteX3" fmla="*/ 1961365 w 4086178"/>
              <a:gd name="connsiteY3" fmla="*/ 0 h 784387"/>
              <a:gd name="connsiteX4" fmla="*/ 2519810 w 4086178"/>
              <a:gd name="connsiteY4" fmla="*/ 0 h 784387"/>
              <a:gd name="connsiteX5" fmla="*/ 3200839 w 4086178"/>
              <a:gd name="connsiteY5" fmla="*/ 0 h 784387"/>
              <a:gd name="connsiteX6" fmla="*/ 4086178 w 4086178"/>
              <a:gd name="connsiteY6" fmla="*/ 0 h 784387"/>
              <a:gd name="connsiteX7" fmla="*/ 4086178 w 4086178"/>
              <a:gd name="connsiteY7" fmla="*/ 392194 h 784387"/>
              <a:gd name="connsiteX8" fmla="*/ 4086178 w 4086178"/>
              <a:gd name="connsiteY8" fmla="*/ 784387 h 784387"/>
              <a:gd name="connsiteX9" fmla="*/ 3486872 w 4086178"/>
              <a:gd name="connsiteY9" fmla="*/ 784387 h 784387"/>
              <a:gd name="connsiteX10" fmla="*/ 2764980 w 4086178"/>
              <a:gd name="connsiteY10" fmla="*/ 784387 h 784387"/>
              <a:gd name="connsiteX11" fmla="*/ 2002227 w 4086178"/>
              <a:gd name="connsiteY11" fmla="*/ 784387 h 784387"/>
              <a:gd name="connsiteX12" fmla="*/ 1321198 w 4086178"/>
              <a:gd name="connsiteY12" fmla="*/ 784387 h 784387"/>
              <a:gd name="connsiteX13" fmla="*/ 721891 w 4086178"/>
              <a:gd name="connsiteY13" fmla="*/ 784387 h 784387"/>
              <a:gd name="connsiteX14" fmla="*/ 0 w 4086178"/>
              <a:gd name="connsiteY14" fmla="*/ 784387 h 784387"/>
              <a:gd name="connsiteX15" fmla="*/ 0 w 4086178"/>
              <a:gd name="connsiteY15" fmla="*/ 400037 h 784387"/>
              <a:gd name="connsiteX16" fmla="*/ 0 w 4086178"/>
              <a:gd name="connsiteY16" fmla="*/ 0 h 78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86178" h="784387" fill="none" extrusionOk="0">
                <a:moveTo>
                  <a:pt x="0" y="0"/>
                </a:moveTo>
                <a:cubicBezTo>
                  <a:pt x="155786" y="-4128"/>
                  <a:pt x="516820" y="-22299"/>
                  <a:pt x="721891" y="0"/>
                </a:cubicBezTo>
                <a:cubicBezTo>
                  <a:pt x="926962" y="22299"/>
                  <a:pt x="1057215" y="-7203"/>
                  <a:pt x="1362059" y="0"/>
                </a:cubicBezTo>
                <a:cubicBezTo>
                  <a:pt x="1666903" y="7203"/>
                  <a:pt x="1816386" y="11891"/>
                  <a:pt x="1961365" y="0"/>
                </a:cubicBezTo>
                <a:cubicBezTo>
                  <a:pt x="2106344" y="-11891"/>
                  <a:pt x="2370513" y="8098"/>
                  <a:pt x="2519810" y="0"/>
                </a:cubicBezTo>
                <a:cubicBezTo>
                  <a:pt x="2669108" y="-8098"/>
                  <a:pt x="2867374" y="-29889"/>
                  <a:pt x="3200839" y="0"/>
                </a:cubicBezTo>
                <a:cubicBezTo>
                  <a:pt x="3534304" y="29889"/>
                  <a:pt x="3654947" y="7182"/>
                  <a:pt x="4086178" y="0"/>
                </a:cubicBezTo>
                <a:cubicBezTo>
                  <a:pt x="4082218" y="126136"/>
                  <a:pt x="4074032" y="250989"/>
                  <a:pt x="4086178" y="392194"/>
                </a:cubicBezTo>
                <a:cubicBezTo>
                  <a:pt x="4098324" y="533399"/>
                  <a:pt x="4068471" y="636805"/>
                  <a:pt x="4086178" y="784387"/>
                </a:cubicBezTo>
                <a:cubicBezTo>
                  <a:pt x="3835859" y="760633"/>
                  <a:pt x="3649277" y="784551"/>
                  <a:pt x="3486872" y="784387"/>
                </a:cubicBezTo>
                <a:cubicBezTo>
                  <a:pt x="3324467" y="784223"/>
                  <a:pt x="3045018" y="814101"/>
                  <a:pt x="2764980" y="784387"/>
                </a:cubicBezTo>
                <a:cubicBezTo>
                  <a:pt x="2484942" y="754673"/>
                  <a:pt x="2161116" y="774159"/>
                  <a:pt x="2002227" y="784387"/>
                </a:cubicBezTo>
                <a:cubicBezTo>
                  <a:pt x="1843338" y="794615"/>
                  <a:pt x="1475817" y="813634"/>
                  <a:pt x="1321198" y="784387"/>
                </a:cubicBezTo>
                <a:cubicBezTo>
                  <a:pt x="1166579" y="755140"/>
                  <a:pt x="961777" y="767564"/>
                  <a:pt x="721891" y="784387"/>
                </a:cubicBezTo>
                <a:cubicBezTo>
                  <a:pt x="482005" y="801210"/>
                  <a:pt x="246625" y="804173"/>
                  <a:pt x="0" y="784387"/>
                </a:cubicBezTo>
                <a:cubicBezTo>
                  <a:pt x="17714" y="703980"/>
                  <a:pt x="18048" y="492459"/>
                  <a:pt x="0" y="400037"/>
                </a:cubicBezTo>
                <a:cubicBezTo>
                  <a:pt x="-18048" y="307615"/>
                  <a:pt x="15977" y="86979"/>
                  <a:pt x="0" y="0"/>
                </a:cubicBezTo>
                <a:close/>
              </a:path>
              <a:path w="4086178" h="784387" stroke="0" extrusionOk="0">
                <a:moveTo>
                  <a:pt x="0" y="0"/>
                </a:moveTo>
                <a:cubicBezTo>
                  <a:pt x="273879" y="-24826"/>
                  <a:pt x="545635" y="-14780"/>
                  <a:pt x="762753" y="0"/>
                </a:cubicBezTo>
                <a:cubicBezTo>
                  <a:pt x="979871" y="14780"/>
                  <a:pt x="1152549" y="-29540"/>
                  <a:pt x="1402921" y="0"/>
                </a:cubicBezTo>
                <a:cubicBezTo>
                  <a:pt x="1653293" y="29540"/>
                  <a:pt x="1991793" y="-21217"/>
                  <a:pt x="2165674" y="0"/>
                </a:cubicBezTo>
                <a:cubicBezTo>
                  <a:pt x="2339555" y="21217"/>
                  <a:pt x="2597266" y="-27500"/>
                  <a:pt x="2764980" y="0"/>
                </a:cubicBezTo>
                <a:cubicBezTo>
                  <a:pt x="2932694" y="27500"/>
                  <a:pt x="3100592" y="27852"/>
                  <a:pt x="3364287" y="0"/>
                </a:cubicBezTo>
                <a:cubicBezTo>
                  <a:pt x="3627982" y="-27852"/>
                  <a:pt x="3815373" y="7291"/>
                  <a:pt x="4086178" y="0"/>
                </a:cubicBezTo>
                <a:cubicBezTo>
                  <a:pt x="4068593" y="105710"/>
                  <a:pt x="4076060" y="218379"/>
                  <a:pt x="4086178" y="368662"/>
                </a:cubicBezTo>
                <a:cubicBezTo>
                  <a:pt x="4096296" y="518945"/>
                  <a:pt x="4087690" y="680475"/>
                  <a:pt x="4086178" y="784387"/>
                </a:cubicBezTo>
                <a:cubicBezTo>
                  <a:pt x="3822219" y="793009"/>
                  <a:pt x="3655141" y="778334"/>
                  <a:pt x="3364287" y="784387"/>
                </a:cubicBezTo>
                <a:cubicBezTo>
                  <a:pt x="3073433" y="790440"/>
                  <a:pt x="3025853" y="756190"/>
                  <a:pt x="2724119" y="784387"/>
                </a:cubicBezTo>
                <a:cubicBezTo>
                  <a:pt x="2422385" y="812584"/>
                  <a:pt x="2253271" y="785567"/>
                  <a:pt x="2083951" y="784387"/>
                </a:cubicBezTo>
                <a:cubicBezTo>
                  <a:pt x="1914631" y="783207"/>
                  <a:pt x="1632209" y="759212"/>
                  <a:pt x="1402921" y="784387"/>
                </a:cubicBezTo>
                <a:cubicBezTo>
                  <a:pt x="1173633" y="809563"/>
                  <a:pt x="960555" y="773532"/>
                  <a:pt x="640168" y="784387"/>
                </a:cubicBezTo>
                <a:cubicBezTo>
                  <a:pt x="319781" y="795242"/>
                  <a:pt x="269430" y="789120"/>
                  <a:pt x="0" y="784387"/>
                </a:cubicBezTo>
                <a:cubicBezTo>
                  <a:pt x="2380" y="700241"/>
                  <a:pt x="7781" y="585789"/>
                  <a:pt x="0" y="400037"/>
                </a:cubicBezTo>
                <a:cubicBezTo>
                  <a:pt x="-7781" y="214285"/>
                  <a:pt x="-71" y="148234"/>
                  <a:pt x="0" y="0"/>
                </a:cubicBezTo>
                <a:close/>
              </a:path>
            </a:pathLst>
          </a:custGeom>
          <a:solidFill>
            <a:srgbClr val="F9F9C5">
              <a:alpha val="94902"/>
            </a:srgbClr>
          </a:solidFill>
          <a:ln w="28575">
            <a:solidFill>
              <a:schemeClr val="accent4">
                <a:lumMod val="60000"/>
                <a:lumOff val="40000"/>
              </a:schemeClr>
            </a:solidFill>
            <a:extLst>
              <a:ext uri="{C807C97D-BFC1-408E-A445-0C87EB9F89A2}">
                <ask:lineSketchStyleProps xmln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000" b="1" kern="1200" dirty="0">
                <a:solidFill>
                  <a:srgbClr val="FF0000"/>
                </a:solidFill>
                <a:latin typeface="Time s New Roman"/>
                <a:cs typeface="Calibri" panose="020F0502020204030204" pitchFamily="34" charset="0"/>
              </a:rPr>
              <a:t>THẢO LUẬN </a:t>
            </a:r>
          </a:p>
        </p:txBody>
      </p:sp>
      <p:grpSp>
        <p:nvGrpSpPr>
          <p:cNvPr id="71" name="Group 70">
            <a:extLst>
              <a:ext uri="{FF2B5EF4-FFF2-40B4-BE49-F238E27FC236}">
                <a16:creationId xmlns:a16="http://schemas.microsoft.com/office/drawing/2014/main" xmlns="" id="{86C202D1-37D4-4DAC-B96D-BC4F343F1447}"/>
              </a:ext>
            </a:extLst>
          </p:cNvPr>
          <p:cNvGrpSpPr/>
          <p:nvPr/>
        </p:nvGrpSpPr>
        <p:grpSpPr>
          <a:xfrm>
            <a:off x="413360" y="2934703"/>
            <a:ext cx="2705622" cy="1824008"/>
            <a:chOff x="776533" y="4268536"/>
            <a:chExt cx="4278451" cy="2537585"/>
          </a:xfrm>
        </p:grpSpPr>
        <p:pic>
          <p:nvPicPr>
            <p:cNvPr id="72" name="Picture 9">
              <a:extLst>
                <a:ext uri="{FF2B5EF4-FFF2-40B4-BE49-F238E27FC236}">
                  <a16:creationId xmlns:a16="http://schemas.microsoft.com/office/drawing/2014/main" xmlns="" id="{2B90D551-DB93-4DA8-A352-2371D77D859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6533" y="4268536"/>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Rectangle: Rounded Corners 72">
              <a:extLst>
                <a:ext uri="{FF2B5EF4-FFF2-40B4-BE49-F238E27FC236}">
                  <a16:creationId xmlns:a16="http://schemas.microsoft.com/office/drawing/2014/main" xmlns="" id="{99871EEA-562F-4D80-8517-976AC8B7F686}"/>
                </a:ext>
              </a:extLst>
            </p:cNvPr>
            <p:cNvSpPr/>
            <p:nvPr/>
          </p:nvSpPr>
          <p:spPr>
            <a:xfrm>
              <a:off x="1461243" y="6277801"/>
              <a:ext cx="3169920" cy="528320"/>
            </a:xfrm>
            <a:prstGeom prst="roundRect">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800" b="1" dirty="0" err="1">
                  <a:solidFill>
                    <a:srgbClr val="FF0000"/>
                  </a:solidFill>
                  <a:latin typeface="Time s New Roman"/>
                  <a:cs typeface="Arial" panose="020B0604020202020204" pitchFamily="34" charset="0"/>
                </a:rPr>
                <a:t>Thảo</a:t>
              </a:r>
              <a:r>
                <a:rPr lang="en-US" sz="1800" b="1" dirty="0">
                  <a:solidFill>
                    <a:srgbClr val="FF0000"/>
                  </a:solidFill>
                  <a:latin typeface="Time s New Roman"/>
                  <a:cs typeface="Arial" panose="020B0604020202020204" pitchFamily="34" charset="0"/>
                </a:rPr>
                <a:t> </a:t>
              </a:r>
              <a:r>
                <a:rPr lang="en-US" sz="1800" b="1" dirty="0" err="1">
                  <a:solidFill>
                    <a:srgbClr val="FF0000"/>
                  </a:solidFill>
                  <a:latin typeface="Time s New Roman"/>
                  <a:cs typeface="Arial" panose="020B0604020202020204" pitchFamily="34" charset="0"/>
                </a:rPr>
                <a:t>luận</a:t>
              </a:r>
              <a:r>
                <a:rPr lang="en-US" sz="1800" b="1" dirty="0">
                  <a:solidFill>
                    <a:srgbClr val="FF0000"/>
                  </a:solidFill>
                  <a:latin typeface="Time s New Roman"/>
                  <a:cs typeface="Arial" panose="020B0604020202020204" pitchFamily="34" charset="0"/>
                </a:rPr>
                <a:t> </a:t>
              </a:r>
              <a:r>
                <a:rPr lang="en-US" sz="1800" b="1" dirty="0" err="1">
                  <a:solidFill>
                    <a:srgbClr val="FF0000"/>
                  </a:solidFill>
                  <a:latin typeface="Time s New Roman"/>
                  <a:cs typeface="Arial" panose="020B0604020202020204" pitchFamily="34" charset="0"/>
                </a:rPr>
                <a:t>nhóm</a:t>
              </a:r>
              <a:r>
                <a:rPr lang="en-US" sz="1800" b="1" dirty="0">
                  <a:solidFill>
                    <a:srgbClr val="FF0000"/>
                  </a:solidFill>
                  <a:latin typeface="Time s New Roman"/>
                  <a:cs typeface="Arial" panose="020B0604020202020204" pitchFamily="34" charset="0"/>
                </a:rPr>
                <a:t> 6</a:t>
              </a:r>
            </a:p>
          </p:txBody>
        </p:sp>
      </p:grpSp>
      <p:grpSp>
        <p:nvGrpSpPr>
          <p:cNvPr id="131" name="Group 130">
            <a:extLst>
              <a:ext uri="{FF2B5EF4-FFF2-40B4-BE49-F238E27FC236}">
                <a16:creationId xmlns:a16="http://schemas.microsoft.com/office/drawing/2014/main" xmlns="" id="{BA58D340-D196-67AF-D2F6-3453D36AF270}"/>
              </a:ext>
            </a:extLst>
          </p:cNvPr>
          <p:cNvGrpSpPr/>
          <p:nvPr/>
        </p:nvGrpSpPr>
        <p:grpSpPr>
          <a:xfrm>
            <a:off x="891296" y="917653"/>
            <a:ext cx="5757617" cy="894257"/>
            <a:chOff x="4171465" y="-2656619"/>
            <a:chExt cx="8145784" cy="3130306"/>
          </a:xfrm>
        </p:grpSpPr>
        <p:sp>
          <p:nvSpPr>
            <p:cNvPr id="133" name="Rectangle: Diagonal Corners Rounded 4">
              <a:extLst>
                <a:ext uri="{FF2B5EF4-FFF2-40B4-BE49-F238E27FC236}">
                  <a16:creationId xmlns:a16="http://schemas.microsoft.com/office/drawing/2014/main" xmlns="" id="{64F1B3DA-AFC7-EFEB-22F0-9F71DE022ACC}"/>
                </a:ext>
              </a:extLst>
            </p:cNvPr>
            <p:cNvSpPr/>
            <p:nvPr/>
          </p:nvSpPr>
          <p:spPr>
            <a:xfrm flipH="1">
              <a:off x="4293771" y="-2311837"/>
              <a:ext cx="7901171" cy="2559830"/>
            </a:xfrm>
            <a:prstGeom prst="wedgeRoundRectCallout">
              <a:avLst/>
            </a:prstGeom>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r>
                <a:rPr lang="vi-VN"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Xác định những công việc cần thực hiện.</a:t>
              </a:r>
              <a:endPar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4" name="Rectangle: Diagonal Corners Rounded 30">
              <a:extLst>
                <a:ext uri="{FF2B5EF4-FFF2-40B4-BE49-F238E27FC236}">
                  <a16:creationId xmlns:a16="http://schemas.microsoft.com/office/drawing/2014/main" xmlns="" id="{950559C0-BE69-BC85-4553-0A7CCF98E2AE}"/>
                </a:ext>
              </a:extLst>
            </p:cNvPr>
            <p:cNvSpPr/>
            <p:nvPr/>
          </p:nvSpPr>
          <p:spPr>
            <a:xfrm flipH="1">
              <a:off x="4171465" y="-2656619"/>
              <a:ext cx="8145784" cy="3130306"/>
            </a:xfrm>
            <a:prstGeom prst="wedgeRoundRectCallout">
              <a:avLst>
                <a:gd name="adj1" fmla="val 40608"/>
                <a:gd name="adj2" fmla="val 73974"/>
                <a:gd name="adj3" fmla="val 16667"/>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Tx/>
                <a:buFont typeface="Arial" panose="020B0604020202020204" pitchFamily="34" charset="0"/>
                <a:buChar char="•"/>
                <a:defRPr/>
              </a:pPr>
              <a:endParaRPr lang="en-US" sz="1350" kern="1200" dirty="0">
                <a:solidFill>
                  <a:prstClr val="white"/>
                </a:solidFill>
                <a:latin typeface="Calibri" panose="020F0502020204030204"/>
              </a:endParaRPr>
            </a:p>
          </p:txBody>
        </p:sp>
      </p:grpSp>
      <p:grpSp>
        <p:nvGrpSpPr>
          <p:cNvPr id="136" name="Group 135">
            <a:extLst>
              <a:ext uri="{FF2B5EF4-FFF2-40B4-BE49-F238E27FC236}">
                <a16:creationId xmlns:a16="http://schemas.microsoft.com/office/drawing/2014/main" xmlns="" id="{41B162F8-44B3-694A-7E83-C0E2691E56E1}"/>
              </a:ext>
            </a:extLst>
          </p:cNvPr>
          <p:cNvGrpSpPr/>
          <p:nvPr/>
        </p:nvGrpSpPr>
        <p:grpSpPr>
          <a:xfrm>
            <a:off x="2273968" y="2046418"/>
            <a:ext cx="6672061" cy="884933"/>
            <a:chOff x="306201" y="-1376575"/>
            <a:chExt cx="12563233" cy="3300596"/>
          </a:xfrm>
        </p:grpSpPr>
        <p:sp>
          <p:nvSpPr>
            <p:cNvPr id="137" name="Rectangle: Diagonal Corners Rounded 4">
              <a:extLst>
                <a:ext uri="{FF2B5EF4-FFF2-40B4-BE49-F238E27FC236}">
                  <a16:creationId xmlns:a16="http://schemas.microsoft.com/office/drawing/2014/main" xmlns="" id="{477C4334-28E2-9A6B-670A-6A98823E2EB1}"/>
                </a:ext>
              </a:extLst>
            </p:cNvPr>
            <p:cNvSpPr/>
            <p:nvPr/>
          </p:nvSpPr>
          <p:spPr>
            <a:xfrm flipH="1">
              <a:off x="507934" y="-1062043"/>
              <a:ext cx="12159758" cy="2769884"/>
            </a:xfrm>
            <a:prstGeom prst="wedgeRoundRectCallo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Phân công nhiệm vụ cho các thành viên.</a:t>
              </a:r>
              <a:endPar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8" name="Rectangle: Diagonal Corners Rounded 30">
              <a:extLst>
                <a:ext uri="{FF2B5EF4-FFF2-40B4-BE49-F238E27FC236}">
                  <a16:creationId xmlns:a16="http://schemas.microsoft.com/office/drawing/2014/main" xmlns="" id="{963572FA-0903-5FF7-42F7-8CADA6B7183A}"/>
                </a:ext>
              </a:extLst>
            </p:cNvPr>
            <p:cNvSpPr/>
            <p:nvPr/>
          </p:nvSpPr>
          <p:spPr>
            <a:xfrm flipH="1">
              <a:off x="306201" y="-1376575"/>
              <a:ext cx="12563233" cy="3300596"/>
            </a:xfrm>
            <a:prstGeom prst="wedgeRoundRectCallout">
              <a:avLst>
                <a:gd name="adj1" fmla="val 40608"/>
                <a:gd name="adj2" fmla="val 73974"/>
                <a:gd name="adj3" fmla="val 16667"/>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Tx/>
                <a:buFont typeface="Arial" panose="020B0604020202020204" pitchFamily="34" charset="0"/>
                <a:buChar char="•"/>
                <a:defRPr/>
              </a:pPr>
              <a:endParaRPr lang="en-US" sz="1350" kern="1200">
                <a:solidFill>
                  <a:prstClr val="white"/>
                </a:solidFill>
                <a:latin typeface="Calibri" panose="020F0502020204030204"/>
              </a:endParaRPr>
            </a:p>
          </p:txBody>
        </p:sp>
      </p:grpSp>
      <p:grpSp>
        <p:nvGrpSpPr>
          <p:cNvPr id="139" name="Group 138">
            <a:extLst>
              <a:ext uri="{FF2B5EF4-FFF2-40B4-BE49-F238E27FC236}">
                <a16:creationId xmlns:a16="http://schemas.microsoft.com/office/drawing/2014/main" xmlns="" id="{FA7E1792-A4F5-4EC3-F3B0-83D4C7C61200}"/>
              </a:ext>
            </a:extLst>
          </p:cNvPr>
          <p:cNvGrpSpPr/>
          <p:nvPr/>
        </p:nvGrpSpPr>
        <p:grpSpPr>
          <a:xfrm>
            <a:off x="4050706" y="3216566"/>
            <a:ext cx="4739364" cy="948701"/>
            <a:chOff x="1317144" y="-1407669"/>
            <a:chExt cx="11357645" cy="3145359"/>
          </a:xfrm>
        </p:grpSpPr>
        <p:sp>
          <p:nvSpPr>
            <p:cNvPr id="140" name="Rectangle: Diagonal Corners Rounded 4">
              <a:extLst>
                <a:ext uri="{FF2B5EF4-FFF2-40B4-BE49-F238E27FC236}">
                  <a16:creationId xmlns:a16="http://schemas.microsoft.com/office/drawing/2014/main" xmlns="" id="{4D8D334D-0B01-BB1F-B9BC-8B0E2FC8A20A}"/>
                </a:ext>
              </a:extLst>
            </p:cNvPr>
            <p:cNvSpPr/>
            <p:nvPr/>
          </p:nvSpPr>
          <p:spPr>
            <a:xfrm flipH="1">
              <a:off x="1622820" y="-1239722"/>
              <a:ext cx="10549311" cy="2661746"/>
            </a:xfrm>
            <a:prstGeom prst="wedgeRoundRectCallo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Chuẩn bị những đồ dùng, </a:t>
              </a:r>
              <a:endPar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defTabSz="685800">
                <a:buClrTx/>
                <a:defRPr/>
              </a:pPr>
              <a:r>
                <a:rPr lang="vi-VN"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vật dụng cần thiết</a:t>
              </a:r>
              <a:endPar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1" name="Rectangle: Diagonal Corners Rounded 30">
              <a:extLst>
                <a:ext uri="{FF2B5EF4-FFF2-40B4-BE49-F238E27FC236}">
                  <a16:creationId xmlns:a16="http://schemas.microsoft.com/office/drawing/2014/main" xmlns="" id="{9A3E0B10-BE7E-9E41-2D76-967F1229FECA}"/>
                </a:ext>
              </a:extLst>
            </p:cNvPr>
            <p:cNvSpPr/>
            <p:nvPr/>
          </p:nvSpPr>
          <p:spPr>
            <a:xfrm flipH="1">
              <a:off x="1317144" y="-1407669"/>
              <a:ext cx="11357645" cy="3145359"/>
            </a:xfrm>
            <a:prstGeom prst="wedgeRoundRectCallout">
              <a:avLst>
                <a:gd name="adj1" fmla="val 40608"/>
                <a:gd name="adj2" fmla="val 73974"/>
                <a:gd name="adj3" fmla="val 16667"/>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Tx/>
                <a:buFont typeface="Arial" panose="020B0604020202020204" pitchFamily="34" charset="0"/>
                <a:buChar char="•"/>
                <a:defRPr/>
              </a:pPr>
              <a:endParaRPr lang="en-US" sz="1350" kern="1200">
                <a:solidFill>
                  <a:prstClr val="white"/>
                </a:solidFill>
                <a:latin typeface="Calibri" panose="020F0502020204030204"/>
              </a:endParaRPr>
            </a:p>
          </p:txBody>
        </p:sp>
      </p:grpSp>
      <p:pic>
        <p:nvPicPr>
          <p:cNvPr id="4" name="dem nguoc 5 phút 2">
            <a:hlinkClick r:id="" action="ppaction://media"/>
            <a:extLst>
              <a:ext uri="{FF2B5EF4-FFF2-40B4-BE49-F238E27FC236}">
                <a16:creationId xmlns:a16="http://schemas.microsoft.com/office/drawing/2014/main" xmlns="" id="{E22268DC-550D-B902-DAEE-DF8E07F9C18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977352" y="4759149"/>
            <a:ext cx="1166647" cy="387559"/>
          </a:xfrm>
          <a:prstGeom prst="rect">
            <a:avLst/>
          </a:prstGeom>
        </p:spPr>
      </p:pic>
    </p:spTree>
    <p:extLst>
      <p:ext uri="{BB962C8B-B14F-4D97-AF65-F5344CB8AC3E}">
        <p14:creationId xmlns:p14="http://schemas.microsoft.com/office/powerpoint/2010/main" val="178460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1000"/>
                                        <p:tgtEl>
                                          <p:spTgt spid="71"/>
                                        </p:tgtEl>
                                      </p:cBhvr>
                                    </p:animEffect>
                                    <p:anim calcmode="lin" valueType="num">
                                      <p:cBhvr>
                                        <p:cTn id="13" dur="1000" fill="hold"/>
                                        <p:tgtEl>
                                          <p:spTgt spid="71"/>
                                        </p:tgtEl>
                                        <p:attrNameLst>
                                          <p:attrName>ppt_x</p:attrName>
                                        </p:attrNameLst>
                                      </p:cBhvr>
                                      <p:tavLst>
                                        <p:tav tm="0">
                                          <p:val>
                                            <p:strVal val="#ppt_x"/>
                                          </p:val>
                                        </p:tav>
                                        <p:tav tm="100000">
                                          <p:val>
                                            <p:strVal val="#ppt_x"/>
                                          </p:val>
                                        </p:tav>
                                      </p:tavLst>
                                    </p:anim>
                                    <p:anim calcmode="lin" valueType="num">
                                      <p:cBhvr>
                                        <p:cTn id="14"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020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childTnLst>
        </p:cTn>
      </p:par>
    </p:tnLst>
    <p:bldLst>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3" descr="Calendar&#10;&#10;Description automatically generated with medium confidence">
            <a:extLst>
              <a:ext uri="{FF2B5EF4-FFF2-40B4-BE49-F238E27FC236}">
                <a16:creationId xmlns:a16="http://schemas.microsoft.com/office/drawing/2014/main" xmlns="" id="{7021EE31-63B0-C21C-8C3F-90C35719EE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9" name="Rectangle 18">
            <a:extLst>
              <a:ext uri="{FF2B5EF4-FFF2-40B4-BE49-F238E27FC236}">
                <a16:creationId xmlns:a16="http://schemas.microsoft.com/office/drawing/2014/main" xmlns="" id="{8C1FAB9C-950F-40B0-9755-0A11D12A2EC7}"/>
              </a:ext>
            </a:extLst>
          </p:cNvPr>
          <p:cNvSpPr/>
          <p:nvPr/>
        </p:nvSpPr>
        <p:spPr>
          <a:xfrm>
            <a:off x="356992" y="377601"/>
            <a:ext cx="8404964" cy="4545115"/>
          </a:xfrm>
          <a:custGeom>
            <a:avLst/>
            <a:gdLst>
              <a:gd name="connsiteX0" fmla="*/ 0 w 8404964"/>
              <a:gd name="connsiteY0" fmla="*/ 0 h 4545115"/>
              <a:gd name="connsiteX1" fmla="*/ 730585 w 8404964"/>
              <a:gd name="connsiteY1" fmla="*/ 0 h 4545115"/>
              <a:gd name="connsiteX2" fmla="*/ 1209022 w 8404964"/>
              <a:gd name="connsiteY2" fmla="*/ 0 h 4545115"/>
              <a:gd name="connsiteX3" fmla="*/ 1603409 w 8404964"/>
              <a:gd name="connsiteY3" fmla="*/ 0 h 4545115"/>
              <a:gd name="connsiteX4" fmla="*/ 2081845 w 8404964"/>
              <a:gd name="connsiteY4" fmla="*/ 0 h 4545115"/>
              <a:gd name="connsiteX5" fmla="*/ 2896480 w 8404964"/>
              <a:gd name="connsiteY5" fmla="*/ 0 h 4545115"/>
              <a:gd name="connsiteX6" fmla="*/ 3543016 w 8404964"/>
              <a:gd name="connsiteY6" fmla="*/ 0 h 4545115"/>
              <a:gd name="connsiteX7" fmla="*/ 4189551 w 8404964"/>
              <a:gd name="connsiteY7" fmla="*/ 0 h 4545115"/>
              <a:gd name="connsiteX8" fmla="*/ 4583938 w 8404964"/>
              <a:gd name="connsiteY8" fmla="*/ 0 h 4545115"/>
              <a:gd name="connsiteX9" fmla="*/ 5314523 w 8404964"/>
              <a:gd name="connsiteY9" fmla="*/ 0 h 4545115"/>
              <a:gd name="connsiteX10" fmla="*/ 5961059 w 8404964"/>
              <a:gd name="connsiteY10" fmla="*/ 0 h 4545115"/>
              <a:gd name="connsiteX11" fmla="*/ 6439495 w 8404964"/>
              <a:gd name="connsiteY11" fmla="*/ 0 h 4545115"/>
              <a:gd name="connsiteX12" fmla="*/ 6917932 w 8404964"/>
              <a:gd name="connsiteY12" fmla="*/ 0 h 4545115"/>
              <a:gd name="connsiteX13" fmla="*/ 7312319 w 8404964"/>
              <a:gd name="connsiteY13" fmla="*/ 0 h 4545115"/>
              <a:gd name="connsiteX14" fmla="*/ 8404964 w 8404964"/>
              <a:gd name="connsiteY14" fmla="*/ 0 h 4545115"/>
              <a:gd name="connsiteX15" fmla="*/ 8404964 w 8404964"/>
              <a:gd name="connsiteY15" fmla="*/ 603851 h 4545115"/>
              <a:gd name="connsiteX16" fmla="*/ 8404964 w 8404964"/>
              <a:gd name="connsiteY16" fmla="*/ 1344055 h 4545115"/>
              <a:gd name="connsiteX17" fmla="*/ 8404964 w 8404964"/>
              <a:gd name="connsiteY17" fmla="*/ 1902455 h 4545115"/>
              <a:gd name="connsiteX18" fmla="*/ 8404964 w 8404964"/>
              <a:gd name="connsiteY18" fmla="*/ 2415404 h 4545115"/>
              <a:gd name="connsiteX19" fmla="*/ 8404964 w 8404964"/>
              <a:gd name="connsiteY19" fmla="*/ 3019255 h 4545115"/>
              <a:gd name="connsiteX20" fmla="*/ 8404964 w 8404964"/>
              <a:gd name="connsiteY20" fmla="*/ 3668557 h 4545115"/>
              <a:gd name="connsiteX21" fmla="*/ 8404964 w 8404964"/>
              <a:gd name="connsiteY21" fmla="*/ 4545115 h 4545115"/>
              <a:gd name="connsiteX22" fmla="*/ 8010577 w 8404964"/>
              <a:gd name="connsiteY22" fmla="*/ 4545115 h 4545115"/>
              <a:gd name="connsiteX23" fmla="*/ 7364042 w 8404964"/>
              <a:gd name="connsiteY23" fmla="*/ 4545115 h 4545115"/>
              <a:gd name="connsiteX24" fmla="*/ 6717506 w 8404964"/>
              <a:gd name="connsiteY24" fmla="*/ 4545115 h 4545115"/>
              <a:gd name="connsiteX25" fmla="*/ 6323119 w 8404964"/>
              <a:gd name="connsiteY25" fmla="*/ 4545115 h 4545115"/>
              <a:gd name="connsiteX26" fmla="*/ 5592534 w 8404964"/>
              <a:gd name="connsiteY26" fmla="*/ 4545115 h 4545115"/>
              <a:gd name="connsiteX27" fmla="*/ 4777899 w 8404964"/>
              <a:gd name="connsiteY27" fmla="*/ 4545115 h 4545115"/>
              <a:gd name="connsiteX28" fmla="*/ 3963264 w 8404964"/>
              <a:gd name="connsiteY28" fmla="*/ 4545115 h 4545115"/>
              <a:gd name="connsiteX29" fmla="*/ 3400778 w 8404964"/>
              <a:gd name="connsiteY29" fmla="*/ 4545115 h 4545115"/>
              <a:gd name="connsiteX30" fmla="*/ 2922341 w 8404964"/>
              <a:gd name="connsiteY30" fmla="*/ 4545115 h 4545115"/>
              <a:gd name="connsiteX31" fmla="*/ 2191756 w 8404964"/>
              <a:gd name="connsiteY31" fmla="*/ 4545115 h 4545115"/>
              <a:gd name="connsiteX32" fmla="*/ 1461171 w 8404964"/>
              <a:gd name="connsiteY32" fmla="*/ 4545115 h 4545115"/>
              <a:gd name="connsiteX33" fmla="*/ 1066784 w 8404964"/>
              <a:gd name="connsiteY33" fmla="*/ 4545115 h 4545115"/>
              <a:gd name="connsiteX34" fmla="*/ 0 w 8404964"/>
              <a:gd name="connsiteY34" fmla="*/ 4545115 h 4545115"/>
              <a:gd name="connsiteX35" fmla="*/ 0 w 8404964"/>
              <a:gd name="connsiteY35" fmla="*/ 4032166 h 4545115"/>
              <a:gd name="connsiteX36" fmla="*/ 0 w 8404964"/>
              <a:gd name="connsiteY36" fmla="*/ 3337413 h 4545115"/>
              <a:gd name="connsiteX37" fmla="*/ 0 w 8404964"/>
              <a:gd name="connsiteY37" fmla="*/ 2824464 h 4545115"/>
              <a:gd name="connsiteX38" fmla="*/ 0 w 8404964"/>
              <a:gd name="connsiteY38" fmla="*/ 2129711 h 4545115"/>
              <a:gd name="connsiteX39" fmla="*/ 0 w 8404964"/>
              <a:gd name="connsiteY39" fmla="*/ 1389507 h 4545115"/>
              <a:gd name="connsiteX40" fmla="*/ 0 w 8404964"/>
              <a:gd name="connsiteY40" fmla="*/ 649302 h 4545115"/>
              <a:gd name="connsiteX41" fmla="*/ 0 w 8404964"/>
              <a:gd name="connsiteY41" fmla="*/ 0 h 454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404964" h="4545115" fill="none" extrusionOk="0">
                <a:moveTo>
                  <a:pt x="0" y="0"/>
                </a:moveTo>
                <a:cubicBezTo>
                  <a:pt x="204152" y="16591"/>
                  <a:pt x="564973" y="20055"/>
                  <a:pt x="730585" y="0"/>
                </a:cubicBezTo>
                <a:cubicBezTo>
                  <a:pt x="896197" y="-20055"/>
                  <a:pt x="1031265" y="-11132"/>
                  <a:pt x="1209022" y="0"/>
                </a:cubicBezTo>
                <a:cubicBezTo>
                  <a:pt x="1386779" y="11132"/>
                  <a:pt x="1523411" y="-16683"/>
                  <a:pt x="1603409" y="0"/>
                </a:cubicBezTo>
                <a:cubicBezTo>
                  <a:pt x="1683407" y="16683"/>
                  <a:pt x="1942885" y="-13572"/>
                  <a:pt x="2081845" y="0"/>
                </a:cubicBezTo>
                <a:cubicBezTo>
                  <a:pt x="2220805" y="13572"/>
                  <a:pt x="2715030" y="16594"/>
                  <a:pt x="2896480" y="0"/>
                </a:cubicBezTo>
                <a:cubicBezTo>
                  <a:pt x="3077930" y="-16594"/>
                  <a:pt x="3292485" y="-10571"/>
                  <a:pt x="3543016" y="0"/>
                </a:cubicBezTo>
                <a:cubicBezTo>
                  <a:pt x="3793547" y="10571"/>
                  <a:pt x="4004005" y="-23611"/>
                  <a:pt x="4189551" y="0"/>
                </a:cubicBezTo>
                <a:cubicBezTo>
                  <a:pt x="4375097" y="23611"/>
                  <a:pt x="4465873" y="17345"/>
                  <a:pt x="4583938" y="0"/>
                </a:cubicBezTo>
                <a:cubicBezTo>
                  <a:pt x="4702003" y="-17345"/>
                  <a:pt x="5023265" y="-12109"/>
                  <a:pt x="5314523" y="0"/>
                </a:cubicBezTo>
                <a:cubicBezTo>
                  <a:pt x="5605781" y="12109"/>
                  <a:pt x="5767642" y="18529"/>
                  <a:pt x="5961059" y="0"/>
                </a:cubicBezTo>
                <a:cubicBezTo>
                  <a:pt x="6154476" y="-18529"/>
                  <a:pt x="6205987" y="-7622"/>
                  <a:pt x="6439495" y="0"/>
                </a:cubicBezTo>
                <a:cubicBezTo>
                  <a:pt x="6673003" y="7622"/>
                  <a:pt x="6786724" y="15153"/>
                  <a:pt x="6917932" y="0"/>
                </a:cubicBezTo>
                <a:cubicBezTo>
                  <a:pt x="7049140" y="-15153"/>
                  <a:pt x="7118089" y="18986"/>
                  <a:pt x="7312319" y="0"/>
                </a:cubicBezTo>
                <a:cubicBezTo>
                  <a:pt x="7506549" y="-18986"/>
                  <a:pt x="8095183" y="-8960"/>
                  <a:pt x="8404964" y="0"/>
                </a:cubicBezTo>
                <a:cubicBezTo>
                  <a:pt x="8425900" y="165242"/>
                  <a:pt x="8405284" y="448151"/>
                  <a:pt x="8404964" y="603851"/>
                </a:cubicBezTo>
                <a:cubicBezTo>
                  <a:pt x="8404644" y="759551"/>
                  <a:pt x="8407673" y="1102015"/>
                  <a:pt x="8404964" y="1344055"/>
                </a:cubicBezTo>
                <a:cubicBezTo>
                  <a:pt x="8402255" y="1586095"/>
                  <a:pt x="8421601" y="1758661"/>
                  <a:pt x="8404964" y="1902455"/>
                </a:cubicBezTo>
                <a:cubicBezTo>
                  <a:pt x="8388327" y="2046249"/>
                  <a:pt x="8388323" y="2159910"/>
                  <a:pt x="8404964" y="2415404"/>
                </a:cubicBezTo>
                <a:cubicBezTo>
                  <a:pt x="8421605" y="2670898"/>
                  <a:pt x="8402586" y="2727165"/>
                  <a:pt x="8404964" y="3019255"/>
                </a:cubicBezTo>
                <a:cubicBezTo>
                  <a:pt x="8407342" y="3311345"/>
                  <a:pt x="8427115" y="3495371"/>
                  <a:pt x="8404964" y="3668557"/>
                </a:cubicBezTo>
                <a:cubicBezTo>
                  <a:pt x="8382813" y="3841743"/>
                  <a:pt x="8410188" y="4337226"/>
                  <a:pt x="8404964" y="4545115"/>
                </a:cubicBezTo>
                <a:cubicBezTo>
                  <a:pt x="8245712" y="4542169"/>
                  <a:pt x="8202792" y="4561610"/>
                  <a:pt x="8010577" y="4545115"/>
                </a:cubicBezTo>
                <a:cubicBezTo>
                  <a:pt x="7818362" y="4528620"/>
                  <a:pt x="7509562" y="4538994"/>
                  <a:pt x="7364042" y="4545115"/>
                </a:cubicBezTo>
                <a:cubicBezTo>
                  <a:pt x="7218522" y="4551236"/>
                  <a:pt x="7008050" y="4559120"/>
                  <a:pt x="6717506" y="4545115"/>
                </a:cubicBezTo>
                <a:cubicBezTo>
                  <a:pt x="6426962" y="4531110"/>
                  <a:pt x="6417497" y="4561818"/>
                  <a:pt x="6323119" y="4545115"/>
                </a:cubicBezTo>
                <a:cubicBezTo>
                  <a:pt x="6228741" y="4528412"/>
                  <a:pt x="5806614" y="4562674"/>
                  <a:pt x="5592534" y="4545115"/>
                </a:cubicBezTo>
                <a:cubicBezTo>
                  <a:pt x="5378455" y="4527556"/>
                  <a:pt x="4995014" y="4537302"/>
                  <a:pt x="4777899" y="4545115"/>
                </a:cubicBezTo>
                <a:cubicBezTo>
                  <a:pt x="4560785" y="4552928"/>
                  <a:pt x="4213962" y="4531434"/>
                  <a:pt x="3963264" y="4545115"/>
                </a:cubicBezTo>
                <a:cubicBezTo>
                  <a:pt x="3712567" y="4558796"/>
                  <a:pt x="3676432" y="4571886"/>
                  <a:pt x="3400778" y="4545115"/>
                </a:cubicBezTo>
                <a:cubicBezTo>
                  <a:pt x="3125124" y="4518344"/>
                  <a:pt x="3102650" y="4552438"/>
                  <a:pt x="2922341" y="4545115"/>
                </a:cubicBezTo>
                <a:cubicBezTo>
                  <a:pt x="2742032" y="4537792"/>
                  <a:pt x="2549977" y="4522451"/>
                  <a:pt x="2191756" y="4545115"/>
                </a:cubicBezTo>
                <a:cubicBezTo>
                  <a:pt x="1833535" y="4567779"/>
                  <a:pt x="1813091" y="4562755"/>
                  <a:pt x="1461171" y="4545115"/>
                </a:cubicBezTo>
                <a:cubicBezTo>
                  <a:pt x="1109252" y="4527475"/>
                  <a:pt x="1218348" y="4557826"/>
                  <a:pt x="1066784" y="4545115"/>
                </a:cubicBezTo>
                <a:cubicBezTo>
                  <a:pt x="915220" y="4532404"/>
                  <a:pt x="323209" y="4575177"/>
                  <a:pt x="0" y="4545115"/>
                </a:cubicBezTo>
                <a:cubicBezTo>
                  <a:pt x="-23698" y="4321579"/>
                  <a:pt x="5094" y="4276986"/>
                  <a:pt x="0" y="4032166"/>
                </a:cubicBezTo>
                <a:cubicBezTo>
                  <a:pt x="-5094" y="3787346"/>
                  <a:pt x="-13658" y="3668455"/>
                  <a:pt x="0" y="3337413"/>
                </a:cubicBezTo>
                <a:cubicBezTo>
                  <a:pt x="13658" y="3006371"/>
                  <a:pt x="9613" y="2928713"/>
                  <a:pt x="0" y="2824464"/>
                </a:cubicBezTo>
                <a:cubicBezTo>
                  <a:pt x="-9613" y="2720215"/>
                  <a:pt x="-24065" y="2325174"/>
                  <a:pt x="0" y="2129711"/>
                </a:cubicBezTo>
                <a:cubicBezTo>
                  <a:pt x="24065" y="1934248"/>
                  <a:pt x="23012" y="1709082"/>
                  <a:pt x="0" y="1389507"/>
                </a:cubicBezTo>
                <a:cubicBezTo>
                  <a:pt x="-23012" y="1069932"/>
                  <a:pt x="15596" y="843902"/>
                  <a:pt x="0" y="649302"/>
                </a:cubicBezTo>
                <a:cubicBezTo>
                  <a:pt x="-15596" y="454702"/>
                  <a:pt x="-5564" y="186791"/>
                  <a:pt x="0" y="0"/>
                </a:cubicBezTo>
                <a:close/>
              </a:path>
              <a:path w="8404964" h="4545115" stroke="0" extrusionOk="0">
                <a:moveTo>
                  <a:pt x="0" y="0"/>
                </a:moveTo>
                <a:cubicBezTo>
                  <a:pt x="307974" y="-2214"/>
                  <a:pt x="460563" y="-25907"/>
                  <a:pt x="730585" y="0"/>
                </a:cubicBezTo>
                <a:cubicBezTo>
                  <a:pt x="1000608" y="25907"/>
                  <a:pt x="1075429" y="14181"/>
                  <a:pt x="1209022" y="0"/>
                </a:cubicBezTo>
                <a:cubicBezTo>
                  <a:pt x="1342615" y="-14181"/>
                  <a:pt x="1593883" y="-8306"/>
                  <a:pt x="1771508" y="0"/>
                </a:cubicBezTo>
                <a:cubicBezTo>
                  <a:pt x="1949133" y="8306"/>
                  <a:pt x="2295078" y="37936"/>
                  <a:pt x="2586143" y="0"/>
                </a:cubicBezTo>
                <a:cubicBezTo>
                  <a:pt x="2877208" y="-37936"/>
                  <a:pt x="2988616" y="-29179"/>
                  <a:pt x="3316728" y="0"/>
                </a:cubicBezTo>
                <a:cubicBezTo>
                  <a:pt x="3644840" y="29179"/>
                  <a:pt x="3690965" y="10554"/>
                  <a:pt x="3795165" y="0"/>
                </a:cubicBezTo>
                <a:cubicBezTo>
                  <a:pt x="3899365" y="-10554"/>
                  <a:pt x="4091841" y="18678"/>
                  <a:pt x="4357651" y="0"/>
                </a:cubicBezTo>
                <a:cubicBezTo>
                  <a:pt x="4623461" y="-18678"/>
                  <a:pt x="4855613" y="24433"/>
                  <a:pt x="5004186" y="0"/>
                </a:cubicBezTo>
                <a:cubicBezTo>
                  <a:pt x="5152759" y="-24433"/>
                  <a:pt x="5371162" y="-21440"/>
                  <a:pt x="5482623" y="0"/>
                </a:cubicBezTo>
                <a:cubicBezTo>
                  <a:pt x="5594084" y="21440"/>
                  <a:pt x="5977223" y="17546"/>
                  <a:pt x="6213208" y="0"/>
                </a:cubicBezTo>
                <a:cubicBezTo>
                  <a:pt x="6449193" y="-17546"/>
                  <a:pt x="6648746" y="30730"/>
                  <a:pt x="6859744" y="0"/>
                </a:cubicBezTo>
                <a:cubicBezTo>
                  <a:pt x="7070742" y="-30730"/>
                  <a:pt x="7331131" y="-27294"/>
                  <a:pt x="7506279" y="0"/>
                </a:cubicBezTo>
                <a:cubicBezTo>
                  <a:pt x="7681428" y="27294"/>
                  <a:pt x="8002281" y="33137"/>
                  <a:pt x="8404964" y="0"/>
                </a:cubicBezTo>
                <a:cubicBezTo>
                  <a:pt x="8380987" y="168018"/>
                  <a:pt x="8417601" y="376456"/>
                  <a:pt x="8404964" y="649302"/>
                </a:cubicBezTo>
                <a:cubicBezTo>
                  <a:pt x="8392327" y="922148"/>
                  <a:pt x="8414653" y="1103604"/>
                  <a:pt x="8404964" y="1344055"/>
                </a:cubicBezTo>
                <a:cubicBezTo>
                  <a:pt x="8395275" y="1584506"/>
                  <a:pt x="8398982" y="1722977"/>
                  <a:pt x="8404964" y="1947906"/>
                </a:cubicBezTo>
                <a:cubicBezTo>
                  <a:pt x="8410946" y="2172835"/>
                  <a:pt x="8382446" y="2394015"/>
                  <a:pt x="8404964" y="2506306"/>
                </a:cubicBezTo>
                <a:cubicBezTo>
                  <a:pt x="8427482" y="2618597"/>
                  <a:pt x="8422714" y="2880988"/>
                  <a:pt x="8404964" y="3019255"/>
                </a:cubicBezTo>
                <a:cubicBezTo>
                  <a:pt x="8387214" y="3157522"/>
                  <a:pt x="8431743" y="3466427"/>
                  <a:pt x="8404964" y="3714008"/>
                </a:cubicBezTo>
                <a:cubicBezTo>
                  <a:pt x="8378185" y="3961589"/>
                  <a:pt x="8374501" y="4178055"/>
                  <a:pt x="8404964" y="4545115"/>
                </a:cubicBezTo>
                <a:cubicBezTo>
                  <a:pt x="8202231" y="4582895"/>
                  <a:pt x="7846756" y="4583194"/>
                  <a:pt x="7590329" y="4545115"/>
                </a:cubicBezTo>
                <a:cubicBezTo>
                  <a:pt x="7333903" y="4507036"/>
                  <a:pt x="7254298" y="4547212"/>
                  <a:pt x="7111893" y="4545115"/>
                </a:cubicBezTo>
                <a:cubicBezTo>
                  <a:pt x="6969488" y="4543018"/>
                  <a:pt x="6694044" y="4536832"/>
                  <a:pt x="6549407" y="4545115"/>
                </a:cubicBezTo>
                <a:cubicBezTo>
                  <a:pt x="6404770" y="4553398"/>
                  <a:pt x="6166665" y="4528360"/>
                  <a:pt x="5818821" y="4545115"/>
                </a:cubicBezTo>
                <a:cubicBezTo>
                  <a:pt x="5470977" y="4561870"/>
                  <a:pt x="5199365" y="4567327"/>
                  <a:pt x="5004186" y="4545115"/>
                </a:cubicBezTo>
                <a:cubicBezTo>
                  <a:pt x="4809008" y="4522903"/>
                  <a:pt x="4633681" y="4568365"/>
                  <a:pt x="4273601" y="4545115"/>
                </a:cubicBezTo>
                <a:cubicBezTo>
                  <a:pt x="3913521" y="4521865"/>
                  <a:pt x="3827009" y="4527553"/>
                  <a:pt x="3458966" y="4545115"/>
                </a:cubicBezTo>
                <a:cubicBezTo>
                  <a:pt x="3090924" y="4562677"/>
                  <a:pt x="3052718" y="4514229"/>
                  <a:pt x="2812430" y="4545115"/>
                </a:cubicBezTo>
                <a:cubicBezTo>
                  <a:pt x="2572142" y="4576001"/>
                  <a:pt x="2336877" y="4578261"/>
                  <a:pt x="1997795" y="4545115"/>
                </a:cubicBezTo>
                <a:cubicBezTo>
                  <a:pt x="1658714" y="4511969"/>
                  <a:pt x="1449736" y="4532577"/>
                  <a:pt x="1183160" y="4545115"/>
                </a:cubicBezTo>
                <a:cubicBezTo>
                  <a:pt x="916585" y="4557653"/>
                  <a:pt x="842628" y="4557171"/>
                  <a:pt x="704724" y="4545115"/>
                </a:cubicBezTo>
                <a:cubicBezTo>
                  <a:pt x="566820" y="4533059"/>
                  <a:pt x="150432" y="4553771"/>
                  <a:pt x="0" y="4545115"/>
                </a:cubicBezTo>
                <a:cubicBezTo>
                  <a:pt x="-14229" y="4245271"/>
                  <a:pt x="25640" y="4233108"/>
                  <a:pt x="0" y="3941264"/>
                </a:cubicBezTo>
                <a:cubicBezTo>
                  <a:pt x="-25640" y="3649420"/>
                  <a:pt x="8724" y="3413184"/>
                  <a:pt x="0" y="3201060"/>
                </a:cubicBezTo>
                <a:cubicBezTo>
                  <a:pt x="-8724" y="2988936"/>
                  <a:pt x="25196" y="2721406"/>
                  <a:pt x="0" y="2597209"/>
                </a:cubicBezTo>
                <a:cubicBezTo>
                  <a:pt x="-25196" y="2473012"/>
                  <a:pt x="25933" y="2092096"/>
                  <a:pt x="0" y="1947906"/>
                </a:cubicBezTo>
                <a:cubicBezTo>
                  <a:pt x="-25933" y="1803716"/>
                  <a:pt x="28625" y="1442740"/>
                  <a:pt x="0" y="1253153"/>
                </a:cubicBezTo>
                <a:cubicBezTo>
                  <a:pt x="-28625" y="1063566"/>
                  <a:pt x="11904" y="892322"/>
                  <a:pt x="0" y="649302"/>
                </a:cubicBezTo>
                <a:cubicBezTo>
                  <a:pt x="-11904" y="406282"/>
                  <a:pt x="12445" y="250603"/>
                  <a:pt x="0" y="0"/>
                </a:cubicBezTo>
                <a:close/>
              </a:path>
            </a:pathLst>
          </a:custGeom>
          <a:solidFill>
            <a:srgbClr val="FFFFFF">
              <a:alpha val="87059"/>
            </a:srgbClr>
          </a:solidFill>
          <a:ln w="38100">
            <a:solidFill>
              <a:schemeClr val="accent4">
                <a:lumMod val="60000"/>
                <a:lumOff val="40000"/>
              </a:schemeClr>
            </a:solidFill>
            <a:extLst>
              <a:ext uri="{C807C97D-BFC1-408E-A445-0C87EB9F89A2}">
                <ask:lineSketchStyleProps xmlns="" xmlns:ask="http://schemas.microsoft.com/office/drawing/2018/sketchyshapes" sd="404948757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字魂59号-创粗黑"/>
            </a:endParaRPr>
          </a:p>
        </p:txBody>
      </p:sp>
      <p:sp>
        <p:nvSpPr>
          <p:cNvPr id="4" name="TextBox 3">
            <a:extLst>
              <a:ext uri="{FF2B5EF4-FFF2-40B4-BE49-F238E27FC236}">
                <a16:creationId xmlns:a16="http://schemas.microsoft.com/office/drawing/2014/main" xmlns="" id="{30B8604B-DA9B-4455-BE8F-11B1E310A607}"/>
              </a:ext>
            </a:extLst>
          </p:cNvPr>
          <p:cNvSpPr txBox="1"/>
          <p:nvPr/>
        </p:nvSpPr>
        <p:spPr>
          <a:xfrm>
            <a:off x="708116" y="2909281"/>
            <a:ext cx="7758019" cy="584775"/>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txBody>
          <a:bodyPr wrap="square" rtlCol="0">
            <a:spAutoFit/>
          </a:bodyPr>
          <a:lstStyle/>
          <a:p>
            <a:pPr marL="285750" indent="-285750">
              <a:buFontTx/>
              <a:buChar char="-"/>
            </a:pPr>
            <a:endParaRPr lang="vi-VN" sz="3200" b="1" dirty="0">
              <a:solidFill>
                <a:schemeClr val="tx1">
                  <a:lumMod val="50000"/>
                </a:schemeClr>
              </a:solidFill>
              <a:latin typeface="+mj-lt"/>
            </a:endParaRPr>
          </a:p>
        </p:txBody>
      </p:sp>
      <p:grpSp>
        <p:nvGrpSpPr>
          <p:cNvPr id="76" name="Group 75">
            <a:extLst>
              <a:ext uri="{FF2B5EF4-FFF2-40B4-BE49-F238E27FC236}">
                <a16:creationId xmlns:a16="http://schemas.microsoft.com/office/drawing/2014/main" xmlns="" id="{69C26859-B62F-F271-DB58-3C9F6D3571FE}"/>
              </a:ext>
            </a:extLst>
          </p:cNvPr>
          <p:cNvGrpSpPr/>
          <p:nvPr/>
        </p:nvGrpSpPr>
        <p:grpSpPr>
          <a:xfrm>
            <a:off x="744892" y="377601"/>
            <a:ext cx="8446210" cy="3861997"/>
            <a:chOff x="4732644" y="1575247"/>
            <a:chExt cx="4889942" cy="3568253"/>
          </a:xfrm>
        </p:grpSpPr>
        <p:grpSp>
          <p:nvGrpSpPr>
            <p:cNvPr id="77" name="Google Shape;658;p12">
              <a:extLst>
                <a:ext uri="{FF2B5EF4-FFF2-40B4-BE49-F238E27FC236}">
                  <a16:creationId xmlns:a16="http://schemas.microsoft.com/office/drawing/2014/main" xmlns="" id="{9ADB264A-E6B5-460C-1B42-7C1B36621316}"/>
                </a:ext>
              </a:extLst>
            </p:cNvPr>
            <p:cNvGrpSpPr/>
            <p:nvPr/>
          </p:nvGrpSpPr>
          <p:grpSpPr>
            <a:xfrm>
              <a:off x="4732644" y="2571751"/>
              <a:ext cx="4312914" cy="2571749"/>
              <a:chOff x="1077516" y="823226"/>
              <a:chExt cx="2923762" cy="3668758"/>
            </a:xfrm>
          </p:grpSpPr>
          <p:sp>
            <p:nvSpPr>
              <p:cNvPr id="81" name="Google Shape;659;p12">
                <a:extLst>
                  <a:ext uri="{FF2B5EF4-FFF2-40B4-BE49-F238E27FC236}">
                    <a16:creationId xmlns:a16="http://schemas.microsoft.com/office/drawing/2014/main" xmlns="" id="{70772D7D-7821-2B69-F0C5-383ED90C8715}"/>
                  </a:ext>
                </a:extLst>
              </p:cNvPr>
              <p:cNvSpPr/>
              <p:nvPr/>
            </p:nvSpPr>
            <p:spPr>
              <a:xfrm>
                <a:off x="1077516" y="881384"/>
                <a:ext cx="2923762" cy="3610600"/>
              </a:xfrm>
              <a:prstGeom prst="roundRect">
                <a:avLst>
                  <a:gd name="adj" fmla="val 4670"/>
                </a:avLst>
              </a:prstGeom>
              <a:solidFill>
                <a:schemeClr val="accent4">
                  <a:lumMod val="75000"/>
                </a:schemeClr>
              </a:solidFill>
              <a:ln w="12700" cap="flat" cmpd="sng">
                <a:solidFill>
                  <a:schemeClr val="lt1"/>
                </a:solidFill>
                <a:prstDash val="solid"/>
                <a:miter lim="800000"/>
                <a:headEnd type="none" w="sm" len="sm"/>
                <a:tailEnd type="none" w="sm" len="sm"/>
              </a:ln>
              <a:effectLst>
                <a:outerShdw blurRad="63500" algn="ctr" rotWithShape="0">
                  <a:srgbClr val="000000">
                    <a:alpha val="40000"/>
                  </a:srgbClr>
                </a:outerShdw>
              </a:effectLst>
            </p:spPr>
            <p:txBody>
              <a:bodyPr spcFirstLastPara="1" wrap="square" lIns="91425" tIns="45700" rIns="91425" bIns="45700" anchor="ctr" anchorCtr="0">
                <a:noAutofit/>
              </a:bodyPr>
              <a:lstStyle/>
              <a:p>
                <a:pPr algn="ctr" defTabSz="914354">
                  <a:buClr>
                    <a:srgbClr val="FFFFFF"/>
                  </a:buClr>
                  <a:buSzPts val="2800"/>
                </a:pPr>
                <a:endParaRPr sz="2800" b="1" kern="0">
                  <a:solidFill>
                    <a:srgbClr val="FFFFFF"/>
                  </a:solidFill>
                  <a:latin typeface="Arial"/>
                  <a:ea typeface="Arial"/>
                  <a:cs typeface="Arial"/>
                  <a:sym typeface="Arial"/>
                </a:endParaRPr>
              </a:p>
            </p:txBody>
          </p:sp>
          <p:sp>
            <p:nvSpPr>
              <p:cNvPr id="82" name="Google Shape;660;p12">
                <a:extLst>
                  <a:ext uri="{FF2B5EF4-FFF2-40B4-BE49-F238E27FC236}">
                    <a16:creationId xmlns:a16="http://schemas.microsoft.com/office/drawing/2014/main" xmlns="" id="{D9C51FBA-0D62-46D4-8876-E005BC4D874C}"/>
                  </a:ext>
                </a:extLst>
              </p:cNvPr>
              <p:cNvSpPr/>
              <p:nvPr/>
            </p:nvSpPr>
            <p:spPr>
              <a:xfrm>
                <a:off x="1247545" y="1013405"/>
                <a:ext cx="2583702" cy="3223751"/>
              </a:xfrm>
              <a:prstGeom prst="roundRect">
                <a:avLst>
                  <a:gd name="adj" fmla="val 0"/>
                </a:avLst>
              </a:prstGeom>
              <a:solidFill>
                <a:srgbClr val="FFFFFF"/>
              </a:solidFill>
              <a:ln>
                <a:noFill/>
              </a:ln>
              <a:effectLst>
                <a:outerShdw blurRad="63500" algn="ctr" rotWithShape="0">
                  <a:srgbClr val="000000">
                    <a:alpha val="40000"/>
                  </a:srgbClr>
                </a:outerShdw>
              </a:effectLst>
            </p:spPr>
            <p:txBody>
              <a:bodyPr spcFirstLastPara="1" wrap="square" lIns="96775" tIns="48375" rIns="96775" bIns="48375" anchor="ctr" anchorCtr="0">
                <a:noAutofit/>
              </a:bodyPr>
              <a:lstStyle/>
              <a:p>
                <a:pPr defTabSz="914354">
                  <a:buClr>
                    <a:srgbClr val="FFFFFF"/>
                  </a:buClr>
                  <a:buSzPts val="1905"/>
                </a:pPr>
                <a:endParaRPr sz="1904" kern="0">
                  <a:solidFill>
                    <a:srgbClr val="FFFFFF"/>
                  </a:solidFill>
                  <a:latin typeface="Calibri"/>
                  <a:ea typeface="Calibri"/>
                  <a:cs typeface="Calibri"/>
                  <a:sym typeface="Calibri"/>
                </a:endParaRPr>
              </a:p>
            </p:txBody>
          </p:sp>
          <p:grpSp>
            <p:nvGrpSpPr>
              <p:cNvPr id="83" name="Google Shape;661;p12">
                <a:extLst>
                  <a:ext uri="{FF2B5EF4-FFF2-40B4-BE49-F238E27FC236}">
                    <a16:creationId xmlns:a16="http://schemas.microsoft.com/office/drawing/2014/main" xmlns="" id="{A0D38032-F3C8-988E-E056-356F6C19F49C}"/>
                  </a:ext>
                </a:extLst>
              </p:cNvPr>
              <p:cNvGrpSpPr/>
              <p:nvPr/>
            </p:nvGrpSpPr>
            <p:grpSpPr>
              <a:xfrm>
                <a:off x="1310453" y="1077159"/>
                <a:ext cx="2457885" cy="165441"/>
                <a:chOff x="2149634" y="1165384"/>
                <a:chExt cx="3485832" cy="234632"/>
              </a:xfrm>
            </p:grpSpPr>
            <p:grpSp>
              <p:nvGrpSpPr>
                <p:cNvPr id="114" name="Google Shape;662;p12">
                  <a:extLst>
                    <a:ext uri="{FF2B5EF4-FFF2-40B4-BE49-F238E27FC236}">
                      <a16:creationId xmlns:a16="http://schemas.microsoft.com/office/drawing/2014/main" xmlns="" id="{386476B3-3C78-ACA6-5B64-7A5F76DE8F66}"/>
                    </a:ext>
                  </a:extLst>
                </p:cNvPr>
                <p:cNvGrpSpPr/>
                <p:nvPr/>
              </p:nvGrpSpPr>
              <p:grpSpPr>
                <a:xfrm>
                  <a:off x="2149634" y="1165384"/>
                  <a:ext cx="234632" cy="234632"/>
                  <a:chOff x="2483009" y="1114425"/>
                  <a:chExt cx="209550" cy="209550"/>
                </a:xfrm>
              </p:grpSpPr>
              <p:sp>
                <p:nvSpPr>
                  <p:cNvPr id="142" name="Google Shape;663;p12">
                    <a:extLst>
                      <a:ext uri="{FF2B5EF4-FFF2-40B4-BE49-F238E27FC236}">
                        <a16:creationId xmlns:a16="http://schemas.microsoft.com/office/drawing/2014/main" xmlns="" id="{CDD07772-ABC8-2394-5F0F-EDF85FB2ABE0}"/>
                      </a:ext>
                    </a:extLst>
                  </p:cNvPr>
                  <p:cNvSpPr/>
                  <p:nvPr/>
                </p:nvSpPr>
                <p:spPr>
                  <a:xfrm>
                    <a:off x="2483009" y="1114425"/>
                    <a:ext cx="209550" cy="209550"/>
                  </a:xfrm>
                  <a:prstGeom prst="ellipse">
                    <a:avLst/>
                  </a:prstGeom>
                  <a:gradFill>
                    <a:gsLst>
                      <a:gs pos="0">
                        <a:schemeClr val="lt1"/>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algn="ctr" defTabSz="914354">
                      <a:buClr>
                        <a:srgbClr val="FFFFFF"/>
                      </a:buClr>
                      <a:buSzPts val="2400"/>
                    </a:pPr>
                    <a:endParaRPr sz="2400" kern="0">
                      <a:solidFill>
                        <a:srgbClr val="FFFFFF"/>
                      </a:solidFill>
                      <a:latin typeface="Arial"/>
                      <a:ea typeface="Arial"/>
                      <a:cs typeface="Arial"/>
                      <a:sym typeface="Arial"/>
                    </a:endParaRPr>
                  </a:p>
                </p:txBody>
              </p:sp>
              <p:sp>
                <p:nvSpPr>
                  <p:cNvPr id="143" name="Google Shape;664;p12">
                    <a:extLst>
                      <a:ext uri="{FF2B5EF4-FFF2-40B4-BE49-F238E27FC236}">
                        <a16:creationId xmlns:a16="http://schemas.microsoft.com/office/drawing/2014/main" xmlns="" id="{2EEB7D64-2215-41FB-AF0A-5D3FA29B6CBA}"/>
                      </a:ext>
                    </a:extLst>
                  </p:cNvPr>
                  <p:cNvSpPr/>
                  <p:nvPr/>
                </p:nvSpPr>
                <p:spPr>
                  <a:xfrm>
                    <a:off x="2502059" y="1133475"/>
                    <a:ext cx="171450" cy="171450"/>
                  </a:xfrm>
                  <a:prstGeom prst="ellipse">
                    <a:avLst/>
                  </a:prstGeom>
                  <a:solidFill>
                    <a:srgbClr val="595959"/>
                  </a:solidFill>
                  <a:ln>
                    <a:noFill/>
                  </a:ln>
                </p:spPr>
                <p:txBody>
                  <a:bodyPr spcFirstLastPara="1" wrap="square" lIns="91425" tIns="45700" rIns="91425" bIns="45700" anchor="ctr" anchorCtr="0">
                    <a:noAutofit/>
                  </a:bodyPr>
                  <a:lstStyle/>
                  <a:p>
                    <a:pPr algn="ctr" defTabSz="914354">
                      <a:buClr>
                        <a:srgbClr val="FFFFFF"/>
                      </a:buClr>
                      <a:buSzPts val="2400"/>
                    </a:pPr>
                    <a:endParaRPr sz="2400" kern="0">
                      <a:solidFill>
                        <a:srgbClr val="FFFFFF"/>
                      </a:solidFill>
                      <a:latin typeface="Arial"/>
                      <a:ea typeface="Arial"/>
                      <a:cs typeface="Arial"/>
                      <a:sym typeface="Arial"/>
                    </a:endParaRPr>
                  </a:p>
                </p:txBody>
              </p:sp>
            </p:grpSp>
            <p:grpSp>
              <p:nvGrpSpPr>
                <p:cNvPr id="115" name="Google Shape;665;p12">
                  <a:extLst>
                    <a:ext uri="{FF2B5EF4-FFF2-40B4-BE49-F238E27FC236}">
                      <a16:creationId xmlns:a16="http://schemas.microsoft.com/office/drawing/2014/main" xmlns="" id="{453F2864-C267-ABA2-A6E6-176CDA40B43D}"/>
                    </a:ext>
                  </a:extLst>
                </p:cNvPr>
                <p:cNvGrpSpPr/>
                <p:nvPr/>
              </p:nvGrpSpPr>
              <p:grpSpPr>
                <a:xfrm>
                  <a:off x="2510879" y="1165384"/>
                  <a:ext cx="234632" cy="234632"/>
                  <a:chOff x="2483009" y="1114425"/>
                  <a:chExt cx="209550" cy="209550"/>
                </a:xfrm>
              </p:grpSpPr>
              <p:sp>
                <p:nvSpPr>
                  <p:cNvPr id="140" name="Google Shape;666;p12">
                    <a:extLst>
                      <a:ext uri="{FF2B5EF4-FFF2-40B4-BE49-F238E27FC236}">
                        <a16:creationId xmlns:a16="http://schemas.microsoft.com/office/drawing/2014/main" xmlns="" id="{082708F4-E9C9-F47E-9F8F-A8A0689AC373}"/>
                      </a:ext>
                    </a:extLst>
                  </p:cNvPr>
                  <p:cNvSpPr/>
                  <p:nvPr/>
                </p:nvSpPr>
                <p:spPr>
                  <a:xfrm>
                    <a:off x="2483009" y="1114425"/>
                    <a:ext cx="209550" cy="209550"/>
                  </a:xfrm>
                  <a:prstGeom prst="ellipse">
                    <a:avLst/>
                  </a:prstGeom>
                  <a:gradFill>
                    <a:gsLst>
                      <a:gs pos="0">
                        <a:schemeClr val="lt1"/>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algn="ctr" defTabSz="914354">
                      <a:buClr>
                        <a:srgbClr val="FFFFFF"/>
                      </a:buClr>
                      <a:buSzPts val="2400"/>
                    </a:pPr>
                    <a:endParaRPr sz="2400" kern="0">
                      <a:solidFill>
                        <a:srgbClr val="FFFFFF"/>
                      </a:solidFill>
                      <a:latin typeface="Arial"/>
                      <a:ea typeface="Arial"/>
                      <a:cs typeface="Arial"/>
                      <a:sym typeface="Arial"/>
                    </a:endParaRPr>
                  </a:p>
                </p:txBody>
              </p:sp>
              <p:sp>
                <p:nvSpPr>
                  <p:cNvPr id="141" name="Google Shape;667;p12">
                    <a:extLst>
                      <a:ext uri="{FF2B5EF4-FFF2-40B4-BE49-F238E27FC236}">
                        <a16:creationId xmlns:a16="http://schemas.microsoft.com/office/drawing/2014/main" xmlns="" id="{A4E3E4BD-72E3-0E1C-C320-E7B0E873C0F2}"/>
                      </a:ext>
                    </a:extLst>
                  </p:cNvPr>
                  <p:cNvSpPr/>
                  <p:nvPr/>
                </p:nvSpPr>
                <p:spPr>
                  <a:xfrm>
                    <a:off x="2502059" y="1133475"/>
                    <a:ext cx="171450" cy="171450"/>
                  </a:xfrm>
                  <a:prstGeom prst="ellipse">
                    <a:avLst/>
                  </a:prstGeom>
                  <a:solidFill>
                    <a:srgbClr val="595959"/>
                  </a:solidFill>
                  <a:ln>
                    <a:noFill/>
                  </a:ln>
                </p:spPr>
                <p:txBody>
                  <a:bodyPr spcFirstLastPara="1" wrap="square" lIns="91425" tIns="45700" rIns="91425" bIns="45700" anchor="ctr" anchorCtr="0">
                    <a:noAutofit/>
                  </a:bodyPr>
                  <a:lstStyle/>
                  <a:p>
                    <a:pPr algn="ctr" defTabSz="914354">
                      <a:buClr>
                        <a:srgbClr val="FFFFFF"/>
                      </a:buClr>
                      <a:buSzPts val="2400"/>
                    </a:pPr>
                    <a:endParaRPr sz="2400" kern="0">
                      <a:solidFill>
                        <a:srgbClr val="FFFFFF"/>
                      </a:solidFill>
                      <a:latin typeface="Arial"/>
                      <a:ea typeface="Arial"/>
                      <a:cs typeface="Arial"/>
                      <a:sym typeface="Arial"/>
                    </a:endParaRPr>
                  </a:p>
                </p:txBody>
              </p:sp>
            </p:grpSp>
            <p:grpSp>
              <p:nvGrpSpPr>
                <p:cNvPr id="116" name="Google Shape;668;p12">
                  <a:extLst>
                    <a:ext uri="{FF2B5EF4-FFF2-40B4-BE49-F238E27FC236}">
                      <a16:creationId xmlns:a16="http://schemas.microsoft.com/office/drawing/2014/main" xmlns="" id="{6FAAE7A5-A126-8D42-D629-069D1C07379E}"/>
                    </a:ext>
                  </a:extLst>
                </p:cNvPr>
                <p:cNvGrpSpPr/>
                <p:nvPr/>
              </p:nvGrpSpPr>
              <p:grpSpPr>
                <a:xfrm>
                  <a:off x="2872123" y="1165384"/>
                  <a:ext cx="234632" cy="234632"/>
                  <a:chOff x="2483009" y="1114425"/>
                  <a:chExt cx="209550" cy="209550"/>
                </a:xfrm>
              </p:grpSpPr>
              <p:sp>
                <p:nvSpPr>
                  <p:cNvPr id="138" name="Google Shape;669;p12">
                    <a:extLst>
                      <a:ext uri="{FF2B5EF4-FFF2-40B4-BE49-F238E27FC236}">
                        <a16:creationId xmlns:a16="http://schemas.microsoft.com/office/drawing/2014/main" xmlns="" id="{7A74E1DE-0467-FF07-C6D7-43CF747BB56E}"/>
                      </a:ext>
                    </a:extLst>
                  </p:cNvPr>
                  <p:cNvSpPr/>
                  <p:nvPr/>
                </p:nvSpPr>
                <p:spPr>
                  <a:xfrm>
                    <a:off x="2483009" y="1114425"/>
                    <a:ext cx="209550" cy="209550"/>
                  </a:xfrm>
                  <a:prstGeom prst="ellipse">
                    <a:avLst/>
                  </a:prstGeom>
                  <a:gradFill>
                    <a:gsLst>
                      <a:gs pos="0">
                        <a:schemeClr val="lt1"/>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algn="ctr" defTabSz="914354">
                      <a:buClr>
                        <a:srgbClr val="FFFFFF"/>
                      </a:buClr>
                      <a:buSzPts val="2400"/>
                    </a:pPr>
                    <a:endParaRPr sz="2400" kern="0">
                      <a:solidFill>
                        <a:srgbClr val="FFFFFF"/>
                      </a:solidFill>
                      <a:latin typeface="Arial"/>
                      <a:ea typeface="Arial"/>
                      <a:cs typeface="Arial"/>
                      <a:sym typeface="Arial"/>
                    </a:endParaRPr>
                  </a:p>
                </p:txBody>
              </p:sp>
              <p:sp>
                <p:nvSpPr>
                  <p:cNvPr id="139" name="Google Shape;670;p12">
                    <a:extLst>
                      <a:ext uri="{FF2B5EF4-FFF2-40B4-BE49-F238E27FC236}">
                        <a16:creationId xmlns:a16="http://schemas.microsoft.com/office/drawing/2014/main" xmlns="" id="{D1D474E4-6B7F-2F95-1985-AA56B49C9D41}"/>
                      </a:ext>
                    </a:extLst>
                  </p:cNvPr>
                  <p:cNvSpPr/>
                  <p:nvPr/>
                </p:nvSpPr>
                <p:spPr>
                  <a:xfrm>
                    <a:off x="2502059" y="1133475"/>
                    <a:ext cx="171450" cy="171450"/>
                  </a:xfrm>
                  <a:prstGeom prst="ellipse">
                    <a:avLst/>
                  </a:prstGeom>
                  <a:solidFill>
                    <a:srgbClr val="595959"/>
                  </a:solidFill>
                  <a:ln>
                    <a:noFill/>
                  </a:ln>
                </p:spPr>
                <p:txBody>
                  <a:bodyPr spcFirstLastPara="1" wrap="square" lIns="91425" tIns="45700" rIns="91425" bIns="45700" anchor="ctr" anchorCtr="0">
                    <a:noAutofit/>
                  </a:bodyPr>
                  <a:lstStyle/>
                  <a:p>
                    <a:pPr algn="ctr" defTabSz="914354">
                      <a:buClr>
                        <a:srgbClr val="FFFFFF"/>
                      </a:buClr>
                      <a:buSzPts val="2400"/>
                    </a:pPr>
                    <a:endParaRPr sz="2400" kern="0">
                      <a:solidFill>
                        <a:srgbClr val="FFFFFF"/>
                      </a:solidFill>
                      <a:latin typeface="Arial"/>
                      <a:ea typeface="Arial"/>
                      <a:cs typeface="Arial"/>
                      <a:sym typeface="Arial"/>
                    </a:endParaRPr>
                  </a:p>
                </p:txBody>
              </p:sp>
            </p:grpSp>
            <p:grpSp>
              <p:nvGrpSpPr>
                <p:cNvPr id="117" name="Google Shape;671;p12">
                  <a:extLst>
                    <a:ext uri="{FF2B5EF4-FFF2-40B4-BE49-F238E27FC236}">
                      <a16:creationId xmlns:a16="http://schemas.microsoft.com/office/drawing/2014/main" xmlns="" id="{5C93DBE2-CF63-80C9-82CD-454EC93BCE4F}"/>
                    </a:ext>
                  </a:extLst>
                </p:cNvPr>
                <p:cNvGrpSpPr/>
                <p:nvPr/>
              </p:nvGrpSpPr>
              <p:grpSpPr>
                <a:xfrm>
                  <a:off x="3233367" y="1165384"/>
                  <a:ext cx="234632" cy="234632"/>
                  <a:chOff x="2483009" y="1114425"/>
                  <a:chExt cx="209550" cy="209550"/>
                </a:xfrm>
              </p:grpSpPr>
              <p:sp>
                <p:nvSpPr>
                  <p:cNvPr id="136" name="Google Shape;672;p12">
                    <a:extLst>
                      <a:ext uri="{FF2B5EF4-FFF2-40B4-BE49-F238E27FC236}">
                        <a16:creationId xmlns:a16="http://schemas.microsoft.com/office/drawing/2014/main" xmlns="" id="{2E5AA0B0-0BB4-1691-5C74-B4D2EE82552C}"/>
                      </a:ext>
                    </a:extLst>
                  </p:cNvPr>
                  <p:cNvSpPr/>
                  <p:nvPr/>
                </p:nvSpPr>
                <p:spPr>
                  <a:xfrm>
                    <a:off x="2483009" y="1114425"/>
                    <a:ext cx="209550" cy="209550"/>
                  </a:xfrm>
                  <a:prstGeom prst="ellipse">
                    <a:avLst/>
                  </a:prstGeom>
                  <a:gradFill>
                    <a:gsLst>
                      <a:gs pos="0">
                        <a:schemeClr val="lt1"/>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algn="ctr" defTabSz="914354">
                      <a:buClr>
                        <a:srgbClr val="FFFFFF"/>
                      </a:buClr>
                      <a:buSzPts val="2400"/>
                    </a:pPr>
                    <a:endParaRPr sz="2400" kern="0">
                      <a:solidFill>
                        <a:srgbClr val="FFFFFF"/>
                      </a:solidFill>
                      <a:latin typeface="Arial"/>
                      <a:ea typeface="Arial"/>
                      <a:cs typeface="Arial"/>
                      <a:sym typeface="Arial"/>
                    </a:endParaRPr>
                  </a:p>
                </p:txBody>
              </p:sp>
              <p:sp>
                <p:nvSpPr>
                  <p:cNvPr id="137" name="Google Shape;673;p12">
                    <a:extLst>
                      <a:ext uri="{FF2B5EF4-FFF2-40B4-BE49-F238E27FC236}">
                        <a16:creationId xmlns:a16="http://schemas.microsoft.com/office/drawing/2014/main" xmlns="" id="{BCEAE080-C423-6F1D-1E73-66FF1DC89035}"/>
                      </a:ext>
                    </a:extLst>
                  </p:cNvPr>
                  <p:cNvSpPr/>
                  <p:nvPr/>
                </p:nvSpPr>
                <p:spPr>
                  <a:xfrm>
                    <a:off x="2502059" y="1133475"/>
                    <a:ext cx="171450" cy="171450"/>
                  </a:xfrm>
                  <a:prstGeom prst="ellipse">
                    <a:avLst/>
                  </a:prstGeom>
                  <a:solidFill>
                    <a:srgbClr val="595959"/>
                  </a:solidFill>
                  <a:ln>
                    <a:noFill/>
                  </a:ln>
                </p:spPr>
                <p:txBody>
                  <a:bodyPr spcFirstLastPara="1" wrap="square" lIns="91425" tIns="45700" rIns="91425" bIns="45700" anchor="ctr" anchorCtr="0">
                    <a:noAutofit/>
                  </a:bodyPr>
                  <a:lstStyle/>
                  <a:p>
                    <a:pPr algn="ctr" defTabSz="914354">
                      <a:buClr>
                        <a:srgbClr val="FFFFFF"/>
                      </a:buClr>
                      <a:buSzPts val="2400"/>
                    </a:pPr>
                    <a:endParaRPr sz="2400" kern="0">
                      <a:solidFill>
                        <a:srgbClr val="FFFFFF"/>
                      </a:solidFill>
                      <a:latin typeface="Arial"/>
                      <a:ea typeface="Arial"/>
                      <a:cs typeface="Arial"/>
                      <a:sym typeface="Arial"/>
                    </a:endParaRPr>
                  </a:p>
                </p:txBody>
              </p:sp>
            </p:grpSp>
            <p:grpSp>
              <p:nvGrpSpPr>
                <p:cNvPr id="118" name="Google Shape;674;p12">
                  <a:extLst>
                    <a:ext uri="{FF2B5EF4-FFF2-40B4-BE49-F238E27FC236}">
                      <a16:creationId xmlns:a16="http://schemas.microsoft.com/office/drawing/2014/main" xmlns="" id="{66600C71-1071-5F19-FBF1-F34C692F45DB}"/>
                    </a:ext>
                  </a:extLst>
                </p:cNvPr>
                <p:cNvGrpSpPr/>
                <p:nvPr/>
              </p:nvGrpSpPr>
              <p:grpSpPr>
                <a:xfrm>
                  <a:off x="3594612" y="1165384"/>
                  <a:ext cx="234632" cy="234632"/>
                  <a:chOff x="2483009" y="1114425"/>
                  <a:chExt cx="209550" cy="209550"/>
                </a:xfrm>
              </p:grpSpPr>
              <p:sp>
                <p:nvSpPr>
                  <p:cNvPr id="134" name="Google Shape;675;p12">
                    <a:extLst>
                      <a:ext uri="{FF2B5EF4-FFF2-40B4-BE49-F238E27FC236}">
                        <a16:creationId xmlns:a16="http://schemas.microsoft.com/office/drawing/2014/main" xmlns="" id="{5A4214C1-7C4C-AA95-B716-6EED0EB13829}"/>
                      </a:ext>
                    </a:extLst>
                  </p:cNvPr>
                  <p:cNvSpPr/>
                  <p:nvPr/>
                </p:nvSpPr>
                <p:spPr>
                  <a:xfrm>
                    <a:off x="2483009" y="1114425"/>
                    <a:ext cx="209550" cy="209550"/>
                  </a:xfrm>
                  <a:prstGeom prst="ellipse">
                    <a:avLst/>
                  </a:prstGeom>
                  <a:gradFill>
                    <a:gsLst>
                      <a:gs pos="0">
                        <a:schemeClr val="lt1"/>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algn="ctr" defTabSz="914354">
                      <a:buClr>
                        <a:srgbClr val="FFFFFF"/>
                      </a:buClr>
                      <a:buSzPts val="2400"/>
                    </a:pPr>
                    <a:endParaRPr sz="2400" kern="0">
                      <a:solidFill>
                        <a:srgbClr val="FFFFFF"/>
                      </a:solidFill>
                      <a:latin typeface="Arial"/>
                      <a:ea typeface="Arial"/>
                      <a:cs typeface="Arial"/>
                      <a:sym typeface="Arial"/>
                    </a:endParaRPr>
                  </a:p>
                </p:txBody>
              </p:sp>
              <p:sp>
                <p:nvSpPr>
                  <p:cNvPr id="135" name="Google Shape;676;p12">
                    <a:extLst>
                      <a:ext uri="{FF2B5EF4-FFF2-40B4-BE49-F238E27FC236}">
                        <a16:creationId xmlns:a16="http://schemas.microsoft.com/office/drawing/2014/main" xmlns="" id="{017D2E4D-A53A-AC36-274E-7022B9CA1C1C}"/>
                      </a:ext>
                    </a:extLst>
                  </p:cNvPr>
                  <p:cNvSpPr/>
                  <p:nvPr/>
                </p:nvSpPr>
                <p:spPr>
                  <a:xfrm>
                    <a:off x="2502059" y="1133475"/>
                    <a:ext cx="171450" cy="171450"/>
                  </a:xfrm>
                  <a:prstGeom prst="ellipse">
                    <a:avLst/>
                  </a:prstGeom>
                  <a:solidFill>
                    <a:srgbClr val="595959"/>
                  </a:solidFill>
                  <a:ln>
                    <a:noFill/>
                  </a:ln>
                </p:spPr>
                <p:txBody>
                  <a:bodyPr spcFirstLastPara="1" wrap="square" lIns="91425" tIns="45700" rIns="91425" bIns="45700" anchor="ctr" anchorCtr="0">
                    <a:noAutofit/>
                  </a:bodyPr>
                  <a:lstStyle/>
                  <a:p>
                    <a:pPr algn="ctr" defTabSz="914354">
                      <a:buClr>
                        <a:srgbClr val="FFFFFF"/>
                      </a:buClr>
                      <a:buSzPts val="2400"/>
                    </a:pPr>
                    <a:endParaRPr sz="2400" kern="0">
                      <a:solidFill>
                        <a:srgbClr val="FFFFFF"/>
                      </a:solidFill>
                      <a:latin typeface="Arial"/>
                      <a:ea typeface="Arial"/>
                      <a:cs typeface="Arial"/>
                      <a:sym typeface="Arial"/>
                    </a:endParaRPr>
                  </a:p>
                </p:txBody>
              </p:sp>
            </p:grpSp>
            <p:grpSp>
              <p:nvGrpSpPr>
                <p:cNvPr id="119" name="Google Shape;677;p12">
                  <a:extLst>
                    <a:ext uri="{FF2B5EF4-FFF2-40B4-BE49-F238E27FC236}">
                      <a16:creationId xmlns:a16="http://schemas.microsoft.com/office/drawing/2014/main" xmlns="" id="{1577FAC1-E0D9-08C0-2CE0-9C8EF706BF17}"/>
                    </a:ext>
                  </a:extLst>
                </p:cNvPr>
                <p:cNvGrpSpPr/>
                <p:nvPr/>
              </p:nvGrpSpPr>
              <p:grpSpPr>
                <a:xfrm>
                  <a:off x="3955856" y="1165384"/>
                  <a:ext cx="234632" cy="234632"/>
                  <a:chOff x="2483009" y="1114425"/>
                  <a:chExt cx="209550" cy="209550"/>
                </a:xfrm>
              </p:grpSpPr>
              <p:sp>
                <p:nvSpPr>
                  <p:cNvPr id="132" name="Google Shape;678;p12">
                    <a:extLst>
                      <a:ext uri="{FF2B5EF4-FFF2-40B4-BE49-F238E27FC236}">
                        <a16:creationId xmlns:a16="http://schemas.microsoft.com/office/drawing/2014/main" xmlns="" id="{9E93DB72-F6D9-D38D-9C2D-259235906E56}"/>
                      </a:ext>
                    </a:extLst>
                  </p:cNvPr>
                  <p:cNvSpPr/>
                  <p:nvPr/>
                </p:nvSpPr>
                <p:spPr>
                  <a:xfrm>
                    <a:off x="2483009" y="1114425"/>
                    <a:ext cx="209550" cy="209550"/>
                  </a:xfrm>
                  <a:prstGeom prst="ellipse">
                    <a:avLst/>
                  </a:prstGeom>
                  <a:gradFill>
                    <a:gsLst>
                      <a:gs pos="0">
                        <a:schemeClr val="lt1"/>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algn="ctr" defTabSz="914354">
                      <a:buClr>
                        <a:srgbClr val="FFFFFF"/>
                      </a:buClr>
                      <a:buSzPts val="2400"/>
                    </a:pPr>
                    <a:endParaRPr sz="2400" kern="0">
                      <a:solidFill>
                        <a:srgbClr val="FFFFFF"/>
                      </a:solidFill>
                      <a:latin typeface="Arial"/>
                      <a:ea typeface="Arial"/>
                      <a:cs typeface="Arial"/>
                      <a:sym typeface="Arial"/>
                    </a:endParaRPr>
                  </a:p>
                </p:txBody>
              </p:sp>
              <p:sp>
                <p:nvSpPr>
                  <p:cNvPr id="133" name="Google Shape;679;p12">
                    <a:extLst>
                      <a:ext uri="{FF2B5EF4-FFF2-40B4-BE49-F238E27FC236}">
                        <a16:creationId xmlns:a16="http://schemas.microsoft.com/office/drawing/2014/main" xmlns="" id="{5272C03D-8829-1B68-A96D-3C70568119B2}"/>
                      </a:ext>
                    </a:extLst>
                  </p:cNvPr>
                  <p:cNvSpPr/>
                  <p:nvPr/>
                </p:nvSpPr>
                <p:spPr>
                  <a:xfrm>
                    <a:off x="2502059" y="1133475"/>
                    <a:ext cx="171450" cy="171450"/>
                  </a:xfrm>
                  <a:prstGeom prst="ellipse">
                    <a:avLst/>
                  </a:prstGeom>
                  <a:solidFill>
                    <a:srgbClr val="595959"/>
                  </a:solidFill>
                  <a:ln>
                    <a:noFill/>
                  </a:ln>
                </p:spPr>
                <p:txBody>
                  <a:bodyPr spcFirstLastPara="1" wrap="square" lIns="91425" tIns="45700" rIns="91425" bIns="45700" anchor="ctr" anchorCtr="0">
                    <a:noAutofit/>
                  </a:bodyPr>
                  <a:lstStyle/>
                  <a:p>
                    <a:pPr algn="ctr" defTabSz="914354">
                      <a:buClr>
                        <a:srgbClr val="FFFFFF"/>
                      </a:buClr>
                      <a:buSzPts val="2400"/>
                    </a:pPr>
                    <a:endParaRPr sz="2400" kern="0">
                      <a:solidFill>
                        <a:srgbClr val="FFFFFF"/>
                      </a:solidFill>
                      <a:latin typeface="Arial"/>
                      <a:ea typeface="Arial"/>
                      <a:cs typeface="Arial"/>
                      <a:sym typeface="Arial"/>
                    </a:endParaRPr>
                  </a:p>
                </p:txBody>
              </p:sp>
            </p:grpSp>
            <p:grpSp>
              <p:nvGrpSpPr>
                <p:cNvPr id="120" name="Google Shape;680;p12">
                  <a:extLst>
                    <a:ext uri="{FF2B5EF4-FFF2-40B4-BE49-F238E27FC236}">
                      <a16:creationId xmlns:a16="http://schemas.microsoft.com/office/drawing/2014/main" xmlns="" id="{A57C257A-178C-8D7F-25AD-E85FF842A146}"/>
                    </a:ext>
                  </a:extLst>
                </p:cNvPr>
                <p:cNvGrpSpPr/>
                <p:nvPr/>
              </p:nvGrpSpPr>
              <p:grpSpPr>
                <a:xfrm>
                  <a:off x="4317101" y="1165384"/>
                  <a:ext cx="234632" cy="234632"/>
                  <a:chOff x="2483009" y="1114425"/>
                  <a:chExt cx="209550" cy="209550"/>
                </a:xfrm>
              </p:grpSpPr>
              <p:sp>
                <p:nvSpPr>
                  <p:cNvPr id="130" name="Google Shape;681;p12">
                    <a:extLst>
                      <a:ext uri="{FF2B5EF4-FFF2-40B4-BE49-F238E27FC236}">
                        <a16:creationId xmlns:a16="http://schemas.microsoft.com/office/drawing/2014/main" xmlns="" id="{ECBBF742-C3FC-8C16-AF89-879E3D301C03}"/>
                      </a:ext>
                    </a:extLst>
                  </p:cNvPr>
                  <p:cNvSpPr/>
                  <p:nvPr/>
                </p:nvSpPr>
                <p:spPr>
                  <a:xfrm>
                    <a:off x="2483009" y="1114425"/>
                    <a:ext cx="209550" cy="209550"/>
                  </a:xfrm>
                  <a:prstGeom prst="ellipse">
                    <a:avLst/>
                  </a:prstGeom>
                  <a:gradFill>
                    <a:gsLst>
                      <a:gs pos="0">
                        <a:schemeClr val="lt1"/>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algn="ctr" defTabSz="914354">
                      <a:buClr>
                        <a:srgbClr val="FFFFFF"/>
                      </a:buClr>
                      <a:buSzPts val="2400"/>
                    </a:pPr>
                    <a:endParaRPr sz="2400" kern="0">
                      <a:solidFill>
                        <a:srgbClr val="FFFFFF"/>
                      </a:solidFill>
                      <a:latin typeface="Arial"/>
                      <a:ea typeface="Arial"/>
                      <a:cs typeface="Arial"/>
                      <a:sym typeface="Arial"/>
                    </a:endParaRPr>
                  </a:p>
                </p:txBody>
              </p:sp>
              <p:sp>
                <p:nvSpPr>
                  <p:cNvPr id="131" name="Google Shape;682;p12">
                    <a:extLst>
                      <a:ext uri="{FF2B5EF4-FFF2-40B4-BE49-F238E27FC236}">
                        <a16:creationId xmlns:a16="http://schemas.microsoft.com/office/drawing/2014/main" xmlns="" id="{BEF4EEFF-8DAF-BE7F-D6C5-4045DA6989DA}"/>
                      </a:ext>
                    </a:extLst>
                  </p:cNvPr>
                  <p:cNvSpPr/>
                  <p:nvPr/>
                </p:nvSpPr>
                <p:spPr>
                  <a:xfrm>
                    <a:off x="2502059" y="1133475"/>
                    <a:ext cx="171450" cy="171450"/>
                  </a:xfrm>
                  <a:prstGeom prst="ellipse">
                    <a:avLst/>
                  </a:prstGeom>
                  <a:solidFill>
                    <a:srgbClr val="595959"/>
                  </a:solidFill>
                  <a:ln>
                    <a:noFill/>
                  </a:ln>
                </p:spPr>
                <p:txBody>
                  <a:bodyPr spcFirstLastPara="1" wrap="square" lIns="91425" tIns="45700" rIns="91425" bIns="45700" anchor="ctr" anchorCtr="0">
                    <a:noAutofit/>
                  </a:bodyPr>
                  <a:lstStyle/>
                  <a:p>
                    <a:pPr algn="ctr" defTabSz="914354">
                      <a:buClr>
                        <a:srgbClr val="FFFFFF"/>
                      </a:buClr>
                      <a:buSzPts val="2400"/>
                    </a:pPr>
                    <a:endParaRPr sz="2400" kern="0">
                      <a:solidFill>
                        <a:srgbClr val="FFFFFF"/>
                      </a:solidFill>
                      <a:latin typeface="Arial"/>
                      <a:ea typeface="Arial"/>
                      <a:cs typeface="Arial"/>
                      <a:sym typeface="Arial"/>
                    </a:endParaRPr>
                  </a:p>
                </p:txBody>
              </p:sp>
            </p:grpSp>
            <p:grpSp>
              <p:nvGrpSpPr>
                <p:cNvPr id="121" name="Google Shape;683;p12">
                  <a:extLst>
                    <a:ext uri="{FF2B5EF4-FFF2-40B4-BE49-F238E27FC236}">
                      <a16:creationId xmlns:a16="http://schemas.microsoft.com/office/drawing/2014/main" xmlns="" id="{BA800CB2-ED25-24FE-6C66-2B7F2ECB1147}"/>
                    </a:ext>
                  </a:extLst>
                </p:cNvPr>
                <p:cNvGrpSpPr/>
                <p:nvPr/>
              </p:nvGrpSpPr>
              <p:grpSpPr>
                <a:xfrm>
                  <a:off x="4678345" y="1165384"/>
                  <a:ext cx="234632" cy="234632"/>
                  <a:chOff x="2483009" y="1114425"/>
                  <a:chExt cx="209550" cy="209550"/>
                </a:xfrm>
              </p:grpSpPr>
              <p:sp>
                <p:nvSpPr>
                  <p:cNvPr id="128" name="Google Shape;684;p12">
                    <a:extLst>
                      <a:ext uri="{FF2B5EF4-FFF2-40B4-BE49-F238E27FC236}">
                        <a16:creationId xmlns:a16="http://schemas.microsoft.com/office/drawing/2014/main" xmlns="" id="{30062E92-FFAA-8441-6C03-477D120AA71F}"/>
                      </a:ext>
                    </a:extLst>
                  </p:cNvPr>
                  <p:cNvSpPr/>
                  <p:nvPr/>
                </p:nvSpPr>
                <p:spPr>
                  <a:xfrm>
                    <a:off x="2483009" y="1114425"/>
                    <a:ext cx="209550" cy="209550"/>
                  </a:xfrm>
                  <a:prstGeom prst="ellipse">
                    <a:avLst/>
                  </a:prstGeom>
                  <a:gradFill>
                    <a:gsLst>
                      <a:gs pos="0">
                        <a:schemeClr val="lt1"/>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algn="ctr" defTabSz="914354">
                      <a:buClr>
                        <a:srgbClr val="FFFFFF"/>
                      </a:buClr>
                      <a:buSzPts val="2400"/>
                    </a:pPr>
                    <a:endParaRPr sz="2400" kern="0">
                      <a:solidFill>
                        <a:srgbClr val="FFFFFF"/>
                      </a:solidFill>
                      <a:latin typeface="Arial"/>
                      <a:ea typeface="Arial"/>
                      <a:cs typeface="Arial"/>
                      <a:sym typeface="Arial"/>
                    </a:endParaRPr>
                  </a:p>
                </p:txBody>
              </p:sp>
              <p:sp>
                <p:nvSpPr>
                  <p:cNvPr id="129" name="Google Shape;685;p12">
                    <a:extLst>
                      <a:ext uri="{FF2B5EF4-FFF2-40B4-BE49-F238E27FC236}">
                        <a16:creationId xmlns:a16="http://schemas.microsoft.com/office/drawing/2014/main" xmlns="" id="{70DEE9EB-88EC-FDB5-2586-96CCCE1C2E9A}"/>
                      </a:ext>
                    </a:extLst>
                  </p:cNvPr>
                  <p:cNvSpPr/>
                  <p:nvPr/>
                </p:nvSpPr>
                <p:spPr>
                  <a:xfrm>
                    <a:off x="2502059" y="1133475"/>
                    <a:ext cx="171450" cy="171450"/>
                  </a:xfrm>
                  <a:prstGeom prst="ellipse">
                    <a:avLst/>
                  </a:prstGeom>
                  <a:solidFill>
                    <a:srgbClr val="595959"/>
                  </a:solidFill>
                  <a:ln>
                    <a:noFill/>
                  </a:ln>
                </p:spPr>
                <p:txBody>
                  <a:bodyPr spcFirstLastPara="1" wrap="square" lIns="91425" tIns="45700" rIns="91425" bIns="45700" anchor="ctr" anchorCtr="0">
                    <a:noAutofit/>
                  </a:bodyPr>
                  <a:lstStyle/>
                  <a:p>
                    <a:pPr algn="ctr" defTabSz="914354">
                      <a:buClr>
                        <a:srgbClr val="FFFFFF"/>
                      </a:buClr>
                      <a:buSzPts val="2400"/>
                    </a:pPr>
                    <a:endParaRPr sz="2400" kern="0">
                      <a:solidFill>
                        <a:srgbClr val="FFFFFF"/>
                      </a:solidFill>
                      <a:latin typeface="Arial"/>
                      <a:ea typeface="Arial"/>
                      <a:cs typeface="Arial"/>
                      <a:sym typeface="Arial"/>
                    </a:endParaRPr>
                  </a:p>
                </p:txBody>
              </p:sp>
            </p:grpSp>
            <p:grpSp>
              <p:nvGrpSpPr>
                <p:cNvPr id="122" name="Google Shape;686;p12">
                  <a:extLst>
                    <a:ext uri="{FF2B5EF4-FFF2-40B4-BE49-F238E27FC236}">
                      <a16:creationId xmlns:a16="http://schemas.microsoft.com/office/drawing/2014/main" xmlns="" id="{013035DB-87CB-2CAA-E036-1D632BA6ECFC}"/>
                    </a:ext>
                  </a:extLst>
                </p:cNvPr>
                <p:cNvGrpSpPr/>
                <p:nvPr/>
              </p:nvGrpSpPr>
              <p:grpSpPr>
                <a:xfrm>
                  <a:off x="5039590" y="1165384"/>
                  <a:ext cx="234632" cy="234632"/>
                  <a:chOff x="2483009" y="1114425"/>
                  <a:chExt cx="209550" cy="209550"/>
                </a:xfrm>
              </p:grpSpPr>
              <p:sp>
                <p:nvSpPr>
                  <p:cNvPr id="126" name="Google Shape;687;p12">
                    <a:extLst>
                      <a:ext uri="{FF2B5EF4-FFF2-40B4-BE49-F238E27FC236}">
                        <a16:creationId xmlns:a16="http://schemas.microsoft.com/office/drawing/2014/main" xmlns="" id="{D2D31D0C-70B4-A195-A7DE-4D12E4F7A8D7}"/>
                      </a:ext>
                    </a:extLst>
                  </p:cNvPr>
                  <p:cNvSpPr/>
                  <p:nvPr/>
                </p:nvSpPr>
                <p:spPr>
                  <a:xfrm>
                    <a:off x="2483009" y="1114425"/>
                    <a:ext cx="209550" cy="209550"/>
                  </a:xfrm>
                  <a:prstGeom prst="ellipse">
                    <a:avLst/>
                  </a:prstGeom>
                  <a:gradFill>
                    <a:gsLst>
                      <a:gs pos="0">
                        <a:schemeClr val="lt1"/>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algn="ctr" defTabSz="914354">
                      <a:buClr>
                        <a:srgbClr val="FFFFFF"/>
                      </a:buClr>
                      <a:buSzPts val="2400"/>
                    </a:pPr>
                    <a:endParaRPr sz="2400" kern="0">
                      <a:solidFill>
                        <a:srgbClr val="FFFFFF"/>
                      </a:solidFill>
                      <a:latin typeface="Arial"/>
                      <a:ea typeface="Arial"/>
                      <a:cs typeface="Arial"/>
                      <a:sym typeface="Arial"/>
                    </a:endParaRPr>
                  </a:p>
                </p:txBody>
              </p:sp>
              <p:sp>
                <p:nvSpPr>
                  <p:cNvPr id="127" name="Google Shape;688;p12">
                    <a:extLst>
                      <a:ext uri="{FF2B5EF4-FFF2-40B4-BE49-F238E27FC236}">
                        <a16:creationId xmlns:a16="http://schemas.microsoft.com/office/drawing/2014/main" xmlns="" id="{4D47C8FA-C2A7-2E22-8B87-1105C1D744A5}"/>
                      </a:ext>
                    </a:extLst>
                  </p:cNvPr>
                  <p:cNvSpPr/>
                  <p:nvPr/>
                </p:nvSpPr>
                <p:spPr>
                  <a:xfrm>
                    <a:off x="2502059" y="1133475"/>
                    <a:ext cx="171450" cy="171450"/>
                  </a:xfrm>
                  <a:prstGeom prst="ellipse">
                    <a:avLst/>
                  </a:prstGeom>
                  <a:solidFill>
                    <a:srgbClr val="595959"/>
                  </a:solidFill>
                  <a:ln>
                    <a:noFill/>
                  </a:ln>
                </p:spPr>
                <p:txBody>
                  <a:bodyPr spcFirstLastPara="1" wrap="square" lIns="91425" tIns="45700" rIns="91425" bIns="45700" anchor="ctr" anchorCtr="0">
                    <a:noAutofit/>
                  </a:bodyPr>
                  <a:lstStyle/>
                  <a:p>
                    <a:pPr algn="ctr" defTabSz="914354">
                      <a:buClr>
                        <a:srgbClr val="FFFFFF"/>
                      </a:buClr>
                      <a:buSzPts val="2400"/>
                    </a:pPr>
                    <a:endParaRPr sz="2400" kern="0">
                      <a:solidFill>
                        <a:srgbClr val="FFFFFF"/>
                      </a:solidFill>
                      <a:latin typeface="Arial"/>
                      <a:ea typeface="Arial"/>
                      <a:cs typeface="Arial"/>
                      <a:sym typeface="Arial"/>
                    </a:endParaRPr>
                  </a:p>
                </p:txBody>
              </p:sp>
            </p:grpSp>
            <p:grpSp>
              <p:nvGrpSpPr>
                <p:cNvPr id="123" name="Google Shape;689;p12">
                  <a:extLst>
                    <a:ext uri="{FF2B5EF4-FFF2-40B4-BE49-F238E27FC236}">
                      <a16:creationId xmlns:a16="http://schemas.microsoft.com/office/drawing/2014/main" xmlns="" id="{6D83BD37-62C0-B1D3-246B-CD07D4B87D80}"/>
                    </a:ext>
                  </a:extLst>
                </p:cNvPr>
                <p:cNvGrpSpPr/>
                <p:nvPr/>
              </p:nvGrpSpPr>
              <p:grpSpPr>
                <a:xfrm>
                  <a:off x="5400834" y="1165384"/>
                  <a:ext cx="234632" cy="234632"/>
                  <a:chOff x="2483009" y="1114425"/>
                  <a:chExt cx="209550" cy="209550"/>
                </a:xfrm>
              </p:grpSpPr>
              <p:sp>
                <p:nvSpPr>
                  <p:cNvPr id="124" name="Google Shape;690;p12">
                    <a:extLst>
                      <a:ext uri="{FF2B5EF4-FFF2-40B4-BE49-F238E27FC236}">
                        <a16:creationId xmlns:a16="http://schemas.microsoft.com/office/drawing/2014/main" xmlns="" id="{F8CE9FB6-2AF5-77D4-3ED8-43768251BAAC}"/>
                      </a:ext>
                    </a:extLst>
                  </p:cNvPr>
                  <p:cNvSpPr/>
                  <p:nvPr/>
                </p:nvSpPr>
                <p:spPr>
                  <a:xfrm>
                    <a:off x="2483009" y="1114425"/>
                    <a:ext cx="209550" cy="209550"/>
                  </a:xfrm>
                  <a:prstGeom prst="ellipse">
                    <a:avLst/>
                  </a:prstGeom>
                  <a:gradFill>
                    <a:gsLst>
                      <a:gs pos="0">
                        <a:schemeClr val="lt1"/>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algn="ctr" defTabSz="914354">
                      <a:buClr>
                        <a:srgbClr val="FFFFFF"/>
                      </a:buClr>
                      <a:buSzPts val="2400"/>
                    </a:pPr>
                    <a:endParaRPr sz="2400" kern="0">
                      <a:solidFill>
                        <a:srgbClr val="FFFFFF"/>
                      </a:solidFill>
                      <a:latin typeface="Arial"/>
                      <a:ea typeface="Arial"/>
                      <a:cs typeface="Arial"/>
                      <a:sym typeface="Arial"/>
                    </a:endParaRPr>
                  </a:p>
                </p:txBody>
              </p:sp>
              <p:sp>
                <p:nvSpPr>
                  <p:cNvPr id="125" name="Google Shape;691;p12">
                    <a:extLst>
                      <a:ext uri="{FF2B5EF4-FFF2-40B4-BE49-F238E27FC236}">
                        <a16:creationId xmlns:a16="http://schemas.microsoft.com/office/drawing/2014/main" xmlns="" id="{F79133AC-9D8B-957F-294C-50BD3AFA8806}"/>
                      </a:ext>
                    </a:extLst>
                  </p:cNvPr>
                  <p:cNvSpPr/>
                  <p:nvPr/>
                </p:nvSpPr>
                <p:spPr>
                  <a:xfrm>
                    <a:off x="2502059" y="1133475"/>
                    <a:ext cx="171450" cy="171450"/>
                  </a:xfrm>
                  <a:prstGeom prst="ellipse">
                    <a:avLst/>
                  </a:prstGeom>
                  <a:solidFill>
                    <a:srgbClr val="595959"/>
                  </a:solidFill>
                  <a:ln>
                    <a:noFill/>
                  </a:ln>
                </p:spPr>
                <p:txBody>
                  <a:bodyPr spcFirstLastPara="1" wrap="square" lIns="91425" tIns="45700" rIns="91425" bIns="45700" anchor="ctr" anchorCtr="0">
                    <a:noAutofit/>
                  </a:bodyPr>
                  <a:lstStyle/>
                  <a:p>
                    <a:pPr algn="ctr" defTabSz="914354">
                      <a:buClr>
                        <a:srgbClr val="FFFFFF"/>
                      </a:buClr>
                      <a:buSzPts val="2400"/>
                    </a:pPr>
                    <a:endParaRPr sz="2400" kern="0">
                      <a:solidFill>
                        <a:srgbClr val="FFFFFF"/>
                      </a:solidFill>
                      <a:latin typeface="Arial"/>
                      <a:ea typeface="Arial"/>
                      <a:cs typeface="Arial"/>
                      <a:sym typeface="Arial"/>
                    </a:endParaRPr>
                  </a:p>
                </p:txBody>
              </p:sp>
            </p:grpSp>
          </p:grpSp>
          <p:grpSp>
            <p:nvGrpSpPr>
              <p:cNvPr id="84" name="Google Shape;692;p12">
                <a:extLst>
                  <a:ext uri="{FF2B5EF4-FFF2-40B4-BE49-F238E27FC236}">
                    <a16:creationId xmlns:a16="http://schemas.microsoft.com/office/drawing/2014/main" xmlns="" id="{3B3D0D15-27E9-7ED2-5661-E9C6CA01E171}"/>
                  </a:ext>
                </a:extLst>
              </p:cNvPr>
              <p:cNvGrpSpPr/>
              <p:nvPr/>
            </p:nvGrpSpPr>
            <p:grpSpPr>
              <a:xfrm>
                <a:off x="1353081" y="823226"/>
                <a:ext cx="66754" cy="341978"/>
                <a:chOff x="2244442" y="772895"/>
                <a:chExt cx="94671" cy="485002"/>
              </a:xfrm>
            </p:grpSpPr>
            <p:sp>
              <p:nvSpPr>
                <p:cNvPr id="112" name="Google Shape;693;p12">
                  <a:extLst>
                    <a:ext uri="{FF2B5EF4-FFF2-40B4-BE49-F238E27FC236}">
                      <a16:creationId xmlns:a16="http://schemas.microsoft.com/office/drawing/2014/main" xmlns="" id="{ED91047A-1806-89AF-15C1-860FA4224D55}"/>
                    </a:ext>
                  </a:extLst>
                </p:cNvPr>
                <p:cNvSpPr/>
                <p:nvPr/>
              </p:nvSpPr>
              <p:spPr>
                <a:xfrm>
                  <a:off x="2244442" y="772895"/>
                  <a:ext cx="25706" cy="485002"/>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algn="ctr" defTabSz="914354">
                    <a:buClr>
                      <a:srgbClr val="FFFFFF"/>
                    </a:buClr>
                    <a:buSzPts val="2400"/>
                  </a:pPr>
                  <a:endParaRPr sz="2400" kern="0">
                    <a:solidFill>
                      <a:srgbClr val="FFFFFF"/>
                    </a:solidFill>
                    <a:latin typeface="Arial"/>
                    <a:ea typeface="Arial"/>
                    <a:cs typeface="Arial"/>
                    <a:sym typeface="Arial"/>
                  </a:endParaRPr>
                </a:p>
              </p:txBody>
            </p:sp>
            <p:sp>
              <p:nvSpPr>
                <p:cNvPr id="113" name="Google Shape;694;p12">
                  <a:extLst>
                    <a:ext uri="{FF2B5EF4-FFF2-40B4-BE49-F238E27FC236}">
                      <a16:creationId xmlns:a16="http://schemas.microsoft.com/office/drawing/2014/main" xmlns="" id="{6C712877-770F-5316-C1FE-8802F37C6D32}"/>
                    </a:ext>
                  </a:extLst>
                </p:cNvPr>
                <p:cNvSpPr/>
                <p:nvPr/>
              </p:nvSpPr>
              <p:spPr>
                <a:xfrm>
                  <a:off x="2313407" y="772895"/>
                  <a:ext cx="25706" cy="485002"/>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algn="ctr" defTabSz="914354">
                    <a:buClr>
                      <a:srgbClr val="FFFFFF"/>
                    </a:buClr>
                    <a:buSzPts val="2400"/>
                  </a:pPr>
                  <a:endParaRPr sz="2400" kern="0">
                    <a:solidFill>
                      <a:srgbClr val="FFFFFF"/>
                    </a:solidFill>
                    <a:latin typeface="Arial"/>
                    <a:ea typeface="Arial"/>
                    <a:cs typeface="Arial"/>
                    <a:sym typeface="Arial"/>
                  </a:endParaRPr>
                </a:p>
              </p:txBody>
            </p:sp>
          </p:grpSp>
          <p:grpSp>
            <p:nvGrpSpPr>
              <p:cNvPr id="85" name="Google Shape;695;p12">
                <a:extLst>
                  <a:ext uri="{FF2B5EF4-FFF2-40B4-BE49-F238E27FC236}">
                    <a16:creationId xmlns:a16="http://schemas.microsoft.com/office/drawing/2014/main" xmlns="" id="{B3F965ED-C357-37DF-2D47-C9F53ADBA74D}"/>
                  </a:ext>
                </a:extLst>
              </p:cNvPr>
              <p:cNvGrpSpPr/>
              <p:nvPr/>
            </p:nvGrpSpPr>
            <p:grpSpPr>
              <a:xfrm>
                <a:off x="1608793" y="823226"/>
                <a:ext cx="66754" cy="341978"/>
                <a:chOff x="2244442" y="772895"/>
                <a:chExt cx="94671" cy="485002"/>
              </a:xfrm>
            </p:grpSpPr>
            <p:sp>
              <p:nvSpPr>
                <p:cNvPr id="110" name="Google Shape;696;p12">
                  <a:extLst>
                    <a:ext uri="{FF2B5EF4-FFF2-40B4-BE49-F238E27FC236}">
                      <a16:creationId xmlns:a16="http://schemas.microsoft.com/office/drawing/2014/main" xmlns="" id="{249B50CE-B63D-413F-4E61-0D0C9932DCA2}"/>
                    </a:ext>
                  </a:extLst>
                </p:cNvPr>
                <p:cNvSpPr/>
                <p:nvPr/>
              </p:nvSpPr>
              <p:spPr>
                <a:xfrm>
                  <a:off x="2244442" y="772895"/>
                  <a:ext cx="25706" cy="485002"/>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algn="ctr" defTabSz="914354">
                    <a:buClr>
                      <a:srgbClr val="FFFFFF"/>
                    </a:buClr>
                    <a:buSzPts val="2400"/>
                  </a:pPr>
                  <a:endParaRPr sz="2400" kern="0">
                    <a:solidFill>
                      <a:srgbClr val="FFFFFF"/>
                    </a:solidFill>
                    <a:latin typeface="Arial"/>
                    <a:ea typeface="Arial"/>
                    <a:cs typeface="Arial"/>
                    <a:sym typeface="Arial"/>
                  </a:endParaRPr>
                </a:p>
              </p:txBody>
            </p:sp>
            <p:sp>
              <p:nvSpPr>
                <p:cNvPr id="111" name="Google Shape;697;p12">
                  <a:extLst>
                    <a:ext uri="{FF2B5EF4-FFF2-40B4-BE49-F238E27FC236}">
                      <a16:creationId xmlns:a16="http://schemas.microsoft.com/office/drawing/2014/main" xmlns="" id="{2897CEF1-84D4-9AEE-8739-189BA5BF62AD}"/>
                    </a:ext>
                  </a:extLst>
                </p:cNvPr>
                <p:cNvSpPr/>
                <p:nvPr/>
              </p:nvSpPr>
              <p:spPr>
                <a:xfrm>
                  <a:off x="2313407" y="772895"/>
                  <a:ext cx="25706" cy="485002"/>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algn="ctr" defTabSz="914354">
                    <a:buClr>
                      <a:srgbClr val="FFFFFF"/>
                    </a:buClr>
                    <a:buSzPts val="2400"/>
                  </a:pPr>
                  <a:endParaRPr sz="2400" kern="0">
                    <a:solidFill>
                      <a:srgbClr val="FFFFFF"/>
                    </a:solidFill>
                    <a:latin typeface="Arial"/>
                    <a:ea typeface="Arial"/>
                    <a:cs typeface="Arial"/>
                    <a:sym typeface="Arial"/>
                  </a:endParaRPr>
                </a:p>
              </p:txBody>
            </p:sp>
          </p:grpSp>
          <p:grpSp>
            <p:nvGrpSpPr>
              <p:cNvPr id="86" name="Google Shape;698;p12">
                <a:extLst>
                  <a:ext uri="{FF2B5EF4-FFF2-40B4-BE49-F238E27FC236}">
                    <a16:creationId xmlns:a16="http://schemas.microsoft.com/office/drawing/2014/main" xmlns="" id="{410F61D5-C7B6-0FE5-746B-4D81C75F4A22}"/>
                  </a:ext>
                </a:extLst>
              </p:cNvPr>
              <p:cNvGrpSpPr/>
              <p:nvPr/>
            </p:nvGrpSpPr>
            <p:grpSpPr>
              <a:xfrm>
                <a:off x="1864504" y="823226"/>
                <a:ext cx="66754" cy="341978"/>
                <a:chOff x="2244442" y="772895"/>
                <a:chExt cx="94671" cy="485002"/>
              </a:xfrm>
            </p:grpSpPr>
            <p:sp>
              <p:nvSpPr>
                <p:cNvPr id="108" name="Google Shape;699;p12">
                  <a:extLst>
                    <a:ext uri="{FF2B5EF4-FFF2-40B4-BE49-F238E27FC236}">
                      <a16:creationId xmlns:a16="http://schemas.microsoft.com/office/drawing/2014/main" xmlns="" id="{AAD0DC14-F13F-D4E6-DAC5-65DC844CD70E}"/>
                    </a:ext>
                  </a:extLst>
                </p:cNvPr>
                <p:cNvSpPr/>
                <p:nvPr/>
              </p:nvSpPr>
              <p:spPr>
                <a:xfrm>
                  <a:off x="2244442" y="772895"/>
                  <a:ext cx="25706" cy="485002"/>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algn="ctr" defTabSz="914354">
                    <a:buClr>
                      <a:srgbClr val="FFFFFF"/>
                    </a:buClr>
                    <a:buSzPts val="2400"/>
                  </a:pPr>
                  <a:endParaRPr sz="2400" kern="0">
                    <a:solidFill>
                      <a:srgbClr val="FFFFFF"/>
                    </a:solidFill>
                    <a:latin typeface="Arial"/>
                    <a:ea typeface="Arial"/>
                    <a:cs typeface="Arial"/>
                    <a:sym typeface="Arial"/>
                  </a:endParaRPr>
                </a:p>
              </p:txBody>
            </p:sp>
            <p:sp>
              <p:nvSpPr>
                <p:cNvPr id="109" name="Google Shape;700;p12">
                  <a:extLst>
                    <a:ext uri="{FF2B5EF4-FFF2-40B4-BE49-F238E27FC236}">
                      <a16:creationId xmlns:a16="http://schemas.microsoft.com/office/drawing/2014/main" xmlns="" id="{47B1AA8D-1A8B-1EA9-868A-696E7163F247}"/>
                    </a:ext>
                  </a:extLst>
                </p:cNvPr>
                <p:cNvSpPr/>
                <p:nvPr/>
              </p:nvSpPr>
              <p:spPr>
                <a:xfrm>
                  <a:off x="2313407" y="772895"/>
                  <a:ext cx="25706" cy="485002"/>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algn="ctr" defTabSz="914354">
                    <a:buClr>
                      <a:srgbClr val="FFFFFF"/>
                    </a:buClr>
                    <a:buSzPts val="2400"/>
                  </a:pPr>
                  <a:endParaRPr sz="2400" kern="0">
                    <a:solidFill>
                      <a:srgbClr val="FFFFFF"/>
                    </a:solidFill>
                    <a:latin typeface="Arial"/>
                    <a:ea typeface="Arial"/>
                    <a:cs typeface="Arial"/>
                    <a:sym typeface="Arial"/>
                  </a:endParaRPr>
                </a:p>
              </p:txBody>
            </p:sp>
          </p:grpSp>
          <p:grpSp>
            <p:nvGrpSpPr>
              <p:cNvPr id="87" name="Google Shape;701;p12">
                <a:extLst>
                  <a:ext uri="{FF2B5EF4-FFF2-40B4-BE49-F238E27FC236}">
                    <a16:creationId xmlns:a16="http://schemas.microsoft.com/office/drawing/2014/main" xmlns="" id="{C43A3194-F8E7-7C7E-D959-ADD6CA190E61}"/>
                  </a:ext>
                </a:extLst>
              </p:cNvPr>
              <p:cNvGrpSpPr/>
              <p:nvPr/>
            </p:nvGrpSpPr>
            <p:grpSpPr>
              <a:xfrm>
                <a:off x="2120214" y="823226"/>
                <a:ext cx="66754" cy="341978"/>
                <a:chOff x="2244442" y="772895"/>
                <a:chExt cx="94671" cy="485002"/>
              </a:xfrm>
            </p:grpSpPr>
            <p:sp>
              <p:nvSpPr>
                <p:cNvPr id="106" name="Google Shape;702;p12">
                  <a:extLst>
                    <a:ext uri="{FF2B5EF4-FFF2-40B4-BE49-F238E27FC236}">
                      <a16:creationId xmlns:a16="http://schemas.microsoft.com/office/drawing/2014/main" xmlns="" id="{C87DE03F-C7BD-CA5F-7B76-129A1BDD76F6}"/>
                    </a:ext>
                  </a:extLst>
                </p:cNvPr>
                <p:cNvSpPr/>
                <p:nvPr/>
              </p:nvSpPr>
              <p:spPr>
                <a:xfrm>
                  <a:off x="2244442" y="772895"/>
                  <a:ext cx="25706" cy="485002"/>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algn="ctr" defTabSz="914354">
                    <a:buClr>
                      <a:srgbClr val="FFFFFF"/>
                    </a:buClr>
                    <a:buSzPts val="2400"/>
                  </a:pPr>
                  <a:endParaRPr sz="2400" kern="0">
                    <a:solidFill>
                      <a:srgbClr val="FFFFFF"/>
                    </a:solidFill>
                    <a:latin typeface="Arial"/>
                    <a:ea typeface="Arial"/>
                    <a:cs typeface="Arial"/>
                    <a:sym typeface="Arial"/>
                  </a:endParaRPr>
                </a:p>
              </p:txBody>
            </p:sp>
            <p:sp>
              <p:nvSpPr>
                <p:cNvPr id="107" name="Google Shape;703;p12">
                  <a:extLst>
                    <a:ext uri="{FF2B5EF4-FFF2-40B4-BE49-F238E27FC236}">
                      <a16:creationId xmlns:a16="http://schemas.microsoft.com/office/drawing/2014/main" xmlns="" id="{C2075442-A5AB-98E3-8A1F-4A4C17CFC635}"/>
                    </a:ext>
                  </a:extLst>
                </p:cNvPr>
                <p:cNvSpPr/>
                <p:nvPr/>
              </p:nvSpPr>
              <p:spPr>
                <a:xfrm>
                  <a:off x="2313407" y="772895"/>
                  <a:ext cx="25706" cy="485002"/>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algn="ctr" defTabSz="914354">
                    <a:buClr>
                      <a:srgbClr val="FFFFFF"/>
                    </a:buClr>
                    <a:buSzPts val="2400"/>
                  </a:pPr>
                  <a:endParaRPr sz="2400" kern="0">
                    <a:solidFill>
                      <a:srgbClr val="FFFFFF"/>
                    </a:solidFill>
                    <a:latin typeface="Arial"/>
                    <a:ea typeface="Arial"/>
                    <a:cs typeface="Arial"/>
                    <a:sym typeface="Arial"/>
                  </a:endParaRPr>
                </a:p>
              </p:txBody>
            </p:sp>
          </p:grpSp>
          <p:grpSp>
            <p:nvGrpSpPr>
              <p:cNvPr id="88" name="Google Shape;704;p12">
                <a:extLst>
                  <a:ext uri="{FF2B5EF4-FFF2-40B4-BE49-F238E27FC236}">
                    <a16:creationId xmlns:a16="http://schemas.microsoft.com/office/drawing/2014/main" xmlns="" id="{1AE5DAA6-6E89-3D2D-4BA0-6AD388DFF01C}"/>
                  </a:ext>
                </a:extLst>
              </p:cNvPr>
              <p:cNvGrpSpPr/>
              <p:nvPr/>
            </p:nvGrpSpPr>
            <p:grpSpPr>
              <a:xfrm>
                <a:off x="2375926" y="823226"/>
                <a:ext cx="66754" cy="341978"/>
                <a:chOff x="2244442" y="772895"/>
                <a:chExt cx="94671" cy="485002"/>
              </a:xfrm>
            </p:grpSpPr>
            <p:sp>
              <p:nvSpPr>
                <p:cNvPr id="104" name="Google Shape;705;p12">
                  <a:extLst>
                    <a:ext uri="{FF2B5EF4-FFF2-40B4-BE49-F238E27FC236}">
                      <a16:creationId xmlns:a16="http://schemas.microsoft.com/office/drawing/2014/main" xmlns="" id="{47775795-47A5-9B86-4878-9AF049BF11F7}"/>
                    </a:ext>
                  </a:extLst>
                </p:cNvPr>
                <p:cNvSpPr/>
                <p:nvPr/>
              </p:nvSpPr>
              <p:spPr>
                <a:xfrm>
                  <a:off x="2244442" y="772895"/>
                  <a:ext cx="25706" cy="485002"/>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algn="ctr" defTabSz="914354">
                    <a:buClr>
                      <a:srgbClr val="FFFFFF"/>
                    </a:buClr>
                    <a:buSzPts val="2400"/>
                  </a:pPr>
                  <a:endParaRPr sz="2400" kern="0">
                    <a:solidFill>
                      <a:srgbClr val="FFFFFF"/>
                    </a:solidFill>
                    <a:latin typeface="Arial"/>
                    <a:ea typeface="Arial"/>
                    <a:cs typeface="Arial"/>
                    <a:sym typeface="Arial"/>
                  </a:endParaRPr>
                </a:p>
              </p:txBody>
            </p:sp>
            <p:sp>
              <p:nvSpPr>
                <p:cNvPr id="105" name="Google Shape;706;p12">
                  <a:extLst>
                    <a:ext uri="{FF2B5EF4-FFF2-40B4-BE49-F238E27FC236}">
                      <a16:creationId xmlns:a16="http://schemas.microsoft.com/office/drawing/2014/main" xmlns="" id="{4738557F-540B-60A1-C95F-13A5578278E3}"/>
                    </a:ext>
                  </a:extLst>
                </p:cNvPr>
                <p:cNvSpPr/>
                <p:nvPr/>
              </p:nvSpPr>
              <p:spPr>
                <a:xfrm>
                  <a:off x="2313407" y="772895"/>
                  <a:ext cx="25706" cy="485002"/>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algn="ctr" defTabSz="914354">
                    <a:buClr>
                      <a:srgbClr val="FFFFFF"/>
                    </a:buClr>
                    <a:buSzPts val="2400"/>
                  </a:pPr>
                  <a:endParaRPr sz="2400" kern="0">
                    <a:solidFill>
                      <a:srgbClr val="FFFFFF"/>
                    </a:solidFill>
                    <a:latin typeface="Arial"/>
                    <a:ea typeface="Arial"/>
                    <a:cs typeface="Arial"/>
                    <a:sym typeface="Arial"/>
                  </a:endParaRPr>
                </a:p>
              </p:txBody>
            </p:sp>
          </p:grpSp>
          <p:grpSp>
            <p:nvGrpSpPr>
              <p:cNvPr id="89" name="Google Shape;707;p12">
                <a:extLst>
                  <a:ext uri="{FF2B5EF4-FFF2-40B4-BE49-F238E27FC236}">
                    <a16:creationId xmlns:a16="http://schemas.microsoft.com/office/drawing/2014/main" xmlns="" id="{BDA9E29E-D692-EE74-D186-076877530BA1}"/>
                  </a:ext>
                </a:extLst>
              </p:cNvPr>
              <p:cNvGrpSpPr/>
              <p:nvPr/>
            </p:nvGrpSpPr>
            <p:grpSpPr>
              <a:xfrm>
                <a:off x="2631636" y="823226"/>
                <a:ext cx="66754" cy="341978"/>
                <a:chOff x="2244442" y="772895"/>
                <a:chExt cx="94671" cy="485002"/>
              </a:xfrm>
            </p:grpSpPr>
            <p:sp>
              <p:nvSpPr>
                <p:cNvPr id="102" name="Google Shape;708;p12">
                  <a:extLst>
                    <a:ext uri="{FF2B5EF4-FFF2-40B4-BE49-F238E27FC236}">
                      <a16:creationId xmlns:a16="http://schemas.microsoft.com/office/drawing/2014/main" xmlns="" id="{B37680EB-1308-9685-2C52-99C6C5999433}"/>
                    </a:ext>
                  </a:extLst>
                </p:cNvPr>
                <p:cNvSpPr/>
                <p:nvPr/>
              </p:nvSpPr>
              <p:spPr>
                <a:xfrm>
                  <a:off x="2244442" y="772895"/>
                  <a:ext cx="25706" cy="485002"/>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algn="ctr" defTabSz="914354">
                    <a:buClr>
                      <a:srgbClr val="FFFFFF"/>
                    </a:buClr>
                    <a:buSzPts val="2400"/>
                  </a:pPr>
                  <a:endParaRPr sz="2400" kern="0">
                    <a:solidFill>
                      <a:srgbClr val="FFFFFF"/>
                    </a:solidFill>
                    <a:latin typeface="Arial"/>
                    <a:ea typeface="Arial"/>
                    <a:cs typeface="Arial"/>
                    <a:sym typeface="Arial"/>
                  </a:endParaRPr>
                </a:p>
              </p:txBody>
            </p:sp>
            <p:sp>
              <p:nvSpPr>
                <p:cNvPr id="103" name="Google Shape;709;p12">
                  <a:extLst>
                    <a:ext uri="{FF2B5EF4-FFF2-40B4-BE49-F238E27FC236}">
                      <a16:creationId xmlns:a16="http://schemas.microsoft.com/office/drawing/2014/main" xmlns="" id="{16E37BCF-DDD8-A754-ED7B-1FF8629E73FD}"/>
                    </a:ext>
                  </a:extLst>
                </p:cNvPr>
                <p:cNvSpPr/>
                <p:nvPr/>
              </p:nvSpPr>
              <p:spPr>
                <a:xfrm>
                  <a:off x="2313407" y="772895"/>
                  <a:ext cx="25706" cy="485002"/>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algn="ctr" defTabSz="914354">
                    <a:buClr>
                      <a:srgbClr val="FFFFFF"/>
                    </a:buClr>
                    <a:buSzPts val="2400"/>
                  </a:pPr>
                  <a:endParaRPr sz="2400" kern="0">
                    <a:solidFill>
                      <a:srgbClr val="FFFFFF"/>
                    </a:solidFill>
                    <a:latin typeface="Arial"/>
                    <a:ea typeface="Arial"/>
                    <a:cs typeface="Arial"/>
                    <a:sym typeface="Arial"/>
                  </a:endParaRPr>
                </a:p>
              </p:txBody>
            </p:sp>
          </p:grpSp>
          <p:grpSp>
            <p:nvGrpSpPr>
              <p:cNvPr id="90" name="Google Shape;710;p12">
                <a:extLst>
                  <a:ext uri="{FF2B5EF4-FFF2-40B4-BE49-F238E27FC236}">
                    <a16:creationId xmlns:a16="http://schemas.microsoft.com/office/drawing/2014/main" xmlns="" id="{683351BF-F6DD-EC80-3B59-8A1A3423F582}"/>
                  </a:ext>
                </a:extLst>
              </p:cNvPr>
              <p:cNvGrpSpPr/>
              <p:nvPr/>
            </p:nvGrpSpPr>
            <p:grpSpPr>
              <a:xfrm>
                <a:off x="2887348" y="823226"/>
                <a:ext cx="66754" cy="341978"/>
                <a:chOff x="2244442" y="772895"/>
                <a:chExt cx="94671" cy="485002"/>
              </a:xfrm>
            </p:grpSpPr>
            <p:sp>
              <p:nvSpPr>
                <p:cNvPr id="100" name="Google Shape;711;p12">
                  <a:extLst>
                    <a:ext uri="{FF2B5EF4-FFF2-40B4-BE49-F238E27FC236}">
                      <a16:creationId xmlns:a16="http://schemas.microsoft.com/office/drawing/2014/main" xmlns="" id="{7062E4EE-D509-9C59-C1FC-549BB8082E5F}"/>
                    </a:ext>
                  </a:extLst>
                </p:cNvPr>
                <p:cNvSpPr/>
                <p:nvPr/>
              </p:nvSpPr>
              <p:spPr>
                <a:xfrm>
                  <a:off x="2244442" y="772895"/>
                  <a:ext cx="25706" cy="485002"/>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algn="ctr" defTabSz="914354">
                    <a:buClr>
                      <a:srgbClr val="FFFFFF"/>
                    </a:buClr>
                    <a:buSzPts val="2400"/>
                  </a:pPr>
                  <a:endParaRPr sz="2400" kern="0">
                    <a:solidFill>
                      <a:srgbClr val="FFFFFF"/>
                    </a:solidFill>
                    <a:latin typeface="Arial"/>
                    <a:ea typeface="Arial"/>
                    <a:cs typeface="Arial"/>
                    <a:sym typeface="Arial"/>
                  </a:endParaRPr>
                </a:p>
              </p:txBody>
            </p:sp>
            <p:sp>
              <p:nvSpPr>
                <p:cNvPr id="101" name="Google Shape;712;p12">
                  <a:extLst>
                    <a:ext uri="{FF2B5EF4-FFF2-40B4-BE49-F238E27FC236}">
                      <a16:creationId xmlns:a16="http://schemas.microsoft.com/office/drawing/2014/main" xmlns="" id="{B37B5266-A485-773F-2E08-A55BD70B94C1}"/>
                    </a:ext>
                  </a:extLst>
                </p:cNvPr>
                <p:cNvSpPr/>
                <p:nvPr/>
              </p:nvSpPr>
              <p:spPr>
                <a:xfrm>
                  <a:off x="2313407" y="772895"/>
                  <a:ext cx="25706" cy="485002"/>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algn="ctr" defTabSz="914354">
                    <a:buClr>
                      <a:srgbClr val="FFFFFF"/>
                    </a:buClr>
                    <a:buSzPts val="2400"/>
                  </a:pPr>
                  <a:endParaRPr sz="2400" kern="0">
                    <a:solidFill>
                      <a:srgbClr val="FFFFFF"/>
                    </a:solidFill>
                    <a:latin typeface="Arial"/>
                    <a:ea typeface="Arial"/>
                    <a:cs typeface="Arial"/>
                    <a:sym typeface="Arial"/>
                  </a:endParaRPr>
                </a:p>
              </p:txBody>
            </p:sp>
          </p:grpSp>
          <p:grpSp>
            <p:nvGrpSpPr>
              <p:cNvPr id="91" name="Google Shape;713;p12">
                <a:extLst>
                  <a:ext uri="{FF2B5EF4-FFF2-40B4-BE49-F238E27FC236}">
                    <a16:creationId xmlns:a16="http://schemas.microsoft.com/office/drawing/2014/main" xmlns="" id="{35BF5EDD-AE04-9FFE-B7D9-E59FF43D50D0}"/>
                  </a:ext>
                </a:extLst>
              </p:cNvPr>
              <p:cNvGrpSpPr/>
              <p:nvPr/>
            </p:nvGrpSpPr>
            <p:grpSpPr>
              <a:xfrm>
                <a:off x="3143059" y="823226"/>
                <a:ext cx="66754" cy="341978"/>
                <a:chOff x="2244442" y="772895"/>
                <a:chExt cx="94671" cy="485002"/>
              </a:xfrm>
            </p:grpSpPr>
            <p:sp>
              <p:nvSpPr>
                <p:cNvPr id="98" name="Google Shape;714;p12">
                  <a:extLst>
                    <a:ext uri="{FF2B5EF4-FFF2-40B4-BE49-F238E27FC236}">
                      <a16:creationId xmlns:a16="http://schemas.microsoft.com/office/drawing/2014/main" xmlns="" id="{164F9D8B-BE3F-F8A9-D72E-94C25D0C235B}"/>
                    </a:ext>
                  </a:extLst>
                </p:cNvPr>
                <p:cNvSpPr/>
                <p:nvPr/>
              </p:nvSpPr>
              <p:spPr>
                <a:xfrm>
                  <a:off x="2244442" y="772895"/>
                  <a:ext cx="25706" cy="485002"/>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algn="ctr" defTabSz="914354">
                    <a:buClr>
                      <a:srgbClr val="FFFFFF"/>
                    </a:buClr>
                    <a:buSzPts val="2400"/>
                  </a:pPr>
                  <a:endParaRPr sz="2400" kern="0">
                    <a:solidFill>
                      <a:srgbClr val="FFFFFF"/>
                    </a:solidFill>
                    <a:latin typeface="Arial"/>
                    <a:ea typeface="Arial"/>
                    <a:cs typeface="Arial"/>
                    <a:sym typeface="Arial"/>
                  </a:endParaRPr>
                </a:p>
              </p:txBody>
            </p:sp>
            <p:sp>
              <p:nvSpPr>
                <p:cNvPr id="99" name="Google Shape;715;p12">
                  <a:extLst>
                    <a:ext uri="{FF2B5EF4-FFF2-40B4-BE49-F238E27FC236}">
                      <a16:creationId xmlns:a16="http://schemas.microsoft.com/office/drawing/2014/main" xmlns="" id="{8FFC1D34-BB75-71B5-171E-8DDAF518AFFE}"/>
                    </a:ext>
                  </a:extLst>
                </p:cNvPr>
                <p:cNvSpPr/>
                <p:nvPr/>
              </p:nvSpPr>
              <p:spPr>
                <a:xfrm>
                  <a:off x="2313407" y="772895"/>
                  <a:ext cx="25706" cy="485002"/>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algn="ctr" defTabSz="914354">
                    <a:buClr>
                      <a:srgbClr val="FFFFFF"/>
                    </a:buClr>
                    <a:buSzPts val="2400"/>
                  </a:pPr>
                  <a:endParaRPr sz="2400" kern="0">
                    <a:solidFill>
                      <a:srgbClr val="FFFFFF"/>
                    </a:solidFill>
                    <a:latin typeface="Arial"/>
                    <a:ea typeface="Arial"/>
                    <a:cs typeface="Arial"/>
                    <a:sym typeface="Arial"/>
                  </a:endParaRPr>
                </a:p>
              </p:txBody>
            </p:sp>
          </p:grpSp>
          <p:grpSp>
            <p:nvGrpSpPr>
              <p:cNvPr id="92" name="Google Shape;716;p12">
                <a:extLst>
                  <a:ext uri="{FF2B5EF4-FFF2-40B4-BE49-F238E27FC236}">
                    <a16:creationId xmlns:a16="http://schemas.microsoft.com/office/drawing/2014/main" xmlns="" id="{1323F05A-D402-C1E9-171F-8890FFD804F1}"/>
                  </a:ext>
                </a:extLst>
              </p:cNvPr>
              <p:cNvGrpSpPr/>
              <p:nvPr/>
            </p:nvGrpSpPr>
            <p:grpSpPr>
              <a:xfrm>
                <a:off x="3398770" y="823226"/>
                <a:ext cx="66754" cy="341978"/>
                <a:chOff x="2244442" y="772895"/>
                <a:chExt cx="94671" cy="485002"/>
              </a:xfrm>
            </p:grpSpPr>
            <p:sp>
              <p:nvSpPr>
                <p:cNvPr id="96" name="Google Shape;717;p12">
                  <a:extLst>
                    <a:ext uri="{FF2B5EF4-FFF2-40B4-BE49-F238E27FC236}">
                      <a16:creationId xmlns:a16="http://schemas.microsoft.com/office/drawing/2014/main" xmlns="" id="{1EABCAD5-E89F-FF08-A57F-1072D6E04295}"/>
                    </a:ext>
                  </a:extLst>
                </p:cNvPr>
                <p:cNvSpPr/>
                <p:nvPr/>
              </p:nvSpPr>
              <p:spPr>
                <a:xfrm>
                  <a:off x="2244442" y="772895"/>
                  <a:ext cx="25706" cy="485002"/>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algn="ctr" defTabSz="914354">
                    <a:buClr>
                      <a:srgbClr val="FFFFFF"/>
                    </a:buClr>
                    <a:buSzPts val="2400"/>
                  </a:pPr>
                  <a:endParaRPr sz="2400" kern="0">
                    <a:solidFill>
                      <a:srgbClr val="FFFFFF"/>
                    </a:solidFill>
                    <a:latin typeface="Arial"/>
                    <a:ea typeface="Arial"/>
                    <a:cs typeface="Arial"/>
                    <a:sym typeface="Arial"/>
                  </a:endParaRPr>
                </a:p>
              </p:txBody>
            </p:sp>
            <p:sp>
              <p:nvSpPr>
                <p:cNvPr id="97" name="Google Shape;718;p12">
                  <a:extLst>
                    <a:ext uri="{FF2B5EF4-FFF2-40B4-BE49-F238E27FC236}">
                      <a16:creationId xmlns:a16="http://schemas.microsoft.com/office/drawing/2014/main" xmlns="" id="{B622CAE9-F82B-1E42-AE33-B8DA54B82514}"/>
                    </a:ext>
                  </a:extLst>
                </p:cNvPr>
                <p:cNvSpPr/>
                <p:nvPr/>
              </p:nvSpPr>
              <p:spPr>
                <a:xfrm>
                  <a:off x="2313407" y="772895"/>
                  <a:ext cx="25706" cy="485002"/>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algn="ctr" defTabSz="914354">
                    <a:buClr>
                      <a:srgbClr val="FFFFFF"/>
                    </a:buClr>
                    <a:buSzPts val="2400"/>
                  </a:pPr>
                  <a:endParaRPr sz="2400" kern="0">
                    <a:solidFill>
                      <a:srgbClr val="FFFFFF"/>
                    </a:solidFill>
                    <a:latin typeface="Arial"/>
                    <a:ea typeface="Arial"/>
                    <a:cs typeface="Arial"/>
                    <a:sym typeface="Arial"/>
                  </a:endParaRPr>
                </a:p>
              </p:txBody>
            </p:sp>
          </p:grpSp>
          <p:grpSp>
            <p:nvGrpSpPr>
              <p:cNvPr id="93" name="Google Shape;719;p12">
                <a:extLst>
                  <a:ext uri="{FF2B5EF4-FFF2-40B4-BE49-F238E27FC236}">
                    <a16:creationId xmlns:a16="http://schemas.microsoft.com/office/drawing/2014/main" xmlns="" id="{C9F9EC2E-1374-FFFD-194C-6F4D36FDDED2}"/>
                  </a:ext>
                </a:extLst>
              </p:cNvPr>
              <p:cNvGrpSpPr/>
              <p:nvPr/>
            </p:nvGrpSpPr>
            <p:grpSpPr>
              <a:xfrm>
                <a:off x="3654481" y="823226"/>
                <a:ext cx="66754" cy="341978"/>
                <a:chOff x="2244442" y="772895"/>
                <a:chExt cx="94671" cy="485002"/>
              </a:xfrm>
            </p:grpSpPr>
            <p:sp>
              <p:nvSpPr>
                <p:cNvPr id="94" name="Google Shape;720;p12">
                  <a:extLst>
                    <a:ext uri="{FF2B5EF4-FFF2-40B4-BE49-F238E27FC236}">
                      <a16:creationId xmlns:a16="http://schemas.microsoft.com/office/drawing/2014/main" xmlns="" id="{715BBBFF-6505-86F4-C297-2E2B7E166CA9}"/>
                    </a:ext>
                  </a:extLst>
                </p:cNvPr>
                <p:cNvSpPr/>
                <p:nvPr/>
              </p:nvSpPr>
              <p:spPr>
                <a:xfrm>
                  <a:off x="2244442" y="772895"/>
                  <a:ext cx="25706" cy="485002"/>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algn="ctr" defTabSz="914354">
                    <a:buClr>
                      <a:srgbClr val="FFFFFF"/>
                    </a:buClr>
                    <a:buSzPts val="2400"/>
                  </a:pPr>
                  <a:endParaRPr sz="2400" kern="0">
                    <a:solidFill>
                      <a:srgbClr val="FFFFFF"/>
                    </a:solidFill>
                    <a:latin typeface="Arial"/>
                    <a:ea typeface="Arial"/>
                    <a:cs typeface="Arial"/>
                    <a:sym typeface="Arial"/>
                  </a:endParaRPr>
                </a:p>
              </p:txBody>
            </p:sp>
            <p:sp>
              <p:nvSpPr>
                <p:cNvPr id="95" name="Google Shape;721;p12">
                  <a:extLst>
                    <a:ext uri="{FF2B5EF4-FFF2-40B4-BE49-F238E27FC236}">
                      <a16:creationId xmlns:a16="http://schemas.microsoft.com/office/drawing/2014/main" xmlns="" id="{9D90F031-3BE5-5611-1EBD-D0226B885347}"/>
                    </a:ext>
                  </a:extLst>
                </p:cNvPr>
                <p:cNvSpPr/>
                <p:nvPr/>
              </p:nvSpPr>
              <p:spPr>
                <a:xfrm>
                  <a:off x="2313407" y="772895"/>
                  <a:ext cx="25706" cy="485002"/>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algn="ctr" defTabSz="914354">
                    <a:buClr>
                      <a:srgbClr val="FFFFFF"/>
                    </a:buClr>
                    <a:buSzPts val="2400"/>
                  </a:pPr>
                  <a:endParaRPr sz="2400" kern="0">
                    <a:solidFill>
                      <a:srgbClr val="FFFFFF"/>
                    </a:solidFill>
                    <a:latin typeface="Arial"/>
                    <a:ea typeface="Arial"/>
                    <a:cs typeface="Arial"/>
                    <a:sym typeface="Arial"/>
                  </a:endParaRPr>
                </a:p>
              </p:txBody>
            </p:sp>
          </p:grpSp>
        </p:grpSp>
        <p:sp>
          <p:nvSpPr>
            <p:cNvPr id="78" name="Google Shape;722;p12">
              <a:extLst>
                <a:ext uri="{FF2B5EF4-FFF2-40B4-BE49-F238E27FC236}">
                  <a16:creationId xmlns:a16="http://schemas.microsoft.com/office/drawing/2014/main" xmlns="" id="{C31D5AC1-8E66-D970-18D9-55A770268E18}"/>
                </a:ext>
              </a:extLst>
            </p:cNvPr>
            <p:cNvSpPr txBox="1"/>
            <p:nvPr/>
          </p:nvSpPr>
          <p:spPr>
            <a:xfrm>
              <a:off x="6104385" y="1743802"/>
              <a:ext cx="2940686" cy="616032"/>
            </a:xfrm>
            <a:prstGeom prst="rect">
              <a:avLst/>
            </a:prstGeom>
            <a:noFill/>
            <a:ln>
              <a:noFill/>
            </a:ln>
          </p:spPr>
          <p:txBody>
            <a:bodyPr spcFirstLastPara="1" wrap="square" lIns="91425" tIns="45700" rIns="91425" bIns="45700" anchor="t" anchorCtr="0">
              <a:spAutoFit/>
            </a:bodyPr>
            <a:lstStyle/>
            <a:p>
              <a:pPr defTabSz="914354">
                <a:buClr>
                  <a:srgbClr val="000000"/>
                </a:buClr>
              </a:pPr>
              <a:r>
                <a:rPr lang="en-US" sz="3733" b="1" kern="0" dirty="0">
                  <a:solidFill>
                    <a:srgbClr val="E61AE6"/>
                  </a:solidFill>
                  <a:latin typeface="Times New Roman"/>
                  <a:ea typeface="Times New Roman"/>
                  <a:cs typeface="Times New Roman"/>
                  <a:sym typeface="Times New Roman"/>
                </a:rPr>
                <a:t>TIÊU CHÍ</a:t>
              </a:r>
              <a:endParaRPr sz="3733" b="1" kern="0" dirty="0">
                <a:solidFill>
                  <a:srgbClr val="E61AE6"/>
                </a:solidFill>
                <a:latin typeface="Times New Roman"/>
                <a:ea typeface="Times New Roman"/>
                <a:cs typeface="Times New Roman"/>
                <a:sym typeface="Times New Roman"/>
              </a:endParaRPr>
            </a:p>
          </p:txBody>
        </p:sp>
        <p:sp>
          <p:nvSpPr>
            <p:cNvPr id="79" name="Google Shape;723;p12">
              <a:extLst>
                <a:ext uri="{FF2B5EF4-FFF2-40B4-BE49-F238E27FC236}">
                  <a16:creationId xmlns:a16="http://schemas.microsoft.com/office/drawing/2014/main" xmlns="" id="{BC53B123-4F6E-73FD-FF15-FC4480365CBD}"/>
                </a:ext>
              </a:extLst>
            </p:cNvPr>
            <p:cNvSpPr txBox="1"/>
            <p:nvPr/>
          </p:nvSpPr>
          <p:spPr>
            <a:xfrm>
              <a:off x="5442368" y="2726282"/>
              <a:ext cx="4180218" cy="2303454"/>
            </a:xfrm>
            <a:prstGeom prst="rect">
              <a:avLst/>
            </a:prstGeom>
            <a:noFill/>
            <a:ln>
              <a:noFill/>
            </a:ln>
          </p:spPr>
          <p:txBody>
            <a:bodyPr spcFirstLastPara="1" wrap="square" lIns="91425" tIns="45700" rIns="91425" bIns="45700" anchor="t" anchorCtr="0">
              <a:spAutoFit/>
            </a:bodyPr>
            <a:lstStyle/>
            <a:p>
              <a:pPr marL="285750" indent="-285750">
                <a:buFontTx/>
                <a:buChar char="-"/>
              </a:pPr>
              <a:endParaRPr lang="vi-VN" sz="2000" dirty="0">
                <a:solidFill>
                  <a:schemeClr val="tx1">
                    <a:lumMod val="50000"/>
                  </a:schemeClr>
                </a:solidFill>
                <a:latin typeface="+mj-lt"/>
              </a:endParaRPr>
            </a:p>
            <a:p>
              <a:pPr algn="just">
                <a:lnSpc>
                  <a:spcPct val="150000"/>
                </a:lnSpc>
              </a:pPr>
              <a:r>
                <a:rPr lang="vi-VN" sz="2400" b="1" dirty="0">
                  <a:solidFill>
                    <a:schemeClr val="tx1">
                      <a:lumMod val="50000"/>
                    </a:schemeClr>
                  </a:solidFill>
                  <a:latin typeface="+mj-lt"/>
                </a:rPr>
                <a:t>- Nội dung thiết thực, đúng yêu cầu.</a:t>
              </a:r>
            </a:p>
            <a:p>
              <a:pPr algn="just">
                <a:lnSpc>
                  <a:spcPct val="150000"/>
                </a:lnSpc>
              </a:pPr>
              <a:r>
                <a:rPr lang="vi-VN" sz="2400" b="1" dirty="0">
                  <a:solidFill>
                    <a:schemeClr val="tx1">
                      <a:lumMod val="50000"/>
                    </a:schemeClr>
                  </a:solidFill>
                  <a:latin typeface="+mj-lt"/>
                </a:rPr>
                <a:t>- Trình bày, trang trí đẹp mắt.</a:t>
              </a:r>
            </a:p>
            <a:p>
              <a:pPr algn="just">
                <a:lnSpc>
                  <a:spcPct val="150000"/>
                </a:lnSpc>
              </a:pPr>
              <a:r>
                <a:rPr lang="vi-VN" sz="2400" dirty="0">
                  <a:solidFill>
                    <a:schemeClr val="tx1">
                      <a:lumMod val="50000"/>
                    </a:schemeClr>
                  </a:solidFill>
                  <a:latin typeface="+mj-lt"/>
                </a:rPr>
                <a:t>-</a:t>
              </a:r>
              <a:r>
                <a:rPr lang="en-US" sz="2400" b="1" dirty="0">
                  <a:solidFill>
                    <a:schemeClr val="tx1">
                      <a:lumMod val="50000"/>
                    </a:schemeClr>
                  </a:solidFill>
                  <a:latin typeface="+mj-lt"/>
                </a:rPr>
                <a:t> </a:t>
              </a:r>
              <a:r>
                <a:rPr lang="vi-VN" sz="2400" b="1" dirty="0">
                  <a:solidFill>
                    <a:schemeClr val="tx1">
                      <a:lumMod val="50000"/>
                    </a:schemeClr>
                  </a:solidFill>
                  <a:latin typeface="+mj-lt"/>
                </a:rPr>
                <a:t>Mạnh dạn, tự tin khi trình bày.</a:t>
              </a:r>
            </a:p>
            <a:p>
              <a:pPr defTabSz="914354">
                <a:lnSpc>
                  <a:spcPct val="150000"/>
                </a:lnSpc>
                <a:buClr>
                  <a:srgbClr val="000000"/>
                </a:buClr>
              </a:pPr>
              <a:endParaRPr sz="1867" b="1" kern="0" dirty="0">
                <a:solidFill>
                  <a:srgbClr val="000000"/>
                </a:solidFill>
                <a:latin typeface="Times New Roman"/>
                <a:ea typeface="Times New Roman"/>
                <a:cs typeface="Times New Roman"/>
                <a:sym typeface="Times New Roman"/>
              </a:endParaRPr>
            </a:p>
          </p:txBody>
        </p:sp>
        <p:pic>
          <p:nvPicPr>
            <p:cNvPr id="80" name="Google Shape;724;p12">
              <a:extLst>
                <a:ext uri="{FF2B5EF4-FFF2-40B4-BE49-F238E27FC236}">
                  <a16:creationId xmlns:a16="http://schemas.microsoft.com/office/drawing/2014/main" xmlns="" id="{109DE0CA-AD89-03ED-701A-03AB8EF705BE}"/>
                </a:ext>
              </a:extLst>
            </p:cNvPr>
            <p:cNvPicPr preferRelativeResize="0"/>
            <p:nvPr/>
          </p:nvPicPr>
          <p:blipFill rotWithShape="1">
            <a:blip r:embed="rId3">
              <a:alphaModFix/>
            </a:blip>
            <a:srcRect/>
            <a:stretch/>
          </p:blipFill>
          <p:spPr>
            <a:xfrm>
              <a:off x="4991188" y="1575247"/>
              <a:ext cx="902362" cy="903166"/>
            </a:xfrm>
            <a:prstGeom prst="rect">
              <a:avLst/>
            </a:prstGeom>
            <a:noFill/>
            <a:ln>
              <a:noFill/>
            </a:ln>
          </p:spPr>
        </p:pic>
      </p:grpSp>
    </p:spTree>
    <p:extLst>
      <p:ext uri="{BB962C8B-B14F-4D97-AF65-F5344CB8AC3E}">
        <p14:creationId xmlns:p14="http://schemas.microsoft.com/office/powerpoint/2010/main" val="3827018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963D695-05EF-14AE-C35A-4376FAA594A5}"/>
              </a:ext>
            </a:extLst>
          </p:cNvPr>
          <p:cNvGrpSpPr/>
          <p:nvPr/>
        </p:nvGrpSpPr>
        <p:grpSpPr>
          <a:xfrm>
            <a:off x="1111718" y="138617"/>
            <a:ext cx="7060130" cy="1097544"/>
            <a:chOff x="1596571" y="1090906"/>
            <a:chExt cx="10011490" cy="2345086"/>
          </a:xfrm>
          <a:solidFill>
            <a:srgbClr val="1AD83A"/>
          </a:solidFill>
        </p:grpSpPr>
        <p:sp>
          <p:nvSpPr>
            <p:cNvPr id="4" name="Oval 3">
              <a:extLst>
                <a:ext uri="{FF2B5EF4-FFF2-40B4-BE49-F238E27FC236}">
                  <a16:creationId xmlns:a16="http://schemas.microsoft.com/office/drawing/2014/main" xmlns="" id="{B663D624-EA30-E933-BEC1-137F011B1319}"/>
                </a:ext>
              </a:extLst>
            </p:cNvPr>
            <p:cNvSpPr/>
            <p:nvPr/>
          </p:nvSpPr>
          <p:spPr>
            <a:xfrm>
              <a:off x="1596571" y="1090907"/>
              <a:ext cx="3487927" cy="2261893"/>
            </a:xfrm>
            <a:prstGeom prst="ellips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a typeface="微软雅黑"/>
              </a:endParaRPr>
            </a:p>
          </p:txBody>
        </p:sp>
        <p:sp>
          <p:nvSpPr>
            <p:cNvPr id="5" name="Oval 4">
              <a:extLst>
                <a:ext uri="{FF2B5EF4-FFF2-40B4-BE49-F238E27FC236}">
                  <a16:creationId xmlns:a16="http://schemas.microsoft.com/office/drawing/2014/main" xmlns="" id="{2457DC77-3A65-8BC4-120A-CA9C01D06F38}"/>
                </a:ext>
              </a:extLst>
            </p:cNvPr>
            <p:cNvSpPr/>
            <p:nvPr/>
          </p:nvSpPr>
          <p:spPr>
            <a:xfrm>
              <a:off x="4498666" y="1090906"/>
              <a:ext cx="1904691" cy="2261893"/>
            </a:xfrm>
            <a:prstGeom prst="ellips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a typeface="微软雅黑"/>
              </a:endParaRPr>
            </a:p>
          </p:txBody>
        </p:sp>
        <p:sp>
          <p:nvSpPr>
            <p:cNvPr id="6" name="Oval 5">
              <a:extLst>
                <a:ext uri="{FF2B5EF4-FFF2-40B4-BE49-F238E27FC236}">
                  <a16:creationId xmlns:a16="http://schemas.microsoft.com/office/drawing/2014/main" xmlns="" id="{31CDAD64-C505-C85E-6D9D-8535E1B69418}"/>
                </a:ext>
              </a:extLst>
            </p:cNvPr>
            <p:cNvSpPr/>
            <p:nvPr/>
          </p:nvSpPr>
          <p:spPr>
            <a:xfrm>
              <a:off x="5869002" y="1090906"/>
              <a:ext cx="3787490" cy="2261893"/>
            </a:xfrm>
            <a:prstGeom prst="ellips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a typeface="微软雅黑"/>
              </a:endParaRPr>
            </a:p>
          </p:txBody>
        </p:sp>
        <p:sp>
          <p:nvSpPr>
            <p:cNvPr id="7" name="Oval 6">
              <a:extLst>
                <a:ext uri="{FF2B5EF4-FFF2-40B4-BE49-F238E27FC236}">
                  <a16:creationId xmlns:a16="http://schemas.microsoft.com/office/drawing/2014/main" xmlns="" id="{8B65D5FB-C002-3532-2A7F-6D203A77BD1C}"/>
                </a:ext>
              </a:extLst>
            </p:cNvPr>
            <p:cNvSpPr/>
            <p:nvPr/>
          </p:nvSpPr>
          <p:spPr>
            <a:xfrm>
              <a:off x="8762285" y="1174099"/>
              <a:ext cx="2845776" cy="2261893"/>
            </a:xfrm>
            <a:prstGeom prst="ellips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a typeface="微软雅黑"/>
              </a:endParaRPr>
            </a:p>
          </p:txBody>
        </p:sp>
      </p:grpSp>
      <p:pic>
        <p:nvPicPr>
          <p:cNvPr id="8" name="Picture 7">
            <a:extLst>
              <a:ext uri="{FF2B5EF4-FFF2-40B4-BE49-F238E27FC236}">
                <a16:creationId xmlns:a16="http://schemas.microsoft.com/office/drawing/2014/main" xmlns="" id="{9B750B60-2520-82B2-9A46-B9B6F79A85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9389" y="331782"/>
            <a:ext cx="5565223" cy="672277"/>
          </a:xfrm>
          <a:prstGeom prst="rect">
            <a:avLst/>
          </a:prstGeom>
        </p:spPr>
      </p:pic>
      <p:pic>
        <p:nvPicPr>
          <p:cNvPr id="11" name="Picture 10">
            <a:extLst>
              <a:ext uri="{FF2B5EF4-FFF2-40B4-BE49-F238E27FC236}">
                <a16:creationId xmlns:a16="http://schemas.microsoft.com/office/drawing/2014/main" xmlns="" id="{B7BE9B91-9EB1-5697-6971-012AB75B2518}"/>
              </a:ext>
            </a:extLst>
          </p:cNvPr>
          <p:cNvPicPr>
            <a:picLocks noChangeAspect="1"/>
          </p:cNvPicPr>
          <p:nvPr/>
        </p:nvPicPr>
        <p:blipFill>
          <a:blip r:embed="rId3"/>
          <a:stretch>
            <a:fillRect/>
          </a:stretch>
        </p:blipFill>
        <p:spPr>
          <a:xfrm>
            <a:off x="2711346" y="1129008"/>
            <a:ext cx="1118533" cy="1755001"/>
          </a:xfrm>
          <a:prstGeom prst="rect">
            <a:avLst/>
          </a:prstGeom>
        </p:spPr>
      </p:pic>
      <p:pic>
        <p:nvPicPr>
          <p:cNvPr id="12" name="Picture 11">
            <a:extLst>
              <a:ext uri="{FF2B5EF4-FFF2-40B4-BE49-F238E27FC236}">
                <a16:creationId xmlns:a16="http://schemas.microsoft.com/office/drawing/2014/main" xmlns="" id="{1224CD8F-DED5-3D41-7FC2-550670E1F8A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274451" y="1236161"/>
            <a:ext cx="1185671" cy="1647848"/>
          </a:xfrm>
          <a:prstGeom prst="rect">
            <a:avLst/>
          </a:prstGeom>
        </p:spPr>
      </p:pic>
      <p:pic>
        <p:nvPicPr>
          <p:cNvPr id="3" name="Graphic 2">
            <a:extLst>
              <a:ext uri="{FF2B5EF4-FFF2-40B4-BE49-F238E27FC236}">
                <a16:creationId xmlns:a16="http://schemas.microsoft.com/office/drawing/2014/main" xmlns="" id="{E9D9C531-A26C-14A6-149D-1790C73CA88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58531" y="2571750"/>
            <a:ext cx="2154988" cy="2350896"/>
          </a:xfrm>
          <a:prstGeom prst="rect">
            <a:avLst/>
          </a:prstGeom>
        </p:spPr>
      </p:pic>
      <p:pic>
        <p:nvPicPr>
          <p:cNvPr id="13" name="Graphic 12">
            <a:extLst>
              <a:ext uri="{FF2B5EF4-FFF2-40B4-BE49-F238E27FC236}">
                <a16:creationId xmlns:a16="http://schemas.microsoft.com/office/drawing/2014/main" xmlns="" id="{7FB6F5C3-409A-4652-DDD5-4C9C4B7DEE3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flipH="1">
            <a:off x="2586782" y="2571750"/>
            <a:ext cx="2150519" cy="2349641"/>
          </a:xfrm>
          <a:prstGeom prst="rect">
            <a:avLst/>
          </a:prstGeom>
        </p:spPr>
      </p:pic>
      <p:pic>
        <p:nvPicPr>
          <p:cNvPr id="14" name="Graphic 13">
            <a:extLst>
              <a:ext uri="{FF2B5EF4-FFF2-40B4-BE49-F238E27FC236}">
                <a16:creationId xmlns:a16="http://schemas.microsoft.com/office/drawing/2014/main" xmlns="" id="{93D1A95F-5499-782F-9978-7E388E705DB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4748727" y="2570495"/>
            <a:ext cx="2076625" cy="2350896"/>
          </a:xfrm>
          <a:prstGeom prst="rect">
            <a:avLst/>
          </a:prstGeom>
        </p:spPr>
      </p:pic>
      <p:pic>
        <p:nvPicPr>
          <p:cNvPr id="15" name="Graphic 14">
            <a:extLst>
              <a:ext uri="{FF2B5EF4-FFF2-40B4-BE49-F238E27FC236}">
                <a16:creationId xmlns:a16="http://schemas.microsoft.com/office/drawing/2014/main" xmlns="" id="{A326CAEF-0B5D-6141-BCA0-E1E0FA1A9FF0}"/>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6836778" y="2751234"/>
            <a:ext cx="2006849" cy="2214713"/>
          </a:xfrm>
          <a:prstGeom prst="rect">
            <a:avLst/>
          </a:prstGeom>
        </p:spPr>
      </p:pic>
    </p:spTree>
    <p:extLst>
      <p:ext uri="{BB962C8B-B14F-4D97-AF65-F5344CB8AC3E}">
        <p14:creationId xmlns:p14="http://schemas.microsoft.com/office/powerpoint/2010/main" val="4129386141"/>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aphic 4">
            <a:extLst>
              <a:ext uri="{FF2B5EF4-FFF2-40B4-BE49-F238E27FC236}">
                <a16:creationId xmlns:a16="http://schemas.microsoft.com/office/drawing/2014/main" xmlns="" id="{74C5B5DD-4BCD-4F32-9665-ACB6C70707F8}"/>
              </a:ext>
            </a:extLst>
          </p:cNvPr>
          <p:cNvGrpSpPr>
            <a:grpSpLocks/>
          </p:cNvGrpSpPr>
          <p:nvPr/>
        </p:nvGrpSpPr>
        <p:grpSpPr bwMode="auto">
          <a:xfrm>
            <a:off x="331398" y="198316"/>
            <a:ext cx="7912324" cy="4313153"/>
            <a:chOff x="5610688" y="1031736"/>
            <a:chExt cx="5879305" cy="3980523"/>
          </a:xfrm>
        </p:grpSpPr>
        <p:sp>
          <p:nvSpPr>
            <p:cNvPr id="6" name="Freeform: Shape 9">
              <a:extLst>
                <a:ext uri="{FF2B5EF4-FFF2-40B4-BE49-F238E27FC236}">
                  <a16:creationId xmlns:a16="http://schemas.microsoft.com/office/drawing/2014/main" xmlns="" id="{1F731F31-8537-4880-AA8A-D502049773E3}"/>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8" name="Freeform: Shape 11">
              <a:extLst>
                <a:ext uri="{FF2B5EF4-FFF2-40B4-BE49-F238E27FC236}">
                  <a16:creationId xmlns:a16="http://schemas.microsoft.com/office/drawing/2014/main" xmlns="" id="{707B3307-B8D5-4427-AF0F-9DE72E6A1FB6}"/>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defTabSz="685800">
                <a:lnSpc>
                  <a:spcPts val="4320"/>
                </a:lnSpc>
                <a:buClrTx/>
                <a:defRPr/>
              </a:pPr>
              <a:r>
                <a:rPr lang="vi-VN" altLang="en-US" sz="3000" b="1" dirty="0">
                  <a:solidFill>
                    <a:srgbClr val="3333FF"/>
                  </a:solidFill>
                  <a:latin typeface="+mj-lt"/>
                  <a:cs typeface="Calibri" panose="020F0502020204030204" pitchFamily="34" charset="0"/>
                </a:rPr>
                <a:t> Lập kế hoạch thực hiện dự án Hành lang xanh sẽ giúp chúng ta xác định rõ mục tiêu cần đạt, các công việc và nhiệm vụ cần thực hiện, đồng thời lường trước các khó khăn để thực hiện dự án được tốt hơn</a:t>
              </a:r>
              <a:r>
                <a:rPr lang="vi-VN" altLang="en-US" sz="3600" b="1" dirty="0">
                  <a:solidFill>
                    <a:srgbClr val="3333FF"/>
                  </a:solidFill>
                  <a:latin typeface="+mj-lt"/>
                  <a:cs typeface="Calibri" panose="020F0502020204030204" pitchFamily="34" charset="0"/>
                </a:rPr>
                <a:t>. </a:t>
              </a:r>
              <a:endParaRPr lang="en-US" altLang="en-US" sz="3600" b="1" kern="1200" dirty="0">
                <a:solidFill>
                  <a:srgbClr val="3333FF"/>
                </a:solidFill>
                <a:latin typeface="+mj-lt"/>
                <a:ea typeface="+mn-ea"/>
                <a:cs typeface="Calibri" panose="020F0502020204030204" pitchFamily="34" charset="0"/>
              </a:endParaRPr>
            </a:p>
          </p:txBody>
        </p:sp>
        <p:grpSp>
          <p:nvGrpSpPr>
            <p:cNvPr id="9" name="Graphic 4">
              <a:extLst>
                <a:ext uri="{FF2B5EF4-FFF2-40B4-BE49-F238E27FC236}">
                  <a16:creationId xmlns:a16="http://schemas.microsoft.com/office/drawing/2014/main" xmlns="" id="{B7AEF91B-FACD-4CB2-93BC-1D7AEDF1996B}"/>
                </a:ext>
              </a:extLst>
            </p:cNvPr>
            <p:cNvGrpSpPr/>
            <p:nvPr/>
          </p:nvGrpSpPr>
          <p:grpSpPr>
            <a:xfrm>
              <a:off x="5610688" y="1031736"/>
              <a:ext cx="5879305" cy="3980523"/>
              <a:chOff x="5610688" y="1031736"/>
              <a:chExt cx="5879305" cy="3980523"/>
            </a:xfrm>
            <a:solidFill>
              <a:srgbClr val="1A1A1A"/>
            </a:solidFill>
          </p:grpSpPr>
          <p:sp>
            <p:nvSpPr>
              <p:cNvPr id="10" name="Freeform: Shape 9">
                <a:extLst>
                  <a:ext uri="{FF2B5EF4-FFF2-40B4-BE49-F238E27FC236}">
                    <a16:creationId xmlns:a16="http://schemas.microsoft.com/office/drawing/2014/main" xmlns="" id="{F03C863C-24FD-463E-83D7-A788EBA99C4F}"/>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11" name="Freeform: Shape 10">
                <a:extLst>
                  <a:ext uri="{FF2B5EF4-FFF2-40B4-BE49-F238E27FC236}">
                    <a16:creationId xmlns:a16="http://schemas.microsoft.com/office/drawing/2014/main" xmlns="" id="{FDA07CBF-5B7D-48A4-AE14-4BAD12971106}"/>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12" name="Freeform: Shape 11">
                <a:extLst>
                  <a:ext uri="{FF2B5EF4-FFF2-40B4-BE49-F238E27FC236}">
                    <a16:creationId xmlns:a16="http://schemas.microsoft.com/office/drawing/2014/main" xmlns="" id="{687FD538-A28D-4519-87E3-7BA720E84D2A}"/>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13" name="Freeform: Shape 12">
                <a:extLst>
                  <a:ext uri="{FF2B5EF4-FFF2-40B4-BE49-F238E27FC236}">
                    <a16:creationId xmlns:a16="http://schemas.microsoft.com/office/drawing/2014/main" xmlns="" id="{6D8EADA2-2884-4209-ACA9-54D8E022BB41}"/>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CA2DC9C6-870D-4B50-AE88-3675388372B8}"/>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15" name="Freeform: Shape 14">
                <a:extLst>
                  <a:ext uri="{FF2B5EF4-FFF2-40B4-BE49-F238E27FC236}">
                    <a16:creationId xmlns:a16="http://schemas.microsoft.com/office/drawing/2014/main" xmlns="" id="{58BAA3BA-760A-4A35-9D2C-6F77F5161335}"/>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defTabSz="685800">
                  <a:buClrTx/>
                  <a:defRPr/>
                </a:pPr>
                <a:endParaRPr lang="en-US" sz="1350" kern="1200">
                  <a:solidFill>
                    <a:prstClr val="black"/>
                  </a:solidFill>
                  <a:latin typeface="Calibri" panose="020F0502020204030204"/>
                  <a:ea typeface="+mn-ea"/>
                  <a:cs typeface="+mn-cs"/>
                </a:endParaRPr>
              </a:p>
            </p:txBody>
          </p:sp>
        </p:grpSp>
      </p:grpSp>
      <p:grpSp>
        <p:nvGrpSpPr>
          <p:cNvPr id="16" name="Group 15">
            <a:extLst>
              <a:ext uri="{FF2B5EF4-FFF2-40B4-BE49-F238E27FC236}">
                <a16:creationId xmlns:a16="http://schemas.microsoft.com/office/drawing/2014/main" xmlns="" id="{5CE61146-F927-4DCD-BF66-D48378F66742}"/>
              </a:ext>
            </a:extLst>
          </p:cNvPr>
          <p:cNvGrpSpPr>
            <a:grpSpLocks/>
          </p:cNvGrpSpPr>
          <p:nvPr/>
        </p:nvGrpSpPr>
        <p:grpSpPr bwMode="auto">
          <a:xfrm>
            <a:off x="7214991" y="2354893"/>
            <a:ext cx="1994493" cy="2683832"/>
            <a:chOff x="8408633" y="1992570"/>
            <a:chExt cx="3507011" cy="3833036"/>
          </a:xfrm>
        </p:grpSpPr>
        <p:grpSp>
          <p:nvGrpSpPr>
            <p:cNvPr id="17" name="Graphic 4">
              <a:extLst>
                <a:ext uri="{FF2B5EF4-FFF2-40B4-BE49-F238E27FC236}">
                  <a16:creationId xmlns:a16="http://schemas.microsoft.com/office/drawing/2014/main" xmlns="" id="{AE231D72-A508-4AE1-ADBC-B55E222CF96A}"/>
                </a:ext>
              </a:extLst>
            </p:cNvPr>
            <p:cNvGrpSpPr>
              <a:grpSpLocks/>
            </p:cNvGrpSpPr>
            <p:nvPr/>
          </p:nvGrpSpPr>
          <p:grpSpPr bwMode="auto">
            <a:xfrm>
              <a:off x="8408633" y="1992570"/>
              <a:ext cx="3507011" cy="3821123"/>
              <a:chOff x="8408633" y="1992570"/>
              <a:chExt cx="3507011" cy="3821123"/>
            </a:xfrm>
          </p:grpSpPr>
          <p:grpSp>
            <p:nvGrpSpPr>
              <p:cNvPr id="19" name="Graphic 4">
                <a:extLst>
                  <a:ext uri="{FF2B5EF4-FFF2-40B4-BE49-F238E27FC236}">
                    <a16:creationId xmlns:a16="http://schemas.microsoft.com/office/drawing/2014/main" xmlns="" id="{20BC1F83-4F4F-4C9B-9B85-499DD166659A}"/>
                  </a:ext>
                </a:extLst>
              </p:cNvPr>
              <p:cNvGrpSpPr>
                <a:grpSpLocks/>
              </p:cNvGrpSpPr>
              <p:nvPr/>
            </p:nvGrpSpPr>
            <p:grpSpPr bwMode="auto">
              <a:xfrm>
                <a:off x="10886512" y="3334328"/>
                <a:ext cx="1029133" cy="1810218"/>
                <a:chOff x="10886512" y="3334328"/>
                <a:chExt cx="1029133" cy="1810218"/>
              </a:xfrm>
            </p:grpSpPr>
            <p:sp>
              <p:nvSpPr>
                <p:cNvPr id="94" name="Freeform: Shape 101">
                  <a:extLst>
                    <a:ext uri="{FF2B5EF4-FFF2-40B4-BE49-F238E27FC236}">
                      <a16:creationId xmlns:a16="http://schemas.microsoft.com/office/drawing/2014/main" xmlns="" id="{B95FE168-D38F-46D2-8EAA-AAB7C71C3EDA}"/>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95" name="Freeform: Shape 102">
                  <a:extLst>
                    <a:ext uri="{FF2B5EF4-FFF2-40B4-BE49-F238E27FC236}">
                      <a16:creationId xmlns:a16="http://schemas.microsoft.com/office/drawing/2014/main" xmlns="" id="{B8910BA2-242A-4D6A-9923-73372FD64588}"/>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96" name="Freeform: Shape 103">
                  <a:extLst>
                    <a:ext uri="{FF2B5EF4-FFF2-40B4-BE49-F238E27FC236}">
                      <a16:creationId xmlns:a16="http://schemas.microsoft.com/office/drawing/2014/main" xmlns="" id="{712C782C-6417-4354-AF25-7B41D10B7ADB}"/>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97" name="Freeform: Shape 104">
                  <a:extLst>
                    <a:ext uri="{FF2B5EF4-FFF2-40B4-BE49-F238E27FC236}">
                      <a16:creationId xmlns:a16="http://schemas.microsoft.com/office/drawing/2014/main" xmlns="" id="{51ADE863-73A4-42FB-9977-1FDB5E024CDA}"/>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98" name="Freeform: Shape 105">
                  <a:extLst>
                    <a:ext uri="{FF2B5EF4-FFF2-40B4-BE49-F238E27FC236}">
                      <a16:creationId xmlns:a16="http://schemas.microsoft.com/office/drawing/2014/main" xmlns="" id="{4B3B2FE7-14F3-4D9A-A48F-AD9EF2B0D2D4}"/>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99" name="Freeform: Shape 106">
                  <a:extLst>
                    <a:ext uri="{FF2B5EF4-FFF2-40B4-BE49-F238E27FC236}">
                      <a16:creationId xmlns:a16="http://schemas.microsoft.com/office/drawing/2014/main" xmlns="" id="{86CBFCC3-77BA-4E02-AD4E-6BF4B6286A32}"/>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100" name="Freeform: Shape 107">
                  <a:extLst>
                    <a:ext uri="{FF2B5EF4-FFF2-40B4-BE49-F238E27FC236}">
                      <a16:creationId xmlns:a16="http://schemas.microsoft.com/office/drawing/2014/main" xmlns="" id="{7C91A004-C7F4-453B-8A1A-FBC0849263D7}"/>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101" name="Freeform: Shape 108">
                  <a:extLst>
                    <a:ext uri="{FF2B5EF4-FFF2-40B4-BE49-F238E27FC236}">
                      <a16:creationId xmlns:a16="http://schemas.microsoft.com/office/drawing/2014/main" xmlns="" id="{F466CF3C-7D8C-42B3-A751-D4971975B7C4}"/>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102" name="Freeform: Shape 109">
                  <a:extLst>
                    <a:ext uri="{FF2B5EF4-FFF2-40B4-BE49-F238E27FC236}">
                      <a16:creationId xmlns:a16="http://schemas.microsoft.com/office/drawing/2014/main" xmlns="" id="{6F8767E4-5CDF-42FB-AAC7-A6A641D83D9D}"/>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grpSp>
          <p:sp>
            <p:nvSpPr>
              <p:cNvPr id="20" name="Freeform: Shape 27">
                <a:extLst>
                  <a:ext uri="{FF2B5EF4-FFF2-40B4-BE49-F238E27FC236}">
                    <a16:creationId xmlns:a16="http://schemas.microsoft.com/office/drawing/2014/main" xmlns="" id="{1F5B6489-88C8-49FE-BC1C-53B0943C6573}"/>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21" name="Freeform: Shape 28">
                <a:extLst>
                  <a:ext uri="{FF2B5EF4-FFF2-40B4-BE49-F238E27FC236}">
                    <a16:creationId xmlns:a16="http://schemas.microsoft.com/office/drawing/2014/main" xmlns="" id="{052F47FF-65D6-4386-BD85-A82C82D681B2}"/>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22" name="Freeform: Shape 29">
                <a:extLst>
                  <a:ext uri="{FF2B5EF4-FFF2-40B4-BE49-F238E27FC236}">
                    <a16:creationId xmlns:a16="http://schemas.microsoft.com/office/drawing/2014/main" xmlns="" id="{22C18FD5-BCDC-4BF2-AE4E-A88EE1E63134}"/>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23" name="Freeform: Shape 30">
                <a:extLst>
                  <a:ext uri="{FF2B5EF4-FFF2-40B4-BE49-F238E27FC236}">
                    <a16:creationId xmlns:a16="http://schemas.microsoft.com/office/drawing/2014/main" xmlns="" id="{738204D3-E791-4C1E-BF81-A49BC46CCDF0}"/>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24" name="Freeform: Shape 31">
                <a:extLst>
                  <a:ext uri="{FF2B5EF4-FFF2-40B4-BE49-F238E27FC236}">
                    <a16:creationId xmlns:a16="http://schemas.microsoft.com/office/drawing/2014/main" xmlns="" id="{08154FBA-E894-46FD-B9E2-6F52AA0EB581}"/>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25" name="Freeform: Shape 32">
                <a:extLst>
                  <a:ext uri="{FF2B5EF4-FFF2-40B4-BE49-F238E27FC236}">
                    <a16:creationId xmlns:a16="http://schemas.microsoft.com/office/drawing/2014/main" xmlns="" id="{A1F40839-259C-4261-8286-0CA6F07344BD}"/>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grpSp>
            <p:nvGrpSpPr>
              <p:cNvPr id="26" name="Graphic 4">
                <a:extLst>
                  <a:ext uri="{FF2B5EF4-FFF2-40B4-BE49-F238E27FC236}">
                    <a16:creationId xmlns:a16="http://schemas.microsoft.com/office/drawing/2014/main" xmlns="" id="{D216DB03-13D8-4CEB-8726-8C0770062839}"/>
                  </a:ext>
                </a:extLst>
              </p:cNvPr>
              <p:cNvGrpSpPr>
                <a:grpSpLocks/>
              </p:cNvGrpSpPr>
              <p:nvPr/>
            </p:nvGrpSpPr>
            <p:grpSpPr bwMode="auto">
              <a:xfrm>
                <a:off x="8408633" y="3314331"/>
                <a:ext cx="2021128" cy="2499362"/>
                <a:chOff x="8408633" y="3314331"/>
                <a:chExt cx="2021128" cy="2499362"/>
              </a:xfrm>
            </p:grpSpPr>
            <p:grpSp>
              <p:nvGrpSpPr>
                <p:cNvPr id="83" name="Graphic 4">
                  <a:extLst>
                    <a:ext uri="{FF2B5EF4-FFF2-40B4-BE49-F238E27FC236}">
                      <a16:creationId xmlns:a16="http://schemas.microsoft.com/office/drawing/2014/main" xmlns="" id="{20117AA5-F4E4-4DB2-AB3E-F698B60000D3}"/>
                    </a:ext>
                  </a:extLst>
                </p:cNvPr>
                <p:cNvGrpSpPr>
                  <a:grpSpLocks/>
                </p:cNvGrpSpPr>
                <p:nvPr/>
              </p:nvGrpSpPr>
              <p:grpSpPr bwMode="auto">
                <a:xfrm>
                  <a:off x="8408633" y="3314331"/>
                  <a:ext cx="532978" cy="711598"/>
                  <a:chOff x="8408633" y="3314331"/>
                  <a:chExt cx="532978" cy="711598"/>
                </a:xfrm>
              </p:grpSpPr>
              <p:sp>
                <p:nvSpPr>
                  <p:cNvPr id="87" name="Freeform: Shape 94">
                    <a:extLst>
                      <a:ext uri="{FF2B5EF4-FFF2-40B4-BE49-F238E27FC236}">
                        <a16:creationId xmlns:a16="http://schemas.microsoft.com/office/drawing/2014/main" xmlns="" id="{8CC57233-BF46-4923-9C95-75AF286B0ED5}"/>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88" name="Freeform: Shape 95">
                    <a:extLst>
                      <a:ext uri="{FF2B5EF4-FFF2-40B4-BE49-F238E27FC236}">
                        <a16:creationId xmlns:a16="http://schemas.microsoft.com/office/drawing/2014/main" xmlns="" id="{5DECE546-D994-4143-8C79-125CE314A6BC}"/>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89" name="Freeform: Shape 96">
                    <a:extLst>
                      <a:ext uri="{FF2B5EF4-FFF2-40B4-BE49-F238E27FC236}">
                        <a16:creationId xmlns:a16="http://schemas.microsoft.com/office/drawing/2014/main" xmlns="" id="{CF4B5EA1-7AB3-4B92-A14F-ECF958E1E72F}"/>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90" name="Freeform: Shape 97">
                    <a:extLst>
                      <a:ext uri="{FF2B5EF4-FFF2-40B4-BE49-F238E27FC236}">
                        <a16:creationId xmlns:a16="http://schemas.microsoft.com/office/drawing/2014/main" xmlns="" id="{DCDD18EA-50AF-4C4F-8665-5CA2CAA33504}"/>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91" name="Freeform: Shape 98">
                    <a:extLst>
                      <a:ext uri="{FF2B5EF4-FFF2-40B4-BE49-F238E27FC236}">
                        <a16:creationId xmlns:a16="http://schemas.microsoft.com/office/drawing/2014/main" xmlns="" id="{3DD05CDB-A27E-441C-89FB-EB1F8DCFADCF}"/>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92" name="Freeform: Shape 99">
                    <a:extLst>
                      <a:ext uri="{FF2B5EF4-FFF2-40B4-BE49-F238E27FC236}">
                        <a16:creationId xmlns:a16="http://schemas.microsoft.com/office/drawing/2014/main" xmlns="" id="{810BFEF1-7C21-4DF8-87D2-D36DFE482794}"/>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93" name="Freeform: Shape 100">
                    <a:extLst>
                      <a:ext uri="{FF2B5EF4-FFF2-40B4-BE49-F238E27FC236}">
                        <a16:creationId xmlns:a16="http://schemas.microsoft.com/office/drawing/2014/main" xmlns="" id="{6BC2365F-0210-4FE0-B028-7D4A60B77ABA}"/>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grpSp>
            <p:sp>
              <p:nvSpPr>
                <p:cNvPr id="84" name="Freeform: Shape 91">
                  <a:extLst>
                    <a:ext uri="{FF2B5EF4-FFF2-40B4-BE49-F238E27FC236}">
                      <a16:creationId xmlns:a16="http://schemas.microsoft.com/office/drawing/2014/main" xmlns="" id="{EA361D6E-F046-433A-B21B-A50E03B01D57}"/>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85" name="Freeform: Shape 92">
                  <a:extLst>
                    <a:ext uri="{FF2B5EF4-FFF2-40B4-BE49-F238E27FC236}">
                      <a16:creationId xmlns:a16="http://schemas.microsoft.com/office/drawing/2014/main" xmlns="" id="{10213B18-A70F-4366-B1A3-CA481D821EA9}"/>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86" name="Freeform: Shape 93">
                  <a:extLst>
                    <a:ext uri="{FF2B5EF4-FFF2-40B4-BE49-F238E27FC236}">
                      <a16:creationId xmlns:a16="http://schemas.microsoft.com/office/drawing/2014/main" xmlns="" id="{7D74E662-A4ED-47F0-9757-CA3BC46FC10F}"/>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grpSp>
          <p:grpSp>
            <p:nvGrpSpPr>
              <p:cNvPr id="27" name="Graphic 4">
                <a:extLst>
                  <a:ext uri="{FF2B5EF4-FFF2-40B4-BE49-F238E27FC236}">
                    <a16:creationId xmlns:a16="http://schemas.microsoft.com/office/drawing/2014/main" xmlns="" id="{CB30E969-AA6D-4EFE-A4AA-55F6F58AB052}"/>
                  </a:ext>
                </a:extLst>
              </p:cNvPr>
              <p:cNvGrpSpPr>
                <a:grpSpLocks/>
              </p:cNvGrpSpPr>
              <p:nvPr/>
            </p:nvGrpSpPr>
            <p:grpSpPr bwMode="auto">
              <a:xfrm>
                <a:off x="9635854" y="2992117"/>
                <a:ext cx="2029993" cy="751396"/>
                <a:chOff x="9635854" y="2992117"/>
                <a:chExt cx="2029993" cy="751396"/>
              </a:xfrm>
            </p:grpSpPr>
            <p:grpSp>
              <p:nvGrpSpPr>
                <p:cNvPr id="77" name="Graphic 4">
                  <a:extLst>
                    <a:ext uri="{FF2B5EF4-FFF2-40B4-BE49-F238E27FC236}">
                      <a16:creationId xmlns:a16="http://schemas.microsoft.com/office/drawing/2014/main" xmlns="" id="{F7F5FC67-6787-4EEB-B1A0-BB324CD40067}"/>
                    </a:ext>
                  </a:extLst>
                </p:cNvPr>
                <p:cNvGrpSpPr>
                  <a:grpSpLocks/>
                </p:cNvGrpSpPr>
                <p:nvPr/>
              </p:nvGrpSpPr>
              <p:grpSpPr bwMode="auto">
                <a:xfrm>
                  <a:off x="9635854" y="3377070"/>
                  <a:ext cx="399749" cy="366442"/>
                  <a:chOff x="9635854" y="3377070"/>
                  <a:chExt cx="399749" cy="366442"/>
                </a:xfrm>
              </p:grpSpPr>
              <p:sp>
                <p:nvSpPr>
                  <p:cNvPr id="81" name="Freeform: Shape 88">
                    <a:extLst>
                      <a:ext uri="{FF2B5EF4-FFF2-40B4-BE49-F238E27FC236}">
                        <a16:creationId xmlns:a16="http://schemas.microsoft.com/office/drawing/2014/main" xmlns="" id="{8F3E112B-8EF2-4FF0-A053-9D7D6154B03B}"/>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82" name="Freeform: Shape 89">
                    <a:extLst>
                      <a:ext uri="{FF2B5EF4-FFF2-40B4-BE49-F238E27FC236}">
                        <a16:creationId xmlns:a16="http://schemas.microsoft.com/office/drawing/2014/main" xmlns="" id="{64ABDF2A-B852-4D10-9C01-26CE0B4ED5E7}"/>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grpSp>
            <p:grpSp>
              <p:nvGrpSpPr>
                <p:cNvPr id="78" name="Graphic 4">
                  <a:extLst>
                    <a:ext uri="{FF2B5EF4-FFF2-40B4-BE49-F238E27FC236}">
                      <a16:creationId xmlns:a16="http://schemas.microsoft.com/office/drawing/2014/main" xmlns="" id="{7F6B2AB0-79A3-449B-9B55-F10E6FBD7196}"/>
                    </a:ext>
                  </a:extLst>
                </p:cNvPr>
                <p:cNvGrpSpPr>
                  <a:grpSpLocks/>
                </p:cNvGrpSpPr>
                <p:nvPr/>
              </p:nvGrpSpPr>
              <p:grpSpPr bwMode="auto">
                <a:xfrm>
                  <a:off x="11305110" y="2992117"/>
                  <a:ext cx="360737" cy="419012"/>
                  <a:chOff x="11305110" y="2992117"/>
                  <a:chExt cx="360737" cy="419012"/>
                </a:xfrm>
              </p:grpSpPr>
              <p:sp>
                <p:nvSpPr>
                  <p:cNvPr id="79" name="Freeform: Shape 86">
                    <a:extLst>
                      <a:ext uri="{FF2B5EF4-FFF2-40B4-BE49-F238E27FC236}">
                        <a16:creationId xmlns:a16="http://schemas.microsoft.com/office/drawing/2014/main" xmlns="" id="{04880C30-22DC-4F66-874F-3E5CBC259D09}"/>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80" name="Freeform: Shape 87">
                    <a:extLst>
                      <a:ext uri="{FF2B5EF4-FFF2-40B4-BE49-F238E27FC236}">
                        <a16:creationId xmlns:a16="http://schemas.microsoft.com/office/drawing/2014/main" xmlns="" id="{6E10EE9F-3DBA-4D94-910E-ABBC9A693D8E}"/>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grpSp>
          </p:grpSp>
          <p:sp>
            <p:nvSpPr>
              <p:cNvPr id="28" name="Freeform: Shape 35">
                <a:extLst>
                  <a:ext uri="{FF2B5EF4-FFF2-40B4-BE49-F238E27FC236}">
                    <a16:creationId xmlns:a16="http://schemas.microsoft.com/office/drawing/2014/main" xmlns="" id="{8998140A-7289-4F02-9A83-69BCD70361F5}"/>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grpSp>
            <p:nvGrpSpPr>
              <p:cNvPr id="29" name="Graphic 4">
                <a:extLst>
                  <a:ext uri="{FF2B5EF4-FFF2-40B4-BE49-F238E27FC236}">
                    <a16:creationId xmlns:a16="http://schemas.microsoft.com/office/drawing/2014/main" xmlns="" id="{CEE66565-3CBF-460B-B561-37D17C8B9D2F}"/>
                  </a:ext>
                </a:extLst>
              </p:cNvPr>
              <p:cNvGrpSpPr>
                <a:grpSpLocks/>
              </p:cNvGrpSpPr>
              <p:nvPr/>
            </p:nvGrpSpPr>
            <p:grpSpPr bwMode="auto">
              <a:xfrm>
                <a:off x="9879743" y="2828220"/>
                <a:ext cx="1476782" cy="856672"/>
                <a:chOff x="9879743" y="2828220"/>
                <a:chExt cx="1476782" cy="856672"/>
              </a:xfrm>
            </p:grpSpPr>
            <p:grpSp>
              <p:nvGrpSpPr>
                <p:cNvPr id="56" name="Graphic 4">
                  <a:extLst>
                    <a:ext uri="{FF2B5EF4-FFF2-40B4-BE49-F238E27FC236}">
                      <a16:creationId xmlns:a16="http://schemas.microsoft.com/office/drawing/2014/main" xmlns="" id="{4C33D617-A7EC-40BA-99C0-C3D215D91DE6}"/>
                    </a:ext>
                  </a:extLst>
                </p:cNvPr>
                <p:cNvGrpSpPr/>
                <p:nvPr/>
              </p:nvGrpSpPr>
              <p:grpSpPr>
                <a:xfrm>
                  <a:off x="9879743" y="2828220"/>
                  <a:ext cx="1476782" cy="697584"/>
                  <a:chOff x="9879743" y="2828220"/>
                  <a:chExt cx="1476782" cy="697584"/>
                </a:xfrm>
                <a:solidFill>
                  <a:srgbClr val="201D29"/>
                </a:solidFill>
              </p:grpSpPr>
              <p:pic>
                <p:nvPicPr>
                  <p:cNvPr id="71" name="Picture 70">
                    <a:extLst>
                      <a:ext uri="{FF2B5EF4-FFF2-40B4-BE49-F238E27FC236}">
                        <a16:creationId xmlns:a16="http://schemas.microsoft.com/office/drawing/2014/main" xmlns="" id="{850EA220-3F30-4D5C-AAA7-53BA463177A2}"/>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2" name="Graphic 4">
                    <a:extLst>
                      <a:ext uri="{FF2B5EF4-FFF2-40B4-BE49-F238E27FC236}">
                        <a16:creationId xmlns:a16="http://schemas.microsoft.com/office/drawing/2014/main" xmlns="" id="{F2D39F43-B38B-4585-8F9D-D4B9150E3F98}"/>
                      </a:ext>
                    </a:extLst>
                  </p:cNvPr>
                  <p:cNvGrpSpPr/>
                  <p:nvPr/>
                </p:nvGrpSpPr>
                <p:grpSpPr>
                  <a:xfrm>
                    <a:off x="10121718" y="2828220"/>
                    <a:ext cx="898324" cy="433217"/>
                    <a:chOff x="10121718" y="2828220"/>
                    <a:chExt cx="898324" cy="433217"/>
                  </a:xfrm>
                  <a:solidFill>
                    <a:srgbClr val="201D29"/>
                  </a:solidFill>
                </p:grpSpPr>
                <p:sp>
                  <p:nvSpPr>
                    <p:cNvPr id="73" name="Freeform: Shape 72">
                      <a:extLst>
                        <a:ext uri="{FF2B5EF4-FFF2-40B4-BE49-F238E27FC236}">
                          <a16:creationId xmlns:a16="http://schemas.microsoft.com/office/drawing/2014/main" xmlns="" id="{D67A0623-9D37-4949-A876-F9AA931B71E7}"/>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74" name="Freeform: Shape 73">
                      <a:extLst>
                        <a:ext uri="{FF2B5EF4-FFF2-40B4-BE49-F238E27FC236}">
                          <a16:creationId xmlns:a16="http://schemas.microsoft.com/office/drawing/2014/main" xmlns="" id="{2C13E98F-F565-4F62-B6E9-ECD1303CD8FD}"/>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75" name="Freeform: Shape 74">
                      <a:extLst>
                        <a:ext uri="{FF2B5EF4-FFF2-40B4-BE49-F238E27FC236}">
                          <a16:creationId xmlns:a16="http://schemas.microsoft.com/office/drawing/2014/main" xmlns="" id="{A861CEE6-97E2-4193-9C29-978B06140A68}"/>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76" name="Freeform: Shape 75">
                      <a:extLst>
                        <a:ext uri="{FF2B5EF4-FFF2-40B4-BE49-F238E27FC236}">
                          <a16:creationId xmlns:a16="http://schemas.microsoft.com/office/drawing/2014/main" xmlns="" id="{A1C08AC3-1060-4FF4-86FE-0FE83E93C3E9}"/>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defTabSz="685800">
                        <a:buClrTx/>
                        <a:defRPr/>
                      </a:pPr>
                      <a:endParaRPr lang="en-US" sz="1350" kern="1200">
                        <a:solidFill>
                          <a:prstClr val="black"/>
                        </a:solidFill>
                        <a:latin typeface="Calibri" panose="020F0502020204030204"/>
                        <a:ea typeface="+mn-ea"/>
                        <a:cs typeface="+mn-cs"/>
                      </a:endParaRPr>
                    </a:p>
                  </p:txBody>
                </p:sp>
              </p:grpSp>
            </p:grpSp>
            <p:grpSp>
              <p:nvGrpSpPr>
                <p:cNvPr id="57" name="Graphic 4">
                  <a:extLst>
                    <a:ext uri="{FF2B5EF4-FFF2-40B4-BE49-F238E27FC236}">
                      <a16:creationId xmlns:a16="http://schemas.microsoft.com/office/drawing/2014/main" xmlns="" id="{A86C0B48-F7EE-42B5-93B9-7896893E8E95}"/>
                    </a:ext>
                  </a:extLst>
                </p:cNvPr>
                <p:cNvGrpSpPr>
                  <a:grpSpLocks/>
                </p:cNvGrpSpPr>
                <p:nvPr/>
              </p:nvGrpSpPr>
              <p:grpSpPr bwMode="auto">
                <a:xfrm>
                  <a:off x="10005654" y="3276357"/>
                  <a:ext cx="408535" cy="408535"/>
                  <a:chOff x="10005654" y="3276357"/>
                  <a:chExt cx="408535" cy="408535"/>
                </a:xfrm>
              </p:grpSpPr>
              <p:sp>
                <p:nvSpPr>
                  <p:cNvPr id="67" name="Freeform: Shape 74">
                    <a:extLst>
                      <a:ext uri="{FF2B5EF4-FFF2-40B4-BE49-F238E27FC236}">
                        <a16:creationId xmlns:a16="http://schemas.microsoft.com/office/drawing/2014/main" xmlns="" id="{FC093A8D-BEE4-4C1C-8D41-D225D907A8DD}"/>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grpSp>
                <p:nvGrpSpPr>
                  <p:cNvPr id="68" name="Graphic 4">
                    <a:extLst>
                      <a:ext uri="{FF2B5EF4-FFF2-40B4-BE49-F238E27FC236}">
                        <a16:creationId xmlns:a16="http://schemas.microsoft.com/office/drawing/2014/main" xmlns="" id="{7A49B0CE-AF23-4F7C-93AC-ECA4D58969A2}"/>
                      </a:ext>
                    </a:extLst>
                  </p:cNvPr>
                  <p:cNvGrpSpPr/>
                  <p:nvPr/>
                </p:nvGrpSpPr>
                <p:grpSpPr>
                  <a:xfrm>
                    <a:off x="10120136" y="3358194"/>
                    <a:ext cx="140329" cy="178839"/>
                    <a:chOff x="10120136" y="3358194"/>
                    <a:chExt cx="140329" cy="178839"/>
                  </a:xfrm>
                  <a:solidFill>
                    <a:srgbClr val="ED866D"/>
                  </a:solidFill>
                </p:grpSpPr>
                <p:sp>
                  <p:nvSpPr>
                    <p:cNvPr id="69" name="Freeform: Shape 68">
                      <a:extLst>
                        <a:ext uri="{FF2B5EF4-FFF2-40B4-BE49-F238E27FC236}">
                          <a16:creationId xmlns:a16="http://schemas.microsoft.com/office/drawing/2014/main" xmlns="" id="{5DD8281F-7F7A-44DC-B556-8BDBECB2789B}"/>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70" name="Freeform: Shape 69">
                      <a:extLst>
                        <a:ext uri="{FF2B5EF4-FFF2-40B4-BE49-F238E27FC236}">
                          <a16:creationId xmlns:a16="http://schemas.microsoft.com/office/drawing/2014/main" xmlns="" id="{885DB538-0A83-4FFF-9E51-83F1C4303C7D}"/>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defTabSz="685800">
                        <a:buClrTx/>
                        <a:defRPr/>
                      </a:pPr>
                      <a:endParaRPr lang="en-US" sz="1350" kern="1200">
                        <a:solidFill>
                          <a:prstClr val="black"/>
                        </a:solidFill>
                        <a:latin typeface="Calibri" panose="020F0502020204030204"/>
                        <a:ea typeface="+mn-ea"/>
                        <a:cs typeface="+mn-cs"/>
                      </a:endParaRPr>
                    </a:p>
                  </p:txBody>
                </p:sp>
              </p:grpSp>
            </p:grpSp>
            <p:grpSp>
              <p:nvGrpSpPr>
                <p:cNvPr id="58" name="Graphic 4">
                  <a:extLst>
                    <a:ext uri="{FF2B5EF4-FFF2-40B4-BE49-F238E27FC236}">
                      <a16:creationId xmlns:a16="http://schemas.microsoft.com/office/drawing/2014/main" xmlns="" id="{2CDE2CC7-8947-48CE-B6FA-59C67FD29177}"/>
                    </a:ext>
                  </a:extLst>
                </p:cNvPr>
                <p:cNvGrpSpPr>
                  <a:grpSpLocks/>
                </p:cNvGrpSpPr>
                <p:nvPr/>
              </p:nvGrpSpPr>
              <p:grpSpPr bwMode="auto">
                <a:xfrm>
                  <a:off x="10905127" y="3090208"/>
                  <a:ext cx="408535" cy="408535"/>
                  <a:chOff x="10905127" y="3090208"/>
                  <a:chExt cx="408535" cy="408535"/>
                </a:xfrm>
              </p:grpSpPr>
              <p:sp>
                <p:nvSpPr>
                  <p:cNvPr id="63" name="Freeform: Shape 70">
                    <a:extLst>
                      <a:ext uri="{FF2B5EF4-FFF2-40B4-BE49-F238E27FC236}">
                        <a16:creationId xmlns:a16="http://schemas.microsoft.com/office/drawing/2014/main" xmlns="" id="{FDBED45F-5DC5-4D53-B0DB-42B74F817134}"/>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grpSp>
                <p:nvGrpSpPr>
                  <p:cNvPr id="64" name="Graphic 4">
                    <a:extLst>
                      <a:ext uri="{FF2B5EF4-FFF2-40B4-BE49-F238E27FC236}">
                        <a16:creationId xmlns:a16="http://schemas.microsoft.com/office/drawing/2014/main" xmlns="" id="{10D9A774-90BD-4B12-B75D-DCB5C61EAA82}"/>
                      </a:ext>
                    </a:extLst>
                  </p:cNvPr>
                  <p:cNvGrpSpPr/>
                  <p:nvPr/>
                </p:nvGrpSpPr>
                <p:grpSpPr>
                  <a:xfrm>
                    <a:off x="11031599" y="3210302"/>
                    <a:ext cx="143478" cy="146291"/>
                    <a:chOff x="11031599" y="3210302"/>
                    <a:chExt cx="143478" cy="146291"/>
                  </a:xfrm>
                  <a:solidFill>
                    <a:srgbClr val="ED866D"/>
                  </a:solidFill>
                </p:grpSpPr>
                <p:sp>
                  <p:nvSpPr>
                    <p:cNvPr id="65" name="Freeform: Shape 64">
                      <a:extLst>
                        <a:ext uri="{FF2B5EF4-FFF2-40B4-BE49-F238E27FC236}">
                          <a16:creationId xmlns:a16="http://schemas.microsoft.com/office/drawing/2014/main" xmlns="" id="{C6E49A25-7E8B-4F8C-A9A0-8CD0986CC52C}"/>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66" name="Freeform: Shape 65">
                      <a:extLst>
                        <a:ext uri="{FF2B5EF4-FFF2-40B4-BE49-F238E27FC236}">
                          <a16:creationId xmlns:a16="http://schemas.microsoft.com/office/drawing/2014/main" xmlns="" id="{84A490A0-4266-435C-A2B7-5979570F37C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defTabSz="685800">
                        <a:buClrTx/>
                        <a:defRPr/>
                      </a:pPr>
                      <a:endParaRPr lang="en-US" sz="1350" kern="1200">
                        <a:solidFill>
                          <a:prstClr val="black"/>
                        </a:solidFill>
                        <a:latin typeface="Calibri" panose="020F0502020204030204"/>
                        <a:ea typeface="+mn-ea"/>
                        <a:cs typeface="+mn-cs"/>
                      </a:endParaRPr>
                    </a:p>
                  </p:txBody>
                </p:sp>
              </p:grpSp>
            </p:grpSp>
            <p:sp>
              <p:nvSpPr>
                <p:cNvPr id="59" name="Freeform: Shape 66">
                  <a:extLst>
                    <a:ext uri="{FF2B5EF4-FFF2-40B4-BE49-F238E27FC236}">
                      <a16:creationId xmlns:a16="http://schemas.microsoft.com/office/drawing/2014/main" xmlns="" id="{1946841A-D64D-4BB0-8E3A-033DD076F2D3}"/>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grpSp>
              <p:nvGrpSpPr>
                <p:cNvPr id="60" name="Graphic 4">
                  <a:extLst>
                    <a:ext uri="{FF2B5EF4-FFF2-40B4-BE49-F238E27FC236}">
                      <a16:creationId xmlns:a16="http://schemas.microsoft.com/office/drawing/2014/main" xmlns="" id="{BEC29B7D-1208-47FF-97A2-627F9D20D8AC}"/>
                    </a:ext>
                  </a:extLst>
                </p:cNvPr>
                <p:cNvGrpSpPr>
                  <a:grpSpLocks/>
                </p:cNvGrpSpPr>
                <p:nvPr/>
              </p:nvGrpSpPr>
              <p:grpSpPr bwMode="auto">
                <a:xfrm>
                  <a:off x="10444022" y="3251788"/>
                  <a:ext cx="347239" cy="279569"/>
                  <a:chOff x="10444022" y="3251788"/>
                  <a:chExt cx="347239" cy="279569"/>
                </a:xfrm>
              </p:grpSpPr>
              <p:sp>
                <p:nvSpPr>
                  <p:cNvPr id="61" name="Freeform: Shape 68">
                    <a:extLst>
                      <a:ext uri="{FF2B5EF4-FFF2-40B4-BE49-F238E27FC236}">
                        <a16:creationId xmlns:a16="http://schemas.microsoft.com/office/drawing/2014/main" xmlns="" id="{4D322D80-3611-4B5D-8A74-F40685EFFCCB}"/>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62" name="Freeform: Shape 69">
                    <a:extLst>
                      <a:ext uri="{FF2B5EF4-FFF2-40B4-BE49-F238E27FC236}">
                        <a16:creationId xmlns:a16="http://schemas.microsoft.com/office/drawing/2014/main" xmlns="" id="{FE13A598-B5B0-4164-83FC-BD955AB4C885}"/>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grpSp>
          </p:grpSp>
          <p:sp>
            <p:nvSpPr>
              <p:cNvPr id="30" name="Freeform: Shape 37">
                <a:extLst>
                  <a:ext uri="{FF2B5EF4-FFF2-40B4-BE49-F238E27FC236}">
                    <a16:creationId xmlns:a16="http://schemas.microsoft.com/office/drawing/2014/main" xmlns="" id="{BDEC0F82-8060-4F4B-A277-19A433F54156}"/>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31" name="Freeform: Shape 38">
                <a:extLst>
                  <a:ext uri="{FF2B5EF4-FFF2-40B4-BE49-F238E27FC236}">
                    <a16:creationId xmlns:a16="http://schemas.microsoft.com/office/drawing/2014/main" xmlns="" id="{7E1C31BE-C645-449D-B33E-6138AFC25AAD}"/>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32" name="Freeform: Shape 39">
                <a:extLst>
                  <a:ext uri="{FF2B5EF4-FFF2-40B4-BE49-F238E27FC236}">
                    <a16:creationId xmlns:a16="http://schemas.microsoft.com/office/drawing/2014/main" xmlns="" id="{80692B15-246A-4E32-BB4B-669718656852}"/>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33" name="Freeform: Shape 40">
                <a:extLst>
                  <a:ext uri="{FF2B5EF4-FFF2-40B4-BE49-F238E27FC236}">
                    <a16:creationId xmlns:a16="http://schemas.microsoft.com/office/drawing/2014/main" xmlns="" id="{202ACC0A-B142-4F76-82D8-5E2FA6AB54EF}"/>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34" name="Freeform: Shape 41">
                <a:extLst>
                  <a:ext uri="{FF2B5EF4-FFF2-40B4-BE49-F238E27FC236}">
                    <a16:creationId xmlns:a16="http://schemas.microsoft.com/office/drawing/2014/main" xmlns="" id="{D8F51365-BF5E-43A1-A99E-9D2EDCFC5993}"/>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35" name="Freeform: Shape 42">
                <a:extLst>
                  <a:ext uri="{FF2B5EF4-FFF2-40B4-BE49-F238E27FC236}">
                    <a16:creationId xmlns:a16="http://schemas.microsoft.com/office/drawing/2014/main" xmlns="" id="{B9074BCE-B7B6-499A-A16D-462D65C3A14E}"/>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36" name="Freeform: Shape 43">
                <a:extLst>
                  <a:ext uri="{FF2B5EF4-FFF2-40B4-BE49-F238E27FC236}">
                    <a16:creationId xmlns:a16="http://schemas.microsoft.com/office/drawing/2014/main" xmlns="" id="{367E753A-BFE0-4478-A218-4A7F380DA7A8}"/>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37" name="Freeform: Shape 44">
                <a:extLst>
                  <a:ext uri="{FF2B5EF4-FFF2-40B4-BE49-F238E27FC236}">
                    <a16:creationId xmlns:a16="http://schemas.microsoft.com/office/drawing/2014/main" xmlns="" id="{20523259-D323-424D-A5CD-7E64D95B8608}"/>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38" name="Freeform: Shape 45">
                <a:extLst>
                  <a:ext uri="{FF2B5EF4-FFF2-40B4-BE49-F238E27FC236}">
                    <a16:creationId xmlns:a16="http://schemas.microsoft.com/office/drawing/2014/main" xmlns="" id="{E6A3A3D6-7329-4405-A8BF-D13785394EE7}"/>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39" name="Freeform: Shape 46">
                <a:extLst>
                  <a:ext uri="{FF2B5EF4-FFF2-40B4-BE49-F238E27FC236}">
                    <a16:creationId xmlns:a16="http://schemas.microsoft.com/office/drawing/2014/main" xmlns="" id="{5EB3797D-8DD8-4374-A30E-0E02CEE2437E}"/>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40" name="Freeform: Shape 47">
                <a:extLst>
                  <a:ext uri="{FF2B5EF4-FFF2-40B4-BE49-F238E27FC236}">
                    <a16:creationId xmlns:a16="http://schemas.microsoft.com/office/drawing/2014/main" xmlns="" id="{3F300EA9-035B-47EF-958E-8E048AD1955E}"/>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grpSp>
            <p:nvGrpSpPr>
              <p:cNvPr id="41" name="Graphic 4">
                <a:extLst>
                  <a:ext uri="{FF2B5EF4-FFF2-40B4-BE49-F238E27FC236}">
                    <a16:creationId xmlns:a16="http://schemas.microsoft.com/office/drawing/2014/main" xmlns="" id="{BA9C00CB-4963-4FCF-A9B8-47E67704BDD9}"/>
                  </a:ext>
                </a:extLst>
              </p:cNvPr>
              <p:cNvGrpSpPr>
                <a:grpSpLocks/>
              </p:cNvGrpSpPr>
              <p:nvPr/>
            </p:nvGrpSpPr>
            <p:grpSpPr bwMode="auto">
              <a:xfrm>
                <a:off x="10359780" y="4436934"/>
                <a:ext cx="1039758" cy="1174386"/>
                <a:chOff x="10359780" y="4436934"/>
                <a:chExt cx="1039758" cy="1174386"/>
              </a:xfrm>
            </p:grpSpPr>
            <p:sp>
              <p:nvSpPr>
                <p:cNvPr id="53" name="Freeform: Shape 60">
                  <a:extLst>
                    <a:ext uri="{FF2B5EF4-FFF2-40B4-BE49-F238E27FC236}">
                      <a16:creationId xmlns:a16="http://schemas.microsoft.com/office/drawing/2014/main" xmlns="" id="{248DEDD1-4F86-4FB2-B4FB-777CAFD59D8D}"/>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54" name="Freeform: Shape 61">
                  <a:extLst>
                    <a:ext uri="{FF2B5EF4-FFF2-40B4-BE49-F238E27FC236}">
                      <a16:creationId xmlns:a16="http://schemas.microsoft.com/office/drawing/2014/main" xmlns="" id="{911F53A6-4446-4625-B0CC-E899CB76663E}"/>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55" name="Freeform: Shape 62">
                  <a:extLst>
                    <a:ext uri="{FF2B5EF4-FFF2-40B4-BE49-F238E27FC236}">
                      <a16:creationId xmlns:a16="http://schemas.microsoft.com/office/drawing/2014/main" xmlns="" id="{B5F20718-8755-44E8-B0BE-C2F2D5BC3279}"/>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grpSp>
          <p:sp>
            <p:nvSpPr>
              <p:cNvPr id="42" name="Freeform: Shape 49">
                <a:extLst>
                  <a:ext uri="{FF2B5EF4-FFF2-40B4-BE49-F238E27FC236}">
                    <a16:creationId xmlns:a16="http://schemas.microsoft.com/office/drawing/2014/main" xmlns="" id="{9F95AE14-B275-4BE6-B88F-027CE2F98339}"/>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grpSp>
            <p:nvGrpSpPr>
              <p:cNvPr id="43" name="Graphic 4">
                <a:extLst>
                  <a:ext uri="{FF2B5EF4-FFF2-40B4-BE49-F238E27FC236}">
                    <a16:creationId xmlns:a16="http://schemas.microsoft.com/office/drawing/2014/main" xmlns="" id="{2307B5FB-A8D5-4CC3-8F76-24615BFE0817}"/>
                  </a:ext>
                </a:extLst>
              </p:cNvPr>
              <p:cNvGrpSpPr>
                <a:grpSpLocks/>
              </p:cNvGrpSpPr>
              <p:nvPr/>
            </p:nvGrpSpPr>
            <p:grpSpPr bwMode="auto">
              <a:xfrm>
                <a:off x="10426167" y="4902574"/>
                <a:ext cx="1283977" cy="728388"/>
                <a:chOff x="10426167" y="4902574"/>
                <a:chExt cx="1283977" cy="728388"/>
              </a:xfrm>
            </p:grpSpPr>
            <p:grpSp>
              <p:nvGrpSpPr>
                <p:cNvPr id="49" name="Graphic 4">
                  <a:extLst>
                    <a:ext uri="{FF2B5EF4-FFF2-40B4-BE49-F238E27FC236}">
                      <a16:creationId xmlns:a16="http://schemas.microsoft.com/office/drawing/2014/main" xmlns="" id="{43CDD5BF-7551-44E9-B7D2-834169FCBB52}"/>
                    </a:ext>
                  </a:extLst>
                </p:cNvPr>
                <p:cNvGrpSpPr>
                  <a:grpSpLocks/>
                </p:cNvGrpSpPr>
                <p:nvPr/>
              </p:nvGrpSpPr>
              <p:grpSpPr bwMode="auto">
                <a:xfrm>
                  <a:off x="10426167" y="5056265"/>
                  <a:ext cx="515768" cy="574697"/>
                  <a:chOff x="10426167" y="5056265"/>
                  <a:chExt cx="515768" cy="574697"/>
                </a:xfrm>
              </p:grpSpPr>
              <p:sp>
                <p:nvSpPr>
                  <p:cNvPr id="51" name="Freeform: Shape 58">
                    <a:extLst>
                      <a:ext uri="{FF2B5EF4-FFF2-40B4-BE49-F238E27FC236}">
                        <a16:creationId xmlns:a16="http://schemas.microsoft.com/office/drawing/2014/main" xmlns="" id="{D58DA7D7-80BD-417D-8BF2-5D697CAF0CA0}"/>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52" name="Freeform: Shape 59">
                    <a:extLst>
                      <a:ext uri="{FF2B5EF4-FFF2-40B4-BE49-F238E27FC236}">
                        <a16:creationId xmlns:a16="http://schemas.microsoft.com/office/drawing/2014/main" xmlns="" id="{7A8A3875-CE7E-466C-87DC-C80F9BF1DC38}"/>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grpSp>
            <p:sp>
              <p:nvSpPr>
                <p:cNvPr id="50" name="Freeform: Shape 57">
                  <a:extLst>
                    <a:ext uri="{FF2B5EF4-FFF2-40B4-BE49-F238E27FC236}">
                      <a16:creationId xmlns:a16="http://schemas.microsoft.com/office/drawing/2014/main" xmlns="" id="{9DC93EF4-D22C-4E0B-AB39-27A3D037F9F0}"/>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grpSp>
          <p:sp>
            <p:nvSpPr>
              <p:cNvPr id="44" name="Freeform: Shape 51">
                <a:extLst>
                  <a:ext uri="{FF2B5EF4-FFF2-40B4-BE49-F238E27FC236}">
                    <a16:creationId xmlns:a16="http://schemas.microsoft.com/office/drawing/2014/main" xmlns="" id="{76D824BE-8EF1-4D8F-800B-46F0EE140F09}"/>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45" name="Freeform: Shape 52">
                <a:extLst>
                  <a:ext uri="{FF2B5EF4-FFF2-40B4-BE49-F238E27FC236}">
                    <a16:creationId xmlns:a16="http://schemas.microsoft.com/office/drawing/2014/main" xmlns="" id="{AF123ECE-4A75-4858-B462-0F4D8B118F0F}"/>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46" name="Freeform: Shape 53">
                <a:extLst>
                  <a:ext uri="{FF2B5EF4-FFF2-40B4-BE49-F238E27FC236}">
                    <a16:creationId xmlns:a16="http://schemas.microsoft.com/office/drawing/2014/main" xmlns="" id="{1940C2C0-AADA-4D89-AC5A-841336EB3386}"/>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47" name="Freeform: Shape 54">
                <a:extLst>
                  <a:ext uri="{FF2B5EF4-FFF2-40B4-BE49-F238E27FC236}">
                    <a16:creationId xmlns:a16="http://schemas.microsoft.com/office/drawing/2014/main" xmlns="" id="{4FAF032E-3423-4C96-A675-119051AC4F68}"/>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sp>
            <p:nvSpPr>
              <p:cNvPr id="48" name="Freeform: Shape 55">
                <a:extLst>
                  <a:ext uri="{FF2B5EF4-FFF2-40B4-BE49-F238E27FC236}">
                    <a16:creationId xmlns:a16="http://schemas.microsoft.com/office/drawing/2014/main" xmlns="" id="{EDB760D8-3F87-41C8-9D8C-A60D8B18CCE9}"/>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grpSp>
        <p:sp>
          <p:nvSpPr>
            <p:cNvPr id="18" name="Freeform: Shape 25">
              <a:extLst>
                <a:ext uri="{FF2B5EF4-FFF2-40B4-BE49-F238E27FC236}">
                  <a16:creationId xmlns:a16="http://schemas.microsoft.com/office/drawing/2014/main" xmlns="" id="{BCE0BA64-A650-42D7-9172-D6CB55D1EDE3}"/>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defTabSz="685800">
                <a:buClrTx/>
                <a:defRPr/>
              </a:pPr>
              <a:endParaRPr lang="en-US" sz="1350" kern="1200">
                <a:solidFill>
                  <a:prstClr val="black"/>
                </a:solidFill>
                <a:latin typeface="Calibri" panose="020F0502020204030204"/>
                <a:ea typeface="+mn-ea"/>
                <a:cs typeface="+mn-cs"/>
              </a:endParaRPr>
            </a:p>
          </p:txBody>
        </p:sp>
      </p:grpSp>
    </p:spTree>
    <p:extLst>
      <p:ext uri="{BB962C8B-B14F-4D97-AF65-F5344CB8AC3E}">
        <p14:creationId xmlns:p14="http://schemas.microsoft.com/office/powerpoint/2010/main" val="1179414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Biology Subject for Pre-K: Parts of a Plant by Slidesgo">
  <a:themeElements>
    <a:clrScheme name="Simple Light">
      <a:dk1>
        <a:srgbClr val="4F8AAA"/>
      </a:dk1>
      <a:lt1>
        <a:srgbClr val="94BC7E"/>
      </a:lt1>
      <a:dk2>
        <a:srgbClr val="F6C03A"/>
      </a:dk2>
      <a:lt2>
        <a:srgbClr val="EF9E41"/>
      </a:lt2>
      <a:accent1>
        <a:srgbClr val="BB6346"/>
      </a:accent1>
      <a:accent2>
        <a:srgbClr val="A7ACAE"/>
      </a:accent2>
      <a:accent3>
        <a:srgbClr val="3B9766"/>
      </a:accent3>
      <a:accent4>
        <a:srgbClr val="EAACD6"/>
      </a:accent4>
      <a:accent5>
        <a:srgbClr val="DE3E26"/>
      </a:accent5>
      <a:accent6>
        <a:srgbClr val="CDE6EE"/>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2236</TotalTime>
  <Words>338</Words>
  <Application>Microsoft Office PowerPoint</Application>
  <PresentationFormat>On-screen Show (16:9)</PresentationFormat>
  <Paragraphs>71</Paragraphs>
  <Slides>21</Slides>
  <Notes>2</Notes>
  <HiddenSlides>0</HiddenSlides>
  <MMClips>4</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21</vt:i4>
      </vt:variant>
    </vt:vector>
  </HeadingPairs>
  <TitlesOfParts>
    <vt:vector size="41" baseType="lpstr">
      <vt:lpstr>Arial</vt:lpstr>
      <vt:lpstr>字魂35号-经典雅黑</vt:lpstr>
      <vt:lpstr>宋体</vt:lpstr>
      <vt:lpstr>Times New Roman</vt:lpstr>
      <vt:lpstr>Cambria</vt:lpstr>
      <vt:lpstr>字魂59号-创粗黑</vt:lpstr>
      <vt:lpstr>等线</vt:lpstr>
      <vt:lpstr>Sulphur Point</vt:lpstr>
      <vt:lpstr>微软雅黑</vt:lpstr>
      <vt:lpstr>Time s New Roman</vt:lpstr>
      <vt:lpstr>Aachen</vt:lpstr>
      <vt:lpstr>Pompiere</vt:lpstr>
      <vt:lpstr>Stencil</vt:lpstr>
      <vt:lpstr>Amiri</vt:lpstr>
      <vt:lpstr>Calibri Light</vt:lpstr>
      <vt:lpstr>Calibri</vt:lpstr>
      <vt:lpstr>等线 Light</vt:lpstr>
      <vt:lpstr>Biology Subject for Pre-K: Parts of a Plant by Slidesgo</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SUBJECT FOR PRE-K: PARTS OF A PLANT</dc:title>
  <dc:creator>ADMIN</dc:creator>
  <cp:lastModifiedBy>PC</cp:lastModifiedBy>
  <cp:revision>47</cp:revision>
  <dcterms:modified xsi:type="dcterms:W3CDTF">2024-11-06T02:12:57Z</dcterms:modified>
</cp:coreProperties>
</file>