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64" d="100"/>
          <a:sy n="64" d="100"/>
        </p:scale>
        <p:origin x="-108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31A88-6D3D-4F31-BC1D-5859F446F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04428F-D3D6-41F1-AA32-CF96B08C5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4C6F65-FD30-4340-92E2-D658F9C55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59543-E9A8-47BA-A761-A300B1AC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D26FA3-A113-416E-BFD7-7DD7BF4A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8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F17BFB-9F60-42EF-9954-C437436F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DE0BF-DAF3-41B4-A7AA-104F6B516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60B7FB-AF28-4135-BCC1-A29C0799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8706AB-9208-426C-A357-678B21A7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3937C9-0EB8-4EBB-94EF-81628591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2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C7B7F27-F271-4767-ABDC-73B122FF2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1F078A-1006-4D80-BD3D-F345DF2B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D198BE-ACE2-4BAE-AB08-81C9F042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9E4CD2-15F7-4943-8B76-EC34994E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40D67A-D289-468D-ACF6-A7D754AE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1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84F728-C7D8-4768-B76C-F020AEF70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2A8466-0F38-4B85-BFB3-F64032FCD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3417F4-BFFE-493D-8B2C-2F73A569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DEA986-1456-405F-84D0-AFBD2A0F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6461EC-8069-4C34-907A-BD8E3438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8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B6EFB-9A8C-4202-BEEF-6020124B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19B4E5-B3D1-470C-8578-51CBB11C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DA3DA2-B4D2-4600-9162-3512072B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0FF41-9354-4F46-A24E-5CE64A36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B86B9E-3F0B-4C3E-8680-8F19E18C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C13219-BD11-4E5D-BF9D-12551D81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4967A6-C156-46EC-97F3-C94EB5E7E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1B15EF-6871-41ED-ADA6-73FCADD66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DB5CAE-6061-4E42-96F7-5E7CA96D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B1840A-3748-471B-9F81-925296E4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B8BC64-CD86-4B0C-B526-284B693F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D28105-F2E4-48AB-8851-238290F1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B28988-0890-4C70-A023-015CB4220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ED38D0-A632-4862-A00C-6DD4FDB45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3CBE9C9-077E-4B11-8056-6A93670B9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5607FC8-D10C-4312-858B-E0D0D770B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D0042E-CE4E-4D54-B341-0CD06B764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D97BC1-9A2C-4ADF-8EC5-21AC3C26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3E1DEC-FB0D-4271-B8A1-18E095F5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3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70B5E-F8E8-4EBC-B697-FCEF52BCC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7ABFDE-1A1B-4977-9E07-A93A8C931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ADC36B-BE4E-406F-9F20-DC665D85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15DD30-1C97-4111-8E38-CD12C5ED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2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A8D892-5962-4602-9E2E-E92965A9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E53406-60F4-4A2E-930A-5A40E9F4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823E5D-E769-4E61-960C-99F9967F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5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D383F-76DD-4682-B52D-23E0886E0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749BAB-ABCF-4DAB-A641-8109E712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50F54D-84DE-4177-B1A1-C79D7100C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917EDA-5665-45E0-8A4D-0A8212A4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354156-F214-4A12-AF4B-A909DC05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5F132A-FF89-4D1D-8AEB-634F85EC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4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838DF-04B4-44A1-AC4D-E03CDFD5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D3E105-34D4-4151-9CAF-8A1757D10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9DB437-82D9-453F-B163-C74B94EB5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CB40DD-0DAA-4B5B-B30C-7BF0246B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BF95D8-D3F2-43A1-89BC-89D94612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F3C706-1B32-45CA-8226-EE54A098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7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C627C83-B657-48C4-AF68-371D67FC1A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7622535-EEE2-412A-AB91-49CD5974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374D03-86A2-4A08-A55C-1FBAFB3B4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A2836E-C151-4E7B-968F-3443242F1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83C51-752B-48C8-B95D-54CD75C05A0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AC2209-D9F2-4F3D-B435-76BD0469F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123A5-D041-4FD0-A2D0-9F7032008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91CFE-9897-49CD-BDE6-D0DC062BF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05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337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400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7974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5579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53233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85566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1993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53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2793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0926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48307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1819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2631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2483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79592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29359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68362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19339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67398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45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38581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588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8869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</TotalTime>
  <Words>0</Words>
  <Application>Microsoft Office PowerPoint</Application>
  <PresentationFormat>Custom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4</cp:revision>
  <dcterms:created xsi:type="dcterms:W3CDTF">2023-06-02T12:36:07Z</dcterms:created>
  <dcterms:modified xsi:type="dcterms:W3CDTF">2024-11-06T02:12:21Z</dcterms:modified>
  <cp:category>9Slide.vn</cp:category>
</cp:coreProperties>
</file>