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6"/>
  </p:notesMasterIdLst>
  <p:sldIdLst>
    <p:sldId id="275" r:id="rId3"/>
    <p:sldId id="2007577242" r:id="rId4"/>
    <p:sldId id="2007577267" r:id="rId5"/>
    <p:sldId id="2007577243" r:id="rId6"/>
    <p:sldId id="2007577250" r:id="rId7"/>
    <p:sldId id="2007577256" r:id="rId8"/>
    <p:sldId id="2007577268" r:id="rId9"/>
    <p:sldId id="2007577252" r:id="rId10"/>
    <p:sldId id="2007577269" r:id="rId11"/>
    <p:sldId id="2007577270" r:id="rId12"/>
    <p:sldId id="2007577254" r:id="rId13"/>
    <p:sldId id="282" r:id="rId14"/>
    <p:sldId id="27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2" clrIdx="0">
    <p:extLst>
      <p:ext uri="{19B8F6BF-5375-455C-9EA6-DF929625EA0E}">
        <p15:presenceInfo xmlns:p15="http://schemas.microsoft.com/office/powerpoint/2012/main" xmlns=""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8EFF"/>
    <a:srgbClr val="CDEEFF"/>
    <a:srgbClr val="52D6D3"/>
    <a:srgbClr val="84E2E0"/>
    <a:srgbClr val="4BA5FF"/>
    <a:srgbClr val="AFE4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19" autoAdjust="0"/>
    <p:restoredTop sz="93741" autoAdjust="0"/>
  </p:normalViewPr>
  <p:slideViewPr>
    <p:cSldViewPr snapToGrid="0">
      <p:cViewPr>
        <p:scale>
          <a:sx n="60" d="100"/>
          <a:sy n="60" d="100"/>
        </p:scale>
        <p:origin x="-78" y="-3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F4B0EC-DCC6-4763-9479-6EAEA0C656E9}" type="datetimeFigureOut">
              <a:rPr lang="en-GB" smtClean="0"/>
              <a:t>06/11/2024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21A63E-7F4E-4165-A850-5D19BECD98D9}" type="slidenum">
              <a:rPr lang="en-GB" smtClean="0"/>
              <a:t>‹#›</a:t>
            </a:fld>
            <a:endParaRPr lang="en-GB"/>
          </a:p>
        </p:txBody>
      </p:sp>
    </p:spTree>
    <p:extLst>
      <p:ext uri="{BB962C8B-B14F-4D97-AF65-F5344CB8AC3E}">
        <p14:creationId xmlns:p14="http://schemas.microsoft.com/office/powerpoint/2010/main" val="233245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Vũ</a:t>
            </a:r>
            <a:r>
              <a:rPr lang="en-US" baseline="0" dirty="0"/>
              <a:t> </a:t>
            </a:r>
            <a:r>
              <a:rPr lang="en-US" baseline="0" dirty="0" err="1"/>
              <a:t>Hồng</a:t>
            </a:r>
            <a:r>
              <a:rPr lang="en-US" baseline="0" dirty="0"/>
              <a:t/>
            </a:r>
            <a:br>
              <a:rPr lang="en-US" baseline="0" dirty="0"/>
            </a:br>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en-US" dirty="0"/>
          </a:p>
          <a:p>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077D7-CA8F-49B4-910B-B83068F6C59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8513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Vũ</a:t>
            </a:r>
            <a:r>
              <a:rPr lang="en-US" baseline="0" dirty="0"/>
              <a:t> </a:t>
            </a:r>
            <a:r>
              <a:rPr lang="en-US" baseline="0" dirty="0" err="1"/>
              <a:t>Hồng</a:t>
            </a:r>
            <a:r>
              <a:rPr lang="en-US" baseline="0" dirty="0"/>
              <a:t/>
            </a:r>
            <a:br>
              <a:rPr lang="en-US" baseline="0" dirty="0"/>
            </a:br>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en-US" dirty="0"/>
          </a:p>
          <a:p>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077D7-CA8F-49B4-910B-B83068F6C59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38058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Vũ</a:t>
            </a:r>
            <a:r>
              <a:rPr lang="en-US" baseline="0" dirty="0"/>
              <a:t> </a:t>
            </a:r>
            <a:r>
              <a:rPr lang="en-US" baseline="0" dirty="0" err="1"/>
              <a:t>Hồng</a:t>
            </a:r>
            <a:r>
              <a:rPr lang="en-US" baseline="0" dirty="0"/>
              <a:t/>
            </a:r>
            <a:br>
              <a:rPr lang="en-US" baseline="0" dirty="0"/>
            </a:br>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en-US" dirty="0"/>
          </a:p>
          <a:p>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077D7-CA8F-49B4-910B-B83068F6C59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86943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Vũ</a:t>
            </a:r>
            <a:r>
              <a:rPr lang="en-US" baseline="0" dirty="0"/>
              <a:t> </a:t>
            </a:r>
            <a:r>
              <a:rPr lang="en-US" baseline="0" dirty="0" err="1"/>
              <a:t>Hồng</a:t>
            </a:r>
            <a:r>
              <a:rPr lang="en-US" baseline="0" dirty="0"/>
              <a:t/>
            </a:r>
            <a:br>
              <a:rPr lang="en-US" baseline="0" dirty="0"/>
            </a:br>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en-US" dirty="0"/>
          </a:p>
          <a:p>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077D7-CA8F-49B4-910B-B83068F6C59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9246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Vũ</a:t>
            </a:r>
            <a:r>
              <a:rPr lang="en-US" baseline="0" dirty="0"/>
              <a:t> </a:t>
            </a:r>
            <a:r>
              <a:rPr lang="en-US" baseline="0" dirty="0" err="1"/>
              <a:t>Hồng</a:t>
            </a:r>
            <a:r>
              <a:rPr lang="en-US" baseline="0" dirty="0"/>
              <a:t/>
            </a:r>
            <a:br>
              <a:rPr lang="en-US" baseline="0" dirty="0"/>
            </a:br>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en-US" dirty="0"/>
          </a:p>
          <a:p>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077D7-CA8F-49B4-910B-B83068F6C59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1566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Vũ</a:t>
            </a:r>
            <a:r>
              <a:rPr lang="en-US" baseline="0" dirty="0"/>
              <a:t> </a:t>
            </a:r>
            <a:r>
              <a:rPr lang="en-US" baseline="0" dirty="0" err="1"/>
              <a:t>Hồng</a:t>
            </a:r>
            <a:r>
              <a:rPr lang="en-US" baseline="0" dirty="0"/>
              <a:t/>
            </a:r>
            <a:br>
              <a:rPr lang="en-US" baseline="0" dirty="0"/>
            </a:br>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en-US" dirty="0"/>
          </a:p>
          <a:p>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077D7-CA8F-49B4-910B-B83068F6C59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50012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Vũ</a:t>
            </a:r>
            <a:r>
              <a:rPr lang="en-US" baseline="0" dirty="0"/>
              <a:t> </a:t>
            </a:r>
            <a:r>
              <a:rPr lang="en-US" baseline="0" dirty="0" err="1"/>
              <a:t>Hồng</a:t>
            </a:r>
            <a:r>
              <a:rPr lang="en-US" baseline="0" dirty="0"/>
              <a:t/>
            </a:r>
            <a:br>
              <a:rPr lang="en-US" baseline="0" dirty="0"/>
            </a:br>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en-US" dirty="0"/>
          </a:p>
          <a:p>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077D7-CA8F-49B4-910B-B83068F6C59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29860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Vũ</a:t>
            </a:r>
            <a:r>
              <a:rPr lang="en-US" baseline="0" dirty="0"/>
              <a:t> </a:t>
            </a:r>
            <a:r>
              <a:rPr lang="en-US" baseline="0" dirty="0" err="1"/>
              <a:t>Hồng</a:t>
            </a:r>
            <a:r>
              <a:rPr lang="en-US" baseline="0" dirty="0"/>
              <a:t/>
            </a:r>
            <a:br>
              <a:rPr lang="en-US" baseline="0" dirty="0"/>
            </a:br>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en-US" dirty="0"/>
          </a:p>
          <a:p>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077D7-CA8F-49B4-910B-B83068F6C59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49535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Vũ</a:t>
            </a:r>
            <a:r>
              <a:rPr lang="en-US" baseline="0" dirty="0"/>
              <a:t> </a:t>
            </a:r>
            <a:r>
              <a:rPr lang="en-US" baseline="0" dirty="0" err="1"/>
              <a:t>Hồng</a:t>
            </a:r>
            <a:r>
              <a:rPr lang="en-US" baseline="0" dirty="0"/>
              <a:t/>
            </a:r>
            <a:br>
              <a:rPr lang="en-US" baseline="0" dirty="0"/>
            </a:br>
            <a:r>
              <a:rPr lang="en-US" baseline="0" dirty="0"/>
              <a:t>LH: FB </a:t>
            </a:r>
            <a:r>
              <a:rPr lang="en-US" baseline="0" dirty="0" err="1"/>
              <a:t>Vũ</a:t>
            </a:r>
            <a:r>
              <a:rPr lang="en-US" baseline="0" dirty="0"/>
              <a:t> </a:t>
            </a:r>
            <a:r>
              <a:rPr lang="en-US" baseline="0" dirty="0" err="1"/>
              <a:t>Hồng</a:t>
            </a:r>
            <a:r>
              <a:rPr lang="en-US" baseline="0" dirty="0"/>
              <a:t> | https://www.facebook.com/vuhong1972/ | hongvu7219@gmail.com</a:t>
            </a:r>
            <a:endParaRPr lang="en-US" dirty="0"/>
          </a:p>
          <a:p>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077D7-CA8F-49B4-910B-B83068F6C59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38655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077D7-CA8F-49B4-910B-B83068F6C59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58179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077D7-CA8F-49B4-910B-B83068F6C59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72817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077D7-CA8F-49B4-910B-B83068F6C59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69227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7BC7917-02B8-4E0E-96D1-8C0DDAF904A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6B337180-4B32-46EA-AE59-59EB0D1996BD}"/>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18D47339-1E75-4698-BC23-D6EFA8F0AFA4}"/>
              </a:ext>
            </a:extLst>
          </p:cNvPr>
          <p:cNvSpPr>
            <a:spLocks noGrp="1"/>
          </p:cNvSpPr>
          <p:nvPr>
            <p:ph type="dt" sz="half" idx="10"/>
          </p:nvPr>
        </p:nvSpPr>
        <p:spPr/>
        <p:txBody>
          <a:bodyPr/>
          <a:lstStyle/>
          <a:p>
            <a:fld id="{49569444-2C05-48D8-B44D-F65836519835}" type="datetimeFigureOut">
              <a:rPr lang="zh-CN" altLang="en-US" smtClean="0">
                <a:solidFill>
                  <a:prstClr val="black">
                    <a:tint val="75000"/>
                  </a:prstClr>
                </a:solidFill>
              </a:rPr>
              <a:pPr/>
              <a:t>2024/11/6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5F156041-BD77-4BC6-BBDC-94A24854D56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A817F500-45E2-4B57-9091-27A8683249D6}"/>
              </a:ext>
            </a:extLst>
          </p:cNvPr>
          <p:cNvSpPr>
            <a:spLocks noGrp="1"/>
          </p:cNvSpPr>
          <p:nvPr>
            <p:ph type="sldNum" sz="quarter" idx="12"/>
          </p:nvPr>
        </p:nvSpPr>
        <p:spPr/>
        <p:txBody>
          <a:bodyPr/>
          <a:lstStyle/>
          <a:p>
            <a:fld id="{F689C684-105E-4E47-8E43-738C4FBB6F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49458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E7C396C-E0DE-4F82-9BC9-E56FDCD377C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1F20C3F3-370E-4B5B-8381-4EDBCBD8E18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B036AB0-95F2-46E0-BA91-AFCAEFCC503A}"/>
              </a:ext>
            </a:extLst>
          </p:cNvPr>
          <p:cNvSpPr>
            <a:spLocks noGrp="1"/>
          </p:cNvSpPr>
          <p:nvPr>
            <p:ph type="dt" sz="half" idx="10"/>
          </p:nvPr>
        </p:nvSpPr>
        <p:spPr/>
        <p:txBody>
          <a:bodyPr/>
          <a:lstStyle/>
          <a:p>
            <a:fld id="{49569444-2C05-48D8-B44D-F65836519835}" type="datetimeFigureOut">
              <a:rPr lang="zh-CN" altLang="en-US" smtClean="0">
                <a:solidFill>
                  <a:prstClr val="black">
                    <a:tint val="75000"/>
                  </a:prstClr>
                </a:solidFill>
              </a:rPr>
              <a:pPr/>
              <a:t>2024/11/6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C4CBA2C0-CDA1-45D2-BD71-62274BF4165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D00C94CB-600E-4B52-87F9-33228C6150DB}"/>
              </a:ext>
            </a:extLst>
          </p:cNvPr>
          <p:cNvSpPr>
            <a:spLocks noGrp="1"/>
          </p:cNvSpPr>
          <p:nvPr>
            <p:ph type="sldNum" sz="quarter" idx="12"/>
          </p:nvPr>
        </p:nvSpPr>
        <p:spPr/>
        <p:txBody>
          <a:bodyPr/>
          <a:lstStyle/>
          <a:p>
            <a:fld id="{F689C684-105E-4E47-8E43-738C4FBB6F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13373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9AD4966-32DB-4442-8057-1F365B2C2BAB}"/>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CB45ACA5-25F8-4507-8981-7250CED928F9}"/>
              </a:ext>
            </a:extLst>
          </p:cNvPr>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E958EA4D-C17A-47EA-8FB5-1EE07E6FA01A}"/>
              </a:ext>
            </a:extLst>
          </p:cNvPr>
          <p:cNvSpPr>
            <a:spLocks noGrp="1"/>
          </p:cNvSpPr>
          <p:nvPr>
            <p:ph type="dt" sz="half" idx="10"/>
          </p:nvPr>
        </p:nvSpPr>
        <p:spPr/>
        <p:txBody>
          <a:bodyPr/>
          <a:lstStyle/>
          <a:p>
            <a:fld id="{49569444-2C05-48D8-B44D-F65836519835}" type="datetimeFigureOut">
              <a:rPr lang="zh-CN" altLang="en-US" smtClean="0">
                <a:solidFill>
                  <a:prstClr val="black">
                    <a:tint val="75000"/>
                  </a:prstClr>
                </a:solidFill>
              </a:rPr>
              <a:pPr/>
              <a:t>2024/11/6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338C9126-C793-4265-A417-201099D9375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AF5CC184-B4CE-4A2D-AC8C-2059D2F105C3}"/>
              </a:ext>
            </a:extLst>
          </p:cNvPr>
          <p:cNvSpPr>
            <a:spLocks noGrp="1"/>
          </p:cNvSpPr>
          <p:nvPr>
            <p:ph type="sldNum" sz="quarter" idx="12"/>
          </p:nvPr>
        </p:nvSpPr>
        <p:spPr/>
        <p:txBody>
          <a:bodyPr/>
          <a:lstStyle/>
          <a:p>
            <a:fld id="{F689C684-105E-4E47-8E43-738C4FBB6F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783597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4921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16805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585" indent="0">
              <a:buNone/>
              <a:defRPr sz="2400">
                <a:solidFill>
                  <a:schemeClr val="tx1">
                    <a:tint val="75000"/>
                  </a:schemeClr>
                </a:solidFill>
              </a:defRPr>
            </a:lvl2pPr>
            <a:lvl3pPr marL="1219170" indent="0">
              <a:buNone/>
              <a:defRPr sz="2135">
                <a:solidFill>
                  <a:schemeClr val="tx1">
                    <a:tint val="75000"/>
                  </a:schemeClr>
                </a:solidFill>
              </a:defRPr>
            </a:lvl3pPr>
            <a:lvl4pPr marL="1828754" indent="0">
              <a:buNone/>
              <a:defRPr sz="1865">
                <a:solidFill>
                  <a:schemeClr val="tx1">
                    <a:tint val="75000"/>
                  </a:schemeClr>
                </a:solidFill>
              </a:defRPr>
            </a:lvl4pPr>
            <a:lvl5pPr marL="2438339" indent="0">
              <a:buNone/>
              <a:defRPr sz="1865">
                <a:solidFill>
                  <a:schemeClr val="tx1">
                    <a:tint val="75000"/>
                  </a:schemeClr>
                </a:solidFill>
              </a:defRPr>
            </a:lvl5pPr>
            <a:lvl6pPr marL="3047924" indent="0">
              <a:buNone/>
              <a:defRPr sz="1865">
                <a:solidFill>
                  <a:schemeClr val="tx1">
                    <a:tint val="75000"/>
                  </a:schemeClr>
                </a:solidFill>
              </a:defRPr>
            </a:lvl6pPr>
            <a:lvl7pPr marL="3657509" indent="0">
              <a:buNone/>
              <a:defRPr sz="1865">
                <a:solidFill>
                  <a:schemeClr val="tx1">
                    <a:tint val="75000"/>
                  </a:schemeClr>
                </a:solidFill>
              </a:defRPr>
            </a:lvl7pPr>
            <a:lvl8pPr marL="4267093" indent="0">
              <a:buNone/>
              <a:defRPr sz="1865">
                <a:solidFill>
                  <a:schemeClr val="tx1">
                    <a:tint val="75000"/>
                  </a:schemeClr>
                </a:solidFill>
              </a:defRPr>
            </a:lvl8pPr>
            <a:lvl9pPr marL="4876678"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B44CCEC7-3A54-47D1-BB25-17A0FDA63797}" type="datetimeFigureOut">
              <a:rPr lang="zh-CN" altLang="en-US" smtClean="0"/>
              <a:t>2024/11/6</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581456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200152"/>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2"/>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B44CCEC7-3A54-47D1-BB25-17A0FDA63797}" type="datetimeFigureOut">
              <a:rPr lang="zh-CN" altLang="en-US" smtClean="0"/>
              <a:t>2024/11/6</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41677873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5" b="1"/>
            </a:lvl2pPr>
            <a:lvl3pPr marL="1219170" indent="0">
              <a:buNone/>
              <a:defRPr sz="2400" b="1"/>
            </a:lvl3pPr>
            <a:lvl4pPr marL="1828754" indent="0">
              <a:buNone/>
              <a:defRPr sz="2135" b="1"/>
            </a:lvl4pPr>
            <a:lvl5pPr marL="2438339" indent="0">
              <a:buNone/>
              <a:defRPr sz="2135" b="1"/>
            </a:lvl5pPr>
            <a:lvl6pPr marL="3047924" indent="0">
              <a:buNone/>
              <a:defRPr sz="2135" b="1"/>
            </a:lvl6pPr>
            <a:lvl7pPr marL="3657509" indent="0">
              <a:buNone/>
              <a:defRPr sz="2135" b="1"/>
            </a:lvl7pPr>
            <a:lvl8pPr marL="4267093" indent="0">
              <a:buNone/>
              <a:defRPr sz="2135" b="1"/>
            </a:lvl8pPr>
            <a:lvl9pPr marL="4876678"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a:prstGeom prst="rect">
            <a:avLst/>
          </a:prstGeom>
        </p:spPr>
        <p:txBody>
          <a:bodyPr anchor="b"/>
          <a:lstStyle>
            <a:lvl1pPr marL="0" indent="0">
              <a:buNone/>
              <a:defRPr sz="3200" b="1"/>
            </a:lvl1pPr>
            <a:lvl2pPr marL="609585" indent="0">
              <a:buNone/>
              <a:defRPr sz="2665" b="1"/>
            </a:lvl2pPr>
            <a:lvl3pPr marL="1219170" indent="0">
              <a:buNone/>
              <a:defRPr sz="2400" b="1"/>
            </a:lvl3pPr>
            <a:lvl4pPr marL="1828754" indent="0">
              <a:buNone/>
              <a:defRPr sz="2135" b="1"/>
            </a:lvl4pPr>
            <a:lvl5pPr marL="2438339" indent="0">
              <a:buNone/>
              <a:defRPr sz="2135" b="1"/>
            </a:lvl5pPr>
            <a:lvl6pPr marL="3047924" indent="0">
              <a:buNone/>
              <a:defRPr sz="2135" b="1"/>
            </a:lvl6pPr>
            <a:lvl7pPr marL="3657509" indent="0">
              <a:buNone/>
              <a:defRPr sz="2135" b="1"/>
            </a:lvl7pPr>
            <a:lvl8pPr marL="4267093" indent="0">
              <a:buNone/>
              <a:defRPr sz="2135" b="1"/>
            </a:lvl8pPr>
            <a:lvl9pPr marL="4876678"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2"/>
            <a:ext cx="2844800" cy="365125"/>
          </a:xfrm>
          <a:prstGeom prst="rect">
            <a:avLst/>
          </a:prstGeom>
        </p:spPr>
        <p:txBody>
          <a:bodyPr/>
          <a:lstStyle/>
          <a:p>
            <a:fld id="{B44CCEC7-3A54-47D1-BB25-17A0FDA63797}" type="datetimeFigureOut">
              <a:rPr lang="zh-CN" altLang="en-US" smtClean="0"/>
              <a:t>2024/11/6</a:t>
            </a:fld>
            <a:endParaRPr lang="zh-CN" altLang="en-US"/>
          </a:p>
        </p:txBody>
      </p:sp>
      <p:sp>
        <p:nvSpPr>
          <p:cNvPr id="8" name="页脚占位符 7"/>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2"/>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8707546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2"/>
            <a:ext cx="2844800" cy="365125"/>
          </a:xfrm>
          <a:prstGeom prst="rect">
            <a:avLst/>
          </a:prstGeom>
        </p:spPr>
        <p:txBody>
          <a:bodyPr/>
          <a:lstStyle/>
          <a:p>
            <a:fld id="{B44CCEC7-3A54-47D1-BB25-17A0FDA63797}" type="datetimeFigureOut">
              <a:rPr lang="zh-CN" altLang="en-US" smtClean="0"/>
              <a:t>2024/11/6</a:t>
            </a:fld>
            <a:endParaRPr lang="zh-CN" altLang="en-US"/>
          </a:p>
        </p:txBody>
      </p:sp>
      <p:sp>
        <p:nvSpPr>
          <p:cNvPr id="4" name="页脚占位符 3"/>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2"/>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7121754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fld id="{B44CCEC7-3A54-47D1-BB25-17A0FDA63797}" type="datetimeFigureOut">
              <a:rPr lang="zh-CN" altLang="en-US" smtClean="0"/>
              <a:t>2024/11/6</a:t>
            </a:fld>
            <a:endParaRPr lang="zh-CN" altLang="en-US"/>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2"/>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1033340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a:prstGeom prst="rect">
            <a:avLst/>
          </a:prstGeom>
        </p:spPr>
        <p:txBody>
          <a:bodyPr/>
          <a:lstStyle>
            <a:lvl1pPr marL="0" indent="0">
              <a:buNone/>
              <a:defRPr sz="1865"/>
            </a:lvl1pPr>
            <a:lvl2pPr marL="609585" indent="0">
              <a:buNone/>
              <a:defRPr sz="1600"/>
            </a:lvl2pPr>
            <a:lvl3pPr marL="1219170" indent="0">
              <a:buNone/>
              <a:defRPr sz="1335"/>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B44CCEC7-3A54-47D1-BB25-17A0FDA63797}" type="datetimeFigureOut">
              <a:rPr lang="zh-CN" altLang="en-US" smtClean="0"/>
              <a:t>2024/11/6</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3008318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E82C011-5C79-4071-BFC7-1D8A890F4E8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0F10B2EE-6F66-42AC-BF46-CDB362E9BF0E}"/>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9504C4D9-CAC6-4280-A70D-9A5F71E14DA4}"/>
              </a:ext>
            </a:extLst>
          </p:cNvPr>
          <p:cNvSpPr>
            <a:spLocks noGrp="1"/>
          </p:cNvSpPr>
          <p:nvPr>
            <p:ph type="dt" sz="half" idx="10"/>
          </p:nvPr>
        </p:nvSpPr>
        <p:spPr/>
        <p:txBody>
          <a:bodyPr/>
          <a:lstStyle/>
          <a:p>
            <a:fld id="{49569444-2C05-48D8-B44D-F65836519835}" type="datetimeFigureOut">
              <a:rPr lang="zh-CN" altLang="en-US" smtClean="0">
                <a:solidFill>
                  <a:prstClr val="black">
                    <a:tint val="75000"/>
                  </a:prstClr>
                </a:solidFill>
              </a:rPr>
              <a:pPr/>
              <a:t>2024/11/6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62CFC1E6-1A15-4042-89AB-2FA9433D832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ED0F1289-EEEC-49ED-961B-7A92AE31EB53}"/>
              </a:ext>
            </a:extLst>
          </p:cNvPr>
          <p:cNvSpPr>
            <a:spLocks noGrp="1"/>
          </p:cNvSpPr>
          <p:nvPr>
            <p:ph type="sldNum" sz="quarter" idx="12"/>
          </p:nvPr>
        </p:nvSpPr>
        <p:spPr/>
        <p:txBody>
          <a:bodyPr/>
          <a:lstStyle/>
          <a:p>
            <a:fld id="{F689C684-105E-4E47-8E43-738C4FBB6F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555003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585" indent="0">
              <a:buNone/>
              <a:defRPr sz="3735"/>
            </a:lvl2pPr>
            <a:lvl3pPr marL="1219170" indent="0">
              <a:buNone/>
              <a:defRPr sz="3200"/>
            </a:lvl3pPr>
            <a:lvl4pPr marL="1828754" indent="0">
              <a:buNone/>
              <a:defRPr sz="2665"/>
            </a:lvl4pPr>
            <a:lvl5pPr marL="2438339" indent="0">
              <a:buNone/>
              <a:defRPr sz="2665"/>
            </a:lvl5pPr>
            <a:lvl6pPr marL="3047924" indent="0">
              <a:buNone/>
              <a:defRPr sz="2665"/>
            </a:lvl6pPr>
            <a:lvl7pPr marL="3657509" indent="0">
              <a:buNone/>
              <a:defRPr sz="2665"/>
            </a:lvl7pPr>
            <a:lvl8pPr marL="4267093" indent="0">
              <a:buNone/>
              <a:defRPr sz="2665"/>
            </a:lvl8pPr>
            <a:lvl9pPr marL="4876678"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a:prstGeom prst="rect">
            <a:avLst/>
          </a:prstGeom>
        </p:spPr>
        <p:txBody>
          <a:bodyPr/>
          <a:lstStyle>
            <a:lvl1pPr marL="0" indent="0">
              <a:buNone/>
              <a:defRPr sz="1865"/>
            </a:lvl1pPr>
            <a:lvl2pPr marL="609585" indent="0">
              <a:buNone/>
              <a:defRPr sz="1600"/>
            </a:lvl2pPr>
            <a:lvl3pPr marL="1219170" indent="0">
              <a:buNone/>
              <a:defRPr sz="1335"/>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B44CCEC7-3A54-47D1-BB25-17A0FDA63797}" type="datetimeFigureOut">
              <a:rPr lang="zh-CN" altLang="en-US" smtClean="0"/>
              <a:t>2024/11/6</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21896365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B44CCEC7-3A54-47D1-BB25-17A0FDA63797}" type="datetimeFigureOut">
              <a:rPr lang="zh-CN" altLang="en-US" smtClean="0"/>
              <a:t>2024/11/6</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31668228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6"/>
            <a:ext cx="2743200" cy="438785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6"/>
            <a:ext cx="8026400" cy="438785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B44CCEC7-3A54-47D1-BB25-17A0FDA63797}" type="datetimeFigureOut">
              <a:rPr lang="zh-CN" altLang="en-US" smtClean="0"/>
              <a:t>2024/11/6</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897961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9BFD286-F881-49B5-A759-FA7E635879EE}"/>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F7C70B87-165B-4B10-9255-764F599AEBFF}"/>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92CCACC2-389D-4D05-A42F-0FAE2DCBE8A3}"/>
              </a:ext>
            </a:extLst>
          </p:cNvPr>
          <p:cNvSpPr>
            <a:spLocks noGrp="1"/>
          </p:cNvSpPr>
          <p:nvPr>
            <p:ph type="dt" sz="half" idx="10"/>
          </p:nvPr>
        </p:nvSpPr>
        <p:spPr/>
        <p:txBody>
          <a:bodyPr/>
          <a:lstStyle/>
          <a:p>
            <a:fld id="{49569444-2C05-48D8-B44D-F65836519835}" type="datetimeFigureOut">
              <a:rPr lang="zh-CN" altLang="en-US" smtClean="0">
                <a:solidFill>
                  <a:prstClr val="black">
                    <a:tint val="75000"/>
                  </a:prstClr>
                </a:solidFill>
              </a:rPr>
              <a:pPr/>
              <a:t>2024/11/6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F9843597-D1A9-48FC-9B0C-0013DC1FE9B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AAFE1EA6-E851-4BD0-93CB-0EAFA8A05556}"/>
              </a:ext>
            </a:extLst>
          </p:cNvPr>
          <p:cNvSpPr>
            <a:spLocks noGrp="1"/>
          </p:cNvSpPr>
          <p:nvPr>
            <p:ph type="sldNum" sz="quarter" idx="12"/>
          </p:nvPr>
        </p:nvSpPr>
        <p:spPr/>
        <p:txBody>
          <a:bodyPr/>
          <a:lstStyle/>
          <a:p>
            <a:fld id="{F689C684-105E-4E47-8E43-738C4FBB6F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8156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DD66145-9358-4039-AF59-F69D258A517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F4D0D73A-EC6C-4791-BF13-43C9A3C04273}"/>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6E0E756D-40C8-40DD-9934-EF42CFF5972B}"/>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82BEAD49-364A-4C0C-B86F-2998BB680A8A}"/>
              </a:ext>
            </a:extLst>
          </p:cNvPr>
          <p:cNvSpPr>
            <a:spLocks noGrp="1"/>
          </p:cNvSpPr>
          <p:nvPr>
            <p:ph type="dt" sz="half" idx="10"/>
          </p:nvPr>
        </p:nvSpPr>
        <p:spPr/>
        <p:txBody>
          <a:bodyPr/>
          <a:lstStyle/>
          <a:p>
            <a:fld id="{49569444-2C05-48D8-B44D-F65836519835}" type="datetimeFigureOut">
              <a:rPr lang="zh-CN" altLang="en-US" smtClean="0">
                <a:solidFill>
                  <a:prstClr val="black">
                    <a:tint val="75000"/>
                  </a:prstClr>
                </a:solidFill>
              </a:rPr>
              <a:pPr/>
              <a:t>2024/11/6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03292D4E-0C9C-4316-B09F-B6C3437BC2F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4DD6E4FE-586A-4251-8E5F-95892A290836}"/>
              </a:ext>
            </a:extLst>
          </p:cNvPr>
          <p:cNvSpPr>
            <a:spLocks noGrp="1"/>
          </p:cNvSpPr>
          <p:nvPr>
            <p:ph type="sldNum" sz="quarter" idx="12"/>
          </p:nvPr>
        </p:nvSpPr>
        <p:spPr/>
        <p:txBody>
          <a:bodyPr/>
          <a:lstStyle/>
          <a:p>
            <a:fld id="{F689C684-105E-4E47-8E43-738C4FBB6F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98392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117DBBB-16AF-45AA-88E9-DBB93E46453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1AF64889-41CE-400E-A533-1361BDD5AD48}"/>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80289A6D-7A5E-4463-B605-A10408AACFCF}"/>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2CBE4504-D99B-4816-8C24-08DD0090E3F1}"/>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EE312C78-B8E5-47E4-B3ED-CA10F795F818}"/>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B5A548AA-18FF-4C6F-8A0E-33439A0FCDAD}"/>
              </a:ext>
            </a:extLst>
          </p:cNvPr>
          <p:cNvSpPr>
            <a:spLocks noGrp="1"/>
          </p:cNvSpPr>
          <p:nvPr>
            <p:ph type="dt" sz="half" idx="10"/>
          </p:nvPr>
        </p:nvSpPr>
        <p:spPr/>
        <p:txBody>
          <a:bodyPr/>
          <a:lstStyle/>
          <a:p>
            <a:fld id="{49569444-2C05-48D8-B44D-F65836519835}" type="datetimeFigureOut">
              <a:rPr lang="zh-CN" altLang="en-US" smtClean="0">
                <a:solidFill>
                  <a:prstClr val="black">
                    <a:tint val="75000"/>
                  </a:prstClr>
                </a:solidFill>
              </a:rPr>
              <a:pPr/>
              <a:t>2024/11/6</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528F77E6-8EE4-49F8-81A5-E2469F9FBCF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9496155F-371E-403C-B649-1D012E936D5E}"/>
              </a:ext>
            </a:extLst>
          </p:cNvPr>
          <p:cNvSpPr>
            <a:spLocks noGrp="1"/>
          </p:cNvSpPr>
          <p:nvPr>
            <p:ph type="sldNum" sz="quarter" idx="12"/>
          </p:nvPr>
        </p:nvSpPr>
        <p:spPr/>
        <p:txBody>
          <a:bodyPr/>
          <a:lstStyle/>
          <a:p>
            <a:fld id="{F689C684-105E-4E47-8E43-738C4FBB6F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18595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80927AD-BAC4-4270-9D0D-BF4143D59B7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21FD470D-A22E-42E9-AB99-35E86434672D}"/>
              </a:ext>
            </a:extLst>
          </p:cNvPr>
          <p:cNvSpPr>
            <a:spLocks noGrp="1"/>
          </p:cNvSpPr>
          <p:nvPr>
            <p:ph type="dt" sz="half" idx="10"/>
          </p:nvPr>
        </p:nvSpPr>
        <p:spPr/>
        <p:txBody>
          <a:bodyPr/>
          <a:lstStyle/>
          <a:p>
            <a:fld id="{49569444-2C05-48D8-B44D-F65836519835}" type="datetimeFigureOut">
              <a:rPr lang="zh-CN" altLang="en-US" smtClean="0">
                <a:solidFill>
                  <a:prstClr val="black">
                    <a:tint val="75000"/>
                  </a:prstClr>
                </a:solidFill>
              </a:rPr>
              <a:pPr/>
              <a:t>2024/11/6</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5156A2ED-FD3D-4056-847A-1C335AD4050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17CD165E-6E42-4300-B3F6-D4B2DD2DF774}"/>
              </a:ext>
            </a:extLst>
          </p:cNvPr>
          <p:cNvSpPr>
            <a:spLocks noGrp="1"/>
          </p:cNvSpPr>
          <p:nvPr>
            <p:ph type="sldNum" sz="quarter" idx="12"/>
          </p:nvPr>
        </p:nvSpPr>
        <p:spPr/>
        <p:txBody>
          <a:bodyPr/>
          <a:lstStyle/>
          <a:p>
            <a:fld id="{F689C684-105E-4E47-8E43-738C4FBB6F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26973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36DD73E4-5BEF-4101-B0A8-17B24007BB8F}"/>
              </a:ext>
            </a:extLst>
          </p:cNvPr>
          <p:cNvSpPr>
            <a:spLocks noGrp="1"/>
          </p:cNvSpPr>
          <p:nvPr>
            <p:ph type="dt" sz="half" idx="10"/>
          </p:nvPr>
        </p:nvSpPr>
        <p:spPr/>
        <p:txBody>
          <a:bodyPr/>
          <a:lstStyle/>
          <a:p>
            <a:fld id="{49569444-2C05-48D8-B44D-F65836519835}" type="datetimeFigureOut">
              <a:rPr lang="zh-CN" altLang="en-US" smtClean="0">
                <a:solidFill>
                  <a:prstClr val="black">
                    <a:tint val="75000"/>
                  </a:prstClr>
                </a:solidFill>
              </a:rPr>
              <a:pPr/>
              <a:t>2024/11/6</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4264FFAD-5173-4AD6-88C1-A06E54E7F6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94C6DB45-CE76-4073-8A8F-FEC2CA00F794}"/>
              </a:ext>
            </a:extLst>
          </p:cNvPr>
          <p:cNvSpPr>
            <a:spLocks noGrp="1"/>
          </p:cNvSpPr>
          <p:nvPr>
            <p:ph type="sldNum" sz="quarter" idx="12"/>
          </p:nvPr>
        </p:nvSpPr>
        <p:spPr/>
        <p:txBody>
          <a:bodyPr/>
          <a:lstStyle/>
          <a:p>
            <a:fld id="{F689C684-105E-4E47-8E43-738C4FBB6F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8748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8D271A2-0D37-4185-A205-9E7EACB3263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1FCC7750-86C9-43A5-826C-2323D5CC522E}"/>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0E547409-BA59-4016-9B70-59A0C2F0DB5B}"/>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F3A7708F-6178-46BE-A865-D0C5A24FF566}"/>
              </a:ext>
            </a:extLst>
          </p:cNvPr>
          <p:cNvSpPr>
            <a:spLocks noGrp="1"/>
          </p:cNvSpPr>
          <p:nvPr>
            <p:ph type="dt" sz="half" idx="10"/>
          </p:nvPr>
        </p:nvSpPr>
        <p:spPr/>
        <p:txBody>
          <a:bodyPr/>
          <a:lstStyle/>
          <a:p>
            <a:fld id="{49569444-2C05-48D8-B44D-F65836519835}" type="datetimeFigureOut">
              <a:rPr lang="zh-CN" altLang="en-US" smtClean="0">
                <a:solidFill>
                  <a:prstClr val="black">
                    <a:tint val="75000"/>
                  </a:prstClr>
                </a:solidFill>
              </a:rPr>
              <a:pPr/>
              <a:t>2024/11/6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11FF0154-0044-492B-9099-5DFDC00D1EF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C41EE3DF-567D-4A7F-A8DE-4901C0E8505A}"/>
              </a:ext>
            </a:extLst>
          </p:cNvPr>
          <p:cNvSpPr>
            <a:spLocks noGrp="1"/>
          </p:cNvSpPr>
          <p:nvPr>
            <p:ph type="sldNum" sz="quarter" idx="12"/>
          </p:nvPr>
        </p:nvSpPr>
        <p:spPr/>
        <p:txBody>
          <a:bodyPr/>
          <a:lstStyle/>
          <a:p>
            <a:fld id="{F689C684-105E-4E47-8E43-738C4FBB6F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78653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CFB6120-72F3-48BA-9357-2026F60FC41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664F4273-54CD-4959-9ADC-BC78FB969F4C}"/>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xmlns="" id="{44979A77-EDDA-49CE-AD7E-1813E922BF35}"/>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F1CDEA8D-7E8A-48F9-8F3F-40B845A4D415}"/>
              </a:ext>
            </a:extLst>
          </p:cNvPr>
          <p:cNvSpPr>
            <a:spLocks noGrp="1"/>
          </p:cNvSpPr>
          <p:nvPr>
            <p:ph type="dt" sz="half" idx="10"/>
          </p:nvPr>
        </p:nvSpPr>
        <p:spPr/>
        <p:txBody>
          <a:bodyPr/>
          <a:lstStyle/>
          <a:p>
            <a:fld id="{49569444-2C05-48D8-B44D-F65836519835}" type="datetimeFigureOut">
              <a:rPr lang="zh-CN" altLang="en-US" smtClean="0">
                <a:solidFill>
                  <a:prstClr val="black">
                    <a:tint val="75000"/>
                  </a:prstClr>
                </a:solidFill>
              </a:rPr>
              <a:pPr/>
              <a:t>2024/11/6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E5818FCD-8AD6-418D-975C-FCD5F726E34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8ACB02D5-EB85-41B6-8131-04AADD8B327E}"/>
              </a:ext>
            </a:extLst>
          </p:cNvPr>
          <p:cNvSpPr>
            <a:spLocks noGrp="1"/>
          </p:cNvSpPr>
          <p:nvPr>
            <p:ph type="sldNum" sz="quarter" idx="12"/>
          </p:nvPr>
        </p:nvSpPr>
        <p:spPr/>
        <p:txBody>
          <a:bodyPr/>
          <a:lstStyle/>
          <a:p>
            <a:fld id="{F689C684-105E-4E47-8E43-738C4FBB6F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85140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3688787C-38A9-4515-9092-E1053956C0F6}"/>
              </a:ext>
            </a:extLst>
          </p:cNvPr>
          <p:cNvSpPr>
            <a:spLocks noGrp="1"/>
          </p:cNvSpPr>
          <p:nvPr>
            <p:ph type="title"/>
          </p:nvPr>
        </p:nvSpPr>
        <p:spPr>
          <a:xfrm>
            <a:off x="838200" y="365125"/>
            <a:ext cx="10515600" cy="1325563"/>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BA6E37E-7F8D-491C-9585-284681960854}"/>
              </a:ext>
            </a:extLst>
          </p:cNvPr>
          <p:cNvSpPr>
            <a:spLocks noGrp="1"/>
          </p:cNvSpPr>
          <p:nvPr>
            <p:ph type="body" idx="1"/>
          </p:nvPr>
        </p:nvSpPr>
        <p:spPr>
          <a:xfrm>
            <a:off x="838200" y="1825625"/>
            <a:ext cx="10515600" cy="4351339"/>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945C75EB-8B96-463C-9738-226E49573106}"/>
              </a:ext>
            </a:extLst>
          </p:cNvPr>
          <p:cNvSpPr>
            <a:spLocks noGrp="1"/>
          </p:cNvSpPr>
          <p:nvPr>
            <p:ph type="dt" sz="half" idx="2"/>
          </p:nvPr>
        </p:nvSpPr>
        <p:spPr>
          <a:xfrm>
            <a:off x="838200" y="6356351"/>
            <a:ext cx="2743200" cy="365125"/>
          </a:xfrm>
          <a:prstGeom prst="rect">
            <a:avLst/>
          </a:prstGeom>
        </p:spPr>
        <p:txBody>
          <a:bodyPr vert="horz" lIns="68580" tIns="34290" rIns="68580" bIns="34290" rtlCol="0" anchor="ctr"/>
          <a:lstStyle>
            <a:lvl1pPr algn="l">
              <a:defRPr sz="1200">
                <a:solidFill>
                  <a:schemeClr val="tx1">
                    <a:tint val="75000"/>
                  </a:schemeClr>
                </a:solidFill>
              </a:defRPr>
            </a:lvl1pPr>
          </a:lstStyle>
          <a:p>
            <a:pPr defTabSz="914377"/>
            <a:fld id="{49569444-2C05-48D8-B44D-F65836519835}" type="datetimeFigureOut">
              <a:rPr lang="zh-CN" altLang="en-US" smtClean="0">
                <a:solidFill>
                  <a:prstClr val="black">
                    <a:tint val="75000"/>
                  </a:prstClr>
                </a:solidFill>
              </a:rPr>
              <a:pPr defTabSz="914377"/>
              <a:t>2024/11/6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421470D8-94FF-42C5-AF8C-F079EEDF0626}"/>
              </a:ext>
            </a:extLst>
          </p:cNvPr>
          <p:cNvSpPr>
            <a:spLocks noGrp="1"/>
          </p:cNvSpPr>
          <p:nvPr>
            <p:ph type="ftr" sz="quarter" idx="3"/>
          </p:nvPr>
        </p:nvSpPr>
        <p:spPr>
          <a:xfrm>
            <a:off x="4038600" y="6356351"/>
            <a:ext cx="4114800" cy="365125"/>
          </a:xfrm>
          <a:prstGeom prst="rect">
            <a:avLst/>
          </a:prstGeom>
        </p:spPr>
        <p:txBody>
          <a:bodyPr vert="horz" lIns="68580" tIns="34290" rIns="68580" bIns="3429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F40A9969-DA92-4138-A55F-370263E3521B}"/>
              </a:ext>
            </a:extLst>
          </p:cNvPr>
          <p:cNvSpPr>
            <a:spLocks noGrp="1"/>
          </p:cNvSpPr>
          <p:nvPr>
            <p:ph type="sldNum" sz="quarter" idx="4"/>
          </p:nvPr>
        </p:nvSpPr>
        <p:spPr>
          <a:xfrm>
            <a:off x="8610600" y="6356351"/>
            <a:ext cx="2743200" cy="365125"/>
          </a:xfrm>
          <a:prstGeom prst="rect">
            <a:avLst/>
          </a:prstGeom>
        </p:spPr>
        <p:txBody>
          <a:bodyPr vert="horz" lIns="68580" tIns="34290" rIns="68580" bIns="34290" rtlCol="0" anchor="ctr"/>
          <a:lstStyle>
            <a:lvl1pPr algn="r">
              <a:defRPr sz="1200">
                <a:solidFill>
                  <a:schemeClr val="tx1">
                    <a:tint val="75000"/>
                  </a:schemeClr>
                </a:solidFill>
              </a:defRPr>
            </a:lvl1pPr>
          </a:lstStyle>
          <a:p>
            <a:pPr defTabSz="914377"/>
            <a:fld id="{F689C684-105E-4E47-8E43-738C4FBB6F2E}"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4345573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33000" r="-3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93389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1218535" rtl="0" eaLnBrk="1" latinLnBrk="0" hangingPunct="1">
        <a:spcBef>
          <a:spcPct val="0"/>
        </a:spcBef>
        <a:buNone/>
        <a:defRPr sz="5865" kern="1200">
          <a:solidFill>
            <a:schemeClr val="tx1"/>
          </a:solidFill>
          <a:latin typeface="+mj-lt"/>
          <a:ea typeface="+mj-ea"/>
          <a:cs typeface="+mj-cs"/>
        </a:defRPr>
      </a:lvl1pPr>
    </p:titleStyle>
    <p:bodyStyle>
      <a:lvl1pPr marL="457189" indent="-457189" algn="l" defTabSz="121853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575" indent="-380990" algn="l" defTabSz="121853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3962" indent="-304792" algn="l" defTabSz="121853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853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131" indent="-304792" algn="l" defTabSz="121853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716" indent="-304792" algn="l" defTabSz="121853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301" indent="-304792" algn="l" defTabSz="121853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1886" indent="-304792" algn="l" defTabSz="121853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470" indent="-304792" algn="l" defTabSz="121853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35" rtl="0" eaLnBrk="1" latinLnBrk="0" hangingPunct="1">
        <a:defRPr sz="2400" kern="1200">
          <a:solidFill>
            <a:schemeClr val="tx1"/>
          </a:solidFill>
          <a:latin typeface="+mn-lt"/>
          <a:ea typeface="+mn-ea"/>
          <a:cs typeface="+mn-cs"/>
        </a:defRPr>
      </a:lvl1pPr>
      <a:lvl2pPr marL="609585" algn="l" defTabSz="1218535" rtl="0" eaLnBrk="1" latinLnBrk="0" hangingPunct="1">
        <a:defRPr sz="2400" kern="1200">
          <a:solidFill>
            <a:schemeClr val="tx1"/>
          </a:solidFill>
          <a:latin typeface="+mn-lt"/>
          <a:ea typeface="+mn-ea"/>
          <a:cs typeface="+mn-cs"/>
        </a:defRPr>
      </a:lvl2pPr>
      <a:lvl3pPr marL="1219170" algn="l" defTabSz="1218535" rtl="0" eaLnBrk="1" latinLnBrk="0" hangingPunct="1">
        <a:defRPr sz="2400" kern="1200">
          <a:solidFill>
            <a:schemeClr val="tx1"/>
          </a:solidFill>
          <a:latin typeface="+mn-lt"/>
          <a:ea typeface="+mn-ea"/>
          <a:cs typeface="+mn-cs"/>
        </a:defRPr>
      </a:lvl3pPr>
      <a:lvl4pPr marL="1828754" algn="l" defTabSz="1218535" rtl="0" eaLnBrk="1" latinLnBrk="0" hangingPunct="1">
        <a:defRPr sz="2400" kern="1200">
          <a:solidFill>
            <a:schemeClr val="tx1"/>
          </a:solidFill>
          <a:latin typeface="+mn-lt"/>
          <a:ea typeface="+mn-ea"/>
          <a:cs typeface="+mn-cs"/>
        </a:defRPr>
      </a:lvl4pPr>
      <a:lvl5pPr marL="2438339" algn="l" defTabSz="1218535" rtl="0" eaLnBrk="1" latinLnBrk="0" hangingPunct="1">
        <a:defRPr sz="2400" kern="1200">
          <a:solidFill>
            <a:schemeClr val="tx1"/>
          </a:solidFill>
          <a:latin typeface="+mn-lt"/>
          <a:ea typeface="+mn-ea"/>
          <a:cs typeface="+mn-cs"/>
        </a:defRPr>
      </a:lvl5pPr>
      <a:lvl6pPr marL="3047924" algn="l" defTabSz="1218535" rtl="0" eaLnBrk="1" latinLnBrk="0" hangingPunct="1">
        <a:defRPr sz="2400" kern="1200">
          <a:solidFill>
            <a:schemeClr val="tx1"/>
          </a:solidFill>
          <a:latin typeface="+mn-lt"/>
          <a:ea typeface="+mn-ea"/>
          <a:cs typeface="+mn-cs"/>
        </a:defRPr>
      </a:lvl6pPr>
      <a:lvl7pPr marL="3657509" algn="l" defTabSz="1218535" rtl="0" eaLnBrk="1" latinLnBrk="0" hangingPunct="1">
        <a:defRPr sz="2400" kern="1200">
          <a:solidFill>
            <a:schemeClr val="tx1"/>
          </a:solidFill>
          <a:latin typeface="+mn-lt"/>
          <a:ea typeface="+mn-ea"/>
          <a:cs typeface="+mn-cs"/>
        </a:defRPr>
      </a:lvl7pPr>
      <a:lvl8pPr marL="4267093" algn="l" defTabSz="1218535" rtl="0" eaLnBrk="1" latinLnBrk="0" hangingPunct="1">
        <a:defRPr sz="2400" kern="1200">
          <a:solidFill>
            <a:schemeClr val="tx1"/>
          </a:solidFill>
          <a:latin typeface="+mn-lt"/>
          <a:ea typeface="+mn-ea"/>
          <a:cs typeface="+mn-cs"/>
        </a:defRPr>
      </a:lvl8pPr>
      <a:lvl9pPr marL="4876678" algn="l" defTabSz="121853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5.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10.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3.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0.svg"/><Relationship Id="rId5" Type="http://schemas.openxmlformats.org/officeDocument/2006/relationships/image" Target="../media/image5.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10.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10.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10.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5.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5.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FBEA529-9A84-4015-968D-937C700CB9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2" name="组合 1">
            <a:extLst>
              <a:ext uri="{FF2B5EF4-FFF2-40B4-BE49-F238E27FC236}">
                <a16:creationId xmlns:a16="http://schemas.microsoft.com/office/drawing/2014/main" xmlns="" id="{14BFBCF3-1133-45DF-92CC-D5D0B5C1C323}"/>
              </a:ext>
            </a:extLst>
          </p:cNvPr>
          <p:cNvGrpSpPr/>
          <p:nvPr/>
        </p:nvGrpSpPr>
        <p:grpSpPr>
          <a:xfrm>
            <a:off x="-1" y="-76199"/>
            <a:ext cx="12337144" cy="7235453"/>
            <a:chOff x="-1" y="-76199"/>
            <a:chExt cx="12337144" cy="7235453"/>
          </a:xfrm>
        </p:grpSpPr>
        <p:pic>
          <p:nvPicPr>
            <p:cNvPr id="5" name="图片 4">
              <a:extLst>
                <a:ext uri="{FF2B5EF4-FFF2-40B4-BE49-F238E27FC236}">
                  <a16:creationId xmlns:a16="http://schemas.microsoft.com/office/drawing/2014/main" xmlns="" id="{FC6C847E-497A-4AF8-B56D-F458AFBC01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H="1">
              <a:off x="3094285" y="-2494643"/>
              <a:ext cx="6580373" cy="11905342"/>
            </a:xfrm>
            <a:prstGeom prst="rect">
              <a:avLst/>
            </a:prstGeom>
          </p:spPr>
        </p:pic>
        <p:pic>
          <p:nvPicPr>
            <p:cNvPr id="6" name="图片 5">
              <a:extLst>
                <a:ext uri="{FF2B5EF4-FFF2-40B4-BE49-F238E27FC236}">
                  <a16:creationId xmlns:a16="http://schemas.microsoft.com/office/drawing/2014/main" xmlns="" id="{97B16398-C432-4E77-83FF-CB7D7EAFD5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441988" y="-2518188"/>
              <a:ext cx="7235453" cy="12119432"/>
            </a:xfrm>
            <a:prstGeom prst="rect">
              <a:avLst/>
            </a:prstGeom>
          </p:spPr>
        </p:pic>
      </p:grpSp>
      <p:pic>
        <p:nvPicPr>
          <p:cNvPr id="14" name="图形 13">
            <a:extLst>
              <a:ext uri="{FF2B5EF4-FFF2-40B4-BE49-F238E27FC236}">
                <a16:creationId xmlns:a16="http://schemas.microsoft.com/office/drawing/2014/main" xmlns="" id="{71937146-2DCE-424E-A7BE-F3A98B6C637D}"/>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208872" y="5257801"/>
            <a:ext cx="1910561" cy="1545307"/>
          </a:xfrm>
          <a:prstGeom prst="rect">
            <a:avLst/>
          </a:prstGeom>
        </p:spPr>
      </p:pic>
      <p:pic>
        <p:nvPicPr>
          <p:cNvPr id="16" name="图片 15">
            <a:extLst>
              <a:ext uri="{FF2B5EF4-FFF2-40B4-BE49-F238E27FC236}">
                <a16:creationId xmlns:a16="http://schemas.microsoft.com/office/drawing/2014/main" xmlns="" id="{50E2F026-5F5D-4D62-A186-5398E6AC9B9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669" y="76985"/>
            <a:ext cx="1055624" cy="1219761"/>
          </a:xfrm>
          <a:prstGeom prst="rect">
            <a:avLst/>
          </a:prstGeom>
        </p:spPr>
      </p:pic>
      <p:pic>
        <p:nvPicPr>
          <p:cNvPr id="7" name="Picture 6">
            <a:extLst>
              <a:ext uri="{FF2B5EF4-FFF2-40B4-BE49-F238E27FC236}">
                <a16:creationId xmlns:a16="http://schemas.microsoft.com/office/drawing/2014/main" xmlns="" id="{34332BDD-65B2-71EC-F3B7-D4B71B221D01}"/>
              </a:ext>
            </a:extLst>
          </p:cNvPr>
          <p:cNvPicPr>
            <a:picLocks noChangeAspect="1"/>
          </p:cNvPicPr>
          <p:nvPr/>
        </p:nvPicPr>
        <p:blipFill>
          <a:blip r:embed="rId9"/>
          <a:stretch>
            <a:fillRect/>
          </a:stretch>
        </p:blipFill>
        <p:spPr>
          <a:xfrm>
            <a:off x="2539728" y="1637595"/>
            <a:ext cx="7535309" cy="3267739"/>
          </a:xfrm>
          <a:prstGeom prst="rect">
            <a:avLst/>
          </a:prstGeom>
        </p:spPr>
      </p:pic>
    </p:spTree>
    <p:extLst>
      <p:ext uri="{BB962C8B-B14F-4D97-AF65-F5344CB8AC3E}">
        <p14:creationId xmlns:p14="http://schemas.microsoft.com/office/powerpoint/2010/main" val="32395025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par>
                          <p:cTn id="16" fill="hold">
                            <p:stCondLst>
                              <p:cond delay="1000"/>
                            </p:stCondLst>
                            <p:childTnLst>
                              <p:par>
                                <p:cTn id="17" presetID="2" presetClass="entr" presetSubtype="4"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FBEA529-9A84-4015-968D-937C700CB9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5" name="图片 4">
            <a:extLst>
              <a:ext uri="{FF2B5EF4-FFF2-40B4-BE49-F238E27FC236}">
                <a16:creationId xmlns:a16="http://schemas.microsoft.com/office/drawing/2014/main" xmlns="" id="{FC6C847E-497A-4AF8-B56D-F458AFBC01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H="1">
            <a:off x="2949142" y="-2219176"/>
            <a:ext cx="6580373" cy="11905342"/>
          </a:xfrm>
          <a:prstGeom prst="rect">
            <a:avLst/>
          </a:prstGeom>
        </p:spPr>
      </p:pic>
      <p:pic>
        <p:nvPicPr>
          <p:cNvPr id="14" name="图形 13">
            <a:extLst>
              <a:ext uri="{FF2B5EF4-FFF2-40B4-BE49-F238E27FC236}">
                <a16:creationId xmlns:a16="http://schemas.microsoft.com/office/drawing/2014/main" xmlns="" id="{71937146-2DCE-424E-A7BE-F3A98B6C637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007602" y="5095009"/>
            <a:ext cx="2111831" cy="1708099"/>
          </a:xfrm>
          <a:prstGeom prst="rect">
            <a:avLst/>
          </a:prstGeom>
        </p:spPr>
      </p:pic>
      <p:sp>
        <p:nvSpPr>
          <p:cNvPr id="3" name="TextBox 2">
            <a:extLst>
              <a:ext uri="{FF2B5EF4-FFF2-40B4-BE49-F238E27FC236}">
                <a16:creationId xmlns:a16="http://schemas.microsoft.com/office/drawing/2014/main" xmlns="" id="{3A8EC86A-C6FA-6A68-B78D-0293867CDF47}"/>
              </a:ext>
            </a:extLst>
          </p:cNvPr>
          <p:cNvSpPr txBox="1"/>
          <p:nvPr/>
        </p:nvSpPr>
        <p:spPr>
          <a:xfrm>
            <a:off x="2850831" y="1424853"/>
            <a:ext cx="3020580" cy="523220"/>
          </a:xfrm>
          <a:prstGeom prst="rect">
            <a:avLst/>
          </a:prstGeom>
          <a:noFill/>
        </p:spPr>
        <p:txBody>
          <a:bodyPr wrap="square">
            <a:spAutoFit/>
          </a:bodyPr>
          <a:lstStyle/>
          <a:p>
            <a:r>
              <a:rPr lang="vi-VN" sz="2800" b="1">
                <a:solidFill>
                  <a:srgbClr val="FF0000"/>
                </a:solidFill>
                <a:effectLst/>
                <a:latin typeface="Times New Roman" panose="02020603050405020304" pitchFamily="18" charset="0"/>
                <a:ea typeface="Arial" panose="020B0604020202020204" pitchFamily="34" charset="0"/>
              </a:rPr>
              <a:t>Chia sẻ trước lớp.</a:t>
            </a:r>
            <a:endParaRPr lang="en-US" sz="2800">
              <a:solidFill>
                <a:srgbClr val="FF0000"/>
              </a:solidFill>
            </a:endParaRPr>
          </a:p>
        </p:txBody>
      </p:sp>
      <p:sp>
        <p:nvSpPr>
          <p:cNvPr id="7" name="TextBox 6">
            <a:extLst>
              <a:ext uri="{FF2B5EF4-FFF2-40B4-BE49-F238E27FC236}">
                <a16:creationId xmlns:a16="http://schemas.microsoft.com/office/drawing/2014/main" xmlns="" id="{1229CA08-04E5-053E-DFF3-7D97169CAEBA}"/>
              </a:ext>
            </a:extLst>
          </p:cNvPr>
          <p:cNvSpPr txBox="1"/>
          <p:nvPr/>
        </p:nvSpPr>
        <p:spPr>
          <a:xfrm>
            <a:off x="1326680" y="1948073"/>
            <a:ext cx="9403881" cy="1384995"/>
          </a:xfrm>
          <a:prstGeom prst="rect">
            <a:avLst/>
          </a:prstGeom>
          <a:noFill/>
        </p:spPr>
        <p:txBody>
          <a:bodyPr wrap="square">
            <a:spAutoFit/>
          </a:bodyPr>
          <a:lstStyle/>
          <a:p>
            <a:r>
              <a:rPr lang="en-US" sz="2800" i="1">
                <a:latin typeface="Times New Roman" panose="02020603050405020304" pitchFamily="18" charset="0"/>
                <a:cs typeface="Times New Roman" panose="02020603050405020304" pitchFamily="18" charset="0"/>
              </a:rPr>
              <a:t>b</a:t>
            </a:r>
            <a:r>
              <a:rPr lang="en-US" sz="2800">
                <a:latin typeface="Times New Roman" panose="02020603050405020304" pitchFamily="18" charset="0"/>
                <a:cs typeface="Times New Roman" panose="02020603050405020304" pitchFamily="18" charset="0"/>
              </a:rPr>
              <a:t>. Thu chỉ tự giác và tích cực làm những công việc gia đình mà bố mẹ thưởng tiền, con những việc không có tiền thưởng em chỉ làm một cách qua loa.</a:t>
            </a:r>
          </a:p>
        </p:txBody>
      </p:sp>
      <p:sp>
        <p:nvSpPr>
          <p:cNvPr id="8" name="TextBox 7">
            <a:extLst>
              <a:ext uri="{FF2B5EF4-FFF2-40B4-BE49-F238E27FC236}">
                <a16:creationId xmlns:a16="http://schemas.microsoft.com/office/drawing/2014/main" xmlns="" id="{B3183CAE-D989-41D6-2EE2-05EBD4B53FA4}"/>
              </a:ext>
            </a:extLst>
          </p:cNvPr>
          <p:cNvSpPr txBox="1"/>
          <p:nvPr/>
        </p:nvSpPr>
        <p:spPr>
          <a:xfrm>
            <a:off x="1058779" y="3524933"/>
            <a:ext cx="9500135" cy="1815882"/>
          </a:xfrm>
          <a:prstGeom prst="rect">
            <a:avLst/>
          </a:prstGeom>
          <a:noFill/>
        </p:spPr>
        <p:txBody>
          <a:bodyPr wrap="square">
            <a:spAutoFit/>
          </a:bodyPr>
          <a:lstStyle/>
          <a:p>
            <a:pPr algn="just">
              <a:spcBef>
                <a:spcPts val="300"/>
              </a:spcBef>
              <a:spcAft>
                <a:spcPts val="300"/>
              </a:spcAft>
            </a:pPr>
            <a:r>
              <a:rPr lang="vi-VN" sz="2800">
                <a:effectLst/>
                <a:latin typeface="Times New Roman" panose="02020603050405020304" pitchFamily="18" charset="0"/>
                <a:ea typeface="SimSun" panose="02010600030101010101" pitchFamily="2" charset="-122"/>
              </a:rPr>
              <a:t>   </a:t>
            </a:r>
            <a:r>
              <a:rPr lang="en-US" sz="2800">
                <a:solidFill>
                  <a:srgbClr val="002060"/>
                </a:solidFill>
                <a:effectLst/>
                <a:latin typeface="Times New Roman" panose="02020603050405020304" pitchFamily="18" charset="0"/>
                <a:ea typeface="SimSun" panose="02010600030101010101" pitchFamily="2" charset="-122"/>
              </a:rPr>
              <a:t>Em không đồng tình với bạn Thu. Vì Thu chưa biết tự giác lao động, chỉ làm những việc có lợi ích cho mình mà thôi. Việc giúp đỡ bố me làm việc nhà sẽ giúp bản thân thấy mình có ích cũng như thêm gắn kết đối với các thành viên trong gia đình.</a:t>
            </a:r>
          </a:p>
        </p:txBody>
      </p:sp>
    </p:spTree>
    <p:extLst>
      <p:ext uri="{BB962C8B-B14F-4D97-AF65-F5344CB8AC3E}">
        <p14:creationId xmlns:p14="http://schemas.microsoft.com/office/powerpoint/2010/main" val="21878102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ppt_x"/>
                                          </p:val>
                                        </p:tav>
                                        <p:tav tm="100000">
                                          <p:val>
                                            <p:strVal val="#ppt_x"/>
                                          </p:val>
                                        </p:tav>
                                      </p:tavLst>
                                    </p:anim>
                                    <p:anim calcmode="lin" valueType="num">
                                      <p:cBhvr additive="base">
                                        <p:cTn id="8"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FBEA529-9A84-4015-968D-937C700CB9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2" name="组合 1">
            <a:extLst>
              <a:ext uri="{FF2B5EF4-FFF2-40B4-BE49-F238E27FC236}">
                <a16:creationId xmlns:a16="http://schemas.microsoft.com/office/drawing/2014/main" xmlns="" id="{14BFBCF3-1133-45DF-92CC-D5D0B5C1C323}"/>
              </a:ext>
            </a:extLst>
          </p:cNvPr>
          <p:cNvGrpSpPr/>
          <p:nvPr/>
        </p:nvGrpSpPr>
        <p:grpSpPr>
          <a:xfrm>
            <a:off x="110669" y="76985"/>
            <a:ext cx="12337144" cy="6934199"/>
            <a:chOff x="-1" y="-76197"/>
            <a:chExt cx="12337144" cy="6934199"/>
          </a:xfrm>
        </p:grpSpPr>
        <p:pic>
          <p:nvPicPr>
            <p:cNvPr id="5" name="图片 4">
              <a:extLst>
                <a:ext uri="{FF2B5EF4-FFF2-40B4-BE49-F238E27FC236}">
                  <a16:creationId xmlns:a16="http://schemas.microsoft.com/office/drawing/2014/main" xmlns="" id="{FC6C847E-497A-4AF8-B56D-F458AFBC01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H="1">
              <a:off x="3094285" y="-2494643"/>
              <a:ext cx="6580373" cy="11905342"/>
            </a:xfrm>
            <a:prstGeom prst="rect">
              <a:avLst/>
            </a:prstGeom>
          </p:spPr>
        </p:pic>
        <p:pic>
          <p:nvPicPr>
            <p:cNvPr id="6" name="图片 5">
              <a:extLst>
                <a:ext uri="{FF2B5EF4-FFF2-40B4-BE49-F238E27FC236}">
                  <a16:creationId xmlns:a16="http://schemas.microsoft.com/office/drawing/2014/main" xmlns="" id="{97B16398-C432-4E77-83FF-CB7D7EAFD5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592615" y="-2668813"/>
              <a:ext cx="6934199" cy="12119432"/>
            </a:xfrm>
            <a:prstGeom prst="rect">
              <a:avLst/>
            </a:prstGeom>
          </p:spPr>
        </p:pic>
      </p:grpSp>
      <p:pic>
        <p:nvPicPr>
          <p:cNvPr id="14" name="图形 13">
            <a:extLst>
              <a:ext uri="{FF2B5EF4-FFF2-40B4-BE49-F238E27FC236}">
                <a16:creationId xmlns:a16="http://schemas.microsoft.com/office/drawing/2014/main" xmlns="" id="{71937146-2DCE-424E-A7BE-F3A98B6C637D}"/>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007602" y="5095009"/>
            <a:ext cx="2111831" cy="1708099"/>
          </a:xfrm>
          <a:prstGeom prst="rect">
            <a:avLst/>
          </a:prstGeom>
        </p:spPr>
      </p:pic>
      <p:pic>
        <p:nvPicPr>
          <p:cNvPr id="16" name="图片 15">
            <a:extLst>
              <a:ext uri="{FF2B5EF4-FFF2-40B4-BE49-F238E27FC236}">
                <a16:creationId xmlns:a16="http://schemas.microsoft.com/office/drawing/2014/main" xmlns="" id="{50E2F026-5F5D-4D62-A186-5398E6AC9B9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669" y="76985"/>
            <a:ext cx="1055624" cy="1219761"/>
          </a:xfrm>
          <a:prstGeom prst="rect">
            <a:avLst/>
          </a:prstGeom>
        </p:spPr>
      </p:pic>
    </p:spTree>
    <p:extLst>
      <p:ext uri="{BB962C8B-B14F-4D97-AF65-F5344CB8AC3E}">
        <p14:creationId xmlns:p14="http://schemas.microsoft.com/office/powerpoint/2010/main" val="98876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750" fill="hold"/>
                                        <p:tgtEl>
                                          <p:spTgt spid="16"/>
                                        </p:tgtEl>
                                        <p:attrNameLst>
                                          <p:attrName>ppt_w</p:attrName>
                                        </p:attrNameLst>
                                      </p:cBhvr>
                                      <p:tavLst>
                                        <p:tav tm="0">
                                          <p:val>
                                            <p:fltVal val="0"/>
                                          </p:val>
                                        </p:tav>
                                        <p:tav tm="100000">
                                          <p:val>
                                            <p:strVal val="#ppt_w"/>
                                          </p:val>
                                        </p:tav>
                                      </p:tavLst>
                                    </p:anim>
                                    <p:anim calcmode="lin" valueType="num">
                                      <p:cBhvr>
                                        <p:cTn id="14" dur="750" fill="hold"/>
                                        <p:tgtEl>
                                          <p:spTgt spid="16"/>
                                        </p:tgtEl>
                                        <p:attrNameLst>
                                          <p:attrName>ppt_h</p:attrName>
                                        </p:attrNameLst>
                                      </p:cBhvr>
                                      <p:tavLst>
                                        <p:tav tm="0">
                                          <p:val>
                                            <p:fltVal val="0"/>
                                          </p:val>
                                        </p:tav>
                                        <p:tav tm="100000">
                                          <p:val>
                                            <p:strVal val="#ppt_h"/>
                                          </p:val>
                                        </p:tav>
                                      </p:tavLst>
                                    </p:anim>
                                    <p:animEffect transition="in" filter="fade">
                                      <p:cBhvr>
                                        <p:cTn id="15" dur="750"/>
                                        <p:tgtEl>
                                          <p:spTgt spid="16"/>
                                        </p:tgtEl>
                                      </p:cBhvr>
                                    </p:animEffect>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750" fill="hold"/>
                                        <p:tgtEl>
                                          <p:spTgt spid="14"/>
                                        </p:tgtEl>
                                        <p:attrNameLst>
                                          <p:attrName>ppt_x</p:attrName>
                                        </p:attrNameLst>
                                      </p:cBhvr>
                                      <p:tavLst>
                                        <p:tav tm="0">
                                          <p:val>
                                            <p:strVal val="#ppt_x"/>
                                          </p:val>
                                        </p:tav>
                                        <p:tav tm="100000">
                                          <p:val>
                                            <p:strVal val="#ppt_x"/>
                                          </p:val>
                                        </p:tav>
                                      </p:tavLst>
                                    </p:anim>
                                    <p:anim calcmode="lin" valueType="num">
                                      <p:cBhvr additive="base">
                                        <p:cTn id="20"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FBEA529-9A84-4015-968D-937C700CB9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2" name="组合 1">
            <a:extLst>
              <a:ext uri="{FF2B5EF4-FFF2-40B4-BE49-F238E27FC236}">
                <a16:creationId xmlns:a16="http://schemas.microsoft.com/office/drawing/2014/main" xmlns="" id="{14BFBCF3-1133-45DF-92CC-D5D0B5C1C323}"/>
              </a:ext>
            </a:extLst>
          </p:cNvPr>
          <p:cNvGrpSpPr/>
          <p:nvPr/>
        </p:nvGrpSpPr>
        <p:grpSpPr>
          <a:xfrm>
            <a:off x="50867" y="-76199"/>
            <a:ext cx="12337144" cy="7235453"/>
            <a:chOff x="-1" y="-76199"/>
            <a:chExt cx="12337144" cy="7235453"/>
          </a:xfrm>
        </p:grpSpPr>
        <p:pic>
          <p:nvPicPr>
            <p:cNvPr id="5" name="图片 4">
              <a:extLst>
                <a:ext uri="{FF2B5EF4-FFF2-40B4-BE49-F238E27FC236}">
                  <a16:creationId xmlns:a16="http://schemas.microsoft.com/office/drawing/2014/main" xmlns="" id="{FC6C847E-497A-4AF8-B56D-F458AFBC01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H="1">
              <a:off x="3094285" y="-2494643"/>
              <a:ext cx="6580373" cy="11905342"/>
            </a:xfrm>
            <a:prstGeom prst="rect">
              <a:avLst/>
            </a:prstGeom>
          </p:spPr>
        </p:pic>
        <p:pic>
          <p:nvPicPr>
            <p:cNvPr id="6" name="图片 5">
              <a:extLst>
                <a:ext uri="{FF2B5EF4-FFF2-40B4-BE49-F238E27FC236}">
                  <a16:creationId xmlns:a16="http://schemas.microsoft.com/office/drawing/2014/main" xmlns="" id="{97B16398-C432-4E77-83FF-CB7D7EAFD5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441988" y="-2518188"/>
              <a:ext cx="7235453" cy="12119432"/>
            </a:xfrm>
            <a:prstGeom prst="rect">
              <a:avLst/>
            </a:prstGeom>
          </p:spPr>
        </p:pic>
      </p:grpSp>
      <p:pic>
        <p:nvPicPr>
          <p:cNvPr id="16" name="图片 15">
            <a:extLst>
              <a:ext uri="{FF2B5EF4-FFF2-40B4-BE49-F238E27FC236}">
                <a16:creationId xmlns:a16="http://schemas.microsoft.com/office/drawing/2014/main" xmlns="" id="{50E2F026-5F5D-4D62-A186-5398E6AC9B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669" y="76985"/>
            <a:ext cx="1055624" cy="1219761"/>
          </a:xfrm>
          <a:prstGeom prst="rect">
            <a:avLst/>
          </a:prstGeom>
        </p:spPr>
      </p:pic>
      <p:pic>
        <p:nvPicPr>
          <p:cNvPr id="3" name="图形 2">
            <a:extLst>
              <a:ext uri="{FF2B5EF4-FFF2-40B4-BE49-F238E27FC236}">
                <a16:creationId xmlns:a16="http://schemas.microsoft.com/office/drawing/2014/main" xmlns="" id="{E53EB453-061A-4977-979C-78AF65F6235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0193285" y="1162123"/>
            <a:ext cx="1767575" cy="4034683"/>
          </a:xfrm>
          <a:prstGeom prst="rect">
            <a:avLst/>
          </a:prstGeom>
        </p:spPr>
      </p:pic>
      <p:pic>
        <p:nvPicPr>
          <p:cNvPr id="7" name="Picture 6">
            <a:extLst>
              <a:ext uri="{FF2B5EF4-FFF2-40B4-BE49-F238E27FC236}">
                <a16:creationId xmlns:a16="http://schemas.microsoft.com/office/drawing/2014/main" xmlns="" id="{286F0CA2-EA58-F57D-A5DE-C7BE55C8A63C}"/>
              </a:ext>
            </a:extLst>
          </p:cNvPr>
          <p:cNvPicPr>
            <a:picLocks noChangeAspect="1"/>
          </p:cNvPicPr>
          <p:nvPr/>
        </p:nvPicPr>
        <p:blipFill>
          <a:blip r:embed="rId9"/>
          <a:stretch>
            <a:fillRect/>
          </a:stretch>
        </p:blipFill>
        <p:spPr>
          <a:xfrm>
            <a:off x="2056983" y="686865"/>
            <a:ext cx="6822015" cy="2353260"/>
          </a:xfrm>
          <a:prstGeom prst="rect">
            <a:avLst/>
          </a:prstGeom>
        </p:spPr>
      </p:pic>
      <p:sp>
        <p:nvSpPr>
          <p:cNvPr id="8" name="TextBox 7">
            <a:extLst>
              <a:ext uri="{FF2B5EF4-FFF2-40B4-BE49-F238E27FC236}">
                <a16:creationId xmlns:a16="http://schemas.microsoft.com/office/drawing/2014/main" xmlns="" id="{D5E9BEBC-195A-C262-A82D-1BC98E145704}"/>
              </a:ext>
            </a:extLst>
          </p:cNvPr>
          <p:cNvSpPr txBox="1"/>
          <p:nvPr/>
        </p:nvSpPr>
        <p:spPr>
          <a:xfrm>
            <a:off x="1114926" y="2559368"/>
            <a:ext cx="9962147" cy="954107"/>
          </a:xfrm>
          <a:prstGeom prst="rect">
            <a:avLst/>
          </a:prstGeom>
          <a:noFill/>
        </p:spPr>
        <p:txBody>
          <a:bodyPr wrap="square">
            <a:spAutoFit/>
          </a:bodyPr>
          <a:lstStyle/>
          <a:p>
            <a:r>
              <a:rPr lang="vi-VN" sz="2800" b="1">
                <a:latin typeface="Times New Roman" panose="02020603050405020304" pitchFamily="18" charset="0"/>
                <a:cs typeface="Times New Roman" panose="02020603050405020304" pitchFamily="18" charset="0"/>
              </a:rPr>
              <a:t>Em hãy kể những việc làm của mình thể hiện sự tích cực trong lao động?</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61032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par>
                          <p:cTn id="16" fill="hold">
                            <p:stCondLst>
                              <p:cond delay="1000"/>
                            </p:stCondLst>
                            <p:childTnLst>
                              <p:par>
                                <p:cTn id="17" presetID="2" presetClass="entr" presetSubtype="4"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1000" fill="hold"/>
                                        <p:tgtEl>
                                          <p:spTgt spid="8"/>
                                        </p:tgtEl>
                                        <p:attrNameLst>
                                          <p:attrName>ppt_w</p:attrName>
                                        </p:attrNameLst>
                                      </p:cBhvr>
                                      <p:tavLst>
                                        <p:tav tm="0">
                                          <p:val>
                                            <p:fltVal val="0"/>
                                          </p:val>
                                        </p:tav>
                                        <p:tav tm="100000">
                                          <p:val>
                                            <p:strVal val="#ppt_w"/>
                                          </p:val>
                                        </p:tav>
                                      </p:tavLst>
                                    </p:anim>
                                    <p:anim calcmode="lin" valueType="num">
                                      <p:cBhvr>
                                        <p:cTn id="31" dur="1000" fill="hold"/>
                                        <p:tgtEl>
                                          <p:spTgt spid="8"/>
                                        </p:tgtEl>
                                        <p:attrNameLst>
                                          <p:attrName>ppt_h</p:attrName>
                                        </p:attrNameLst>
                                      </p:cBhvr>
                                      <p:tavLst>
                                        <p:tav tm="0">
                                          <p:val>
                                            <p:fltVal val="0"/>
                                          </p:val>
                                        </p:tav>
                                        <p:tav tm="100000">
                                          <p:val>
                                            <p:strVal val="#ppt_h"/>
                                          </p:val>
                                        </p:tav>
                                      </p:tavLst>
                                    </p:anim>
                                    <p:anim calcmode="lin" valueType="num">
                                      <p:cBhvr>
                                        <p:cTn id="32" dur="1000" fill="hold"/>
                                        <p:tgtEl>
                                          <p:spTgt spid="8"/>
                                        </p:tgtEl>
                                        <p:attrNameLst>
                                          <p:attrName>style.rotation</p:attrName>
                                        </p:attrNameLst>
                                      </p:cBhvr>
                                      <p:tavLst>
                                        <p:tav tm="0">
                                          <p:val>
                                            <p:fltVal val="90"/>
                                          </p:val>
                                        </p:tav>
                                        <p:tav tm="100000">
                                          <p:val>
                                            <p:fltVal val="0"/>
                                          </p:val>
                                        </p:tav>
                                      </p:tavLst>
                                    </p:anim>
                                    <p:animEffect transition="in" filter="fade">
                                      <p:cBhvr>
                                        <p:cTn id="3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BDB8CD55-C154-49F8-8C2D-B3B48B2AA4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2" name="组合 1">
            <a:extLst>
              <a:ext uri="{FF2B5EF4-FFF2-40B4-BE49-F238E27FC236}">
                <a16:creationId xmlns:a16="http://schemas.microsoft.com/office/drawing/2014/main" xmlns="" id="{1262068F-6AF3-46D8-AC5D-3DCAA2D97414}"/>
              </a:ext>
            </a:extLst>
          </p:cNvPr>
          <p:cNvGrpSpPr/>
          <p:nvPr/>
        </p:nvGrpSpPr>
        <p:grpSpPr>
          <a:xfrm>
            <a:off x="431803" y="-166997"/>
            <a:ext cx="11905343" cy="7250049"/>
            <a:chOff x="431801" y="-166997"/>
            <a:chExt cx="11905342" cy="7250049"/>
          </a:xfrm>
        </p:grpSpPr>
        <p:pic>
          <p:nvPicPr>
            <p:cNvPr id="5" name="图片 4">
              <a:extLst>
                <a:ext uri="{FF2B5EF4-FFF2-40B4-BE49-F238E27FC236}">
                  <a16:creationId xmlns:a16="http://schemas.microsoft.com/office/drawing/2014/main" xmlns="" id="{5B91DD3B-FD13-4E8F-B4F0-8671094D17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H="1">
              <a:off x="3094285" y="-2494643"/>
              <a:ext cx="6580373" cy="11905342"/>
            </a:xfrm>
            <a:prstGeom prst="rect">
              <a:avLst/>
            </a:prstGeom>
          </p:spPr>
        </p:pic>
        <p:pic>
          <p:nvPicPr>
            <p:cNvPr id="6" name="图片 5">
              <a:extLst>
                <a:ext uri="{FF2B5EF4-FFF2-40B4-BE49-F238E27FC236}">
                  <a16:creationId xmlns:a16="http://schemas.microsoft.com/office/drawing/2014/main" xmlns="" id="{C67F61E9-FA8C-463F-B7EE-BBDE8B4DF9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650591" y="-2385787"/>
              <a:ext cx="7250049" cy="11687630"/>
            </a:xfrm>
            <a:prstGeom prst="rect">
              <a:avLst/>
            </a:prstGeom>
          </p:spPr>
        </p:pic>
      </p:grpSp>
      <p:pic>
        <p:nvPicPr>
          <p:cNvPr id="7" name="图片 6">
            <a:extLst>
              <a:ext uri="{FF2B5EF4-FFF2-40B4-BE49-F238E27FC236}">
                <a16:creationId xmlns:a16="http://schemas.microsoft.com/office/drawing/2014/main" xmlns="" id="{431E356A-FB1A-44E6-B91D-DCD3CBBA04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8804">
            <a:off x="8290325" y="3254572"/>
            <a:ext cx="3574559" cy="3669880"/>
          </a:xfrm>
          <a:prstGeom prst="rect">
            <a:avLst/>
          </a:prstGeom>
        </p:spPr>
      </p:pic>
      <p:pic>
        <p:nvPicPr>
          <p:cNvPr id="8" name="图片 7">
            <a:extLst>
              <a:ext uri="{FF2B5EF4-FFF2-40B4-BE49-F238E27FC236}">
                <a16:creationId xmlns:a16="http://schemas.microsoft.com/office/drawing/2014/main" xmlns="" id="{323B4D06-4949-4E4F-B796-27A958D841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 y="95616"/>
            <a:ext cx="3422481" cy="3942984"/>
          </a:xfrm>
          <a:prstGeom prst="rect">
            <a:avLst/>
          </a:prstGeom>
        </p:spPr>
      </p:pic>
      <p:pic>
        <p:nvPicPr>
          <p:cNvPr id="9" name="图片 8">
            <a:extLst>
              <a:ext uri="{FF2B5EF4-FFF2-40B4-BE49-F238E27FC236}">
                <a16:creationId xmlns:a16="http://schemas.microsoft.com/office/drawing/2014/main" xmlns="" id="{EB582B64-CF5B-4D8C-A62B-588EAF34837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195437">
            <a:off x="325951" y="4758041"/>
            <a:ext cx="1590229" cy="1915887"/>
          </a:xfrm>
          <a:prstGeom prst="rect">
            <a:avLst/>
          </a:prstGeom>
        </p:spPr>
      </p:pic>
      <p:pic>
        <p:nvPicPr>
          <p:cNvPr id="10" name="图片 9">
            <a:extLst>
              <a:ext uri="{FF2B5EF4-FFF2-40B4-BE49-F238E27FC236}">
                <a16:creationId xmlns:a16="http://schemas.microsoft.com/office/drawing/2014/main" xmlns="" id="{0125DB28-45C7-4840-A651-379CF974E0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49800" y="14861"/>
            <a:ext cx="1266825" cy="1463801"/>
          </a:xfrm>
          <a:prstGeom prst="rect">
            <a:avLst/>
          </a:prstGeom>
        </p:spPr>
      </p:pic>
      <p:pic>
        <p:nvPicPr>
          <p:cNvPr id="3" name="Picture 2">
            <a:extLst>
              <a:ext uri="{FF2B5EF4-FFF2-40B4-BE49-F238E27FC236}">
                <a16:creationId xmlns:a16="http://schemas.microsoft.com/office/drawing/2014/main" xmlns="" id="{FAF18002-DF74-41BE-8684-0B8230A49F7B}"/>
              </a:ext>
            </a:extLst>
          </p:cNvPr>
          <p:cNvPicPr>
            <a:picLocks noChangeAspect="1"/>
          </p:cNvPicPr>
          <p:nvPr/>
        </p:nvPicPr>
        <p:blipFill>
          <a:blip r:embed="rId10"/>
          <a:stretch>
            <a:fillRect/>
          </a:stretch>
        </p:blipFill>
        <p:spPr>
          <a:xfrm>
            <a:off x="468085" y="975402"/>
            <a:ext cx="11687631" cy="4740582"/>
          </a:xfrm>
          <a:prstGeom prst="rect">
            <a:avLst/>
          </a:prstGeom>
        </p:spPr>
      </p:pic>
      <p:pic>
        <p:nvPicPr>
          <p:cNvPr id="11" name="Picture 10">
            <a:extLst>
              <a:ext uri="{FF2B5EF4-FFF2-40B4-BE49-F238E27FC236}">
                <a16:creationId xmlns:a16="http://schemas.microsoft.com/office/drawing/2014/main" xmlns="" id="{55FED888-D7E0-56B2-172E-E73E04A8727D}"/>
              </a:ext>
            </a:extLst>
          </p:cNvPr>
          <p:cNvPicPr>
            <a:picLocks noChangeAspect="1"/>
          </p:cNvPicPr>
          <p:nvPr/>
        </p:nvPicPr>
        <p:blipFill>
          <a:blip r:embed="rId10"/>
          <a:stretch>
            <a:fillRect/>
          </a:stretch>
        </p:blipFill>
        <p:spPr>
          <a:xfrm>
            <a:off x="516210" y="976350"/>
            <a:ext cx="11687631" cy="4740582"/>
          </a:xfrm>
          <a:prstGeom prst="rect">
            <a:avLst/>
          </a:prstGeom>
        </p:spPr>
      </p:pic>
    </p:spTree>
    <p:extLst>
      <p:ext uri="{BB962C8B-B14F-4D97-AF65-F5344CB8AC3E}">
        <p14:creationId xmlns:p14="http://schemas.microsoft.com/office/powerpoint/2010/main" val="21275825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 calcmode="lin" valueType="num">
                                      <p:cBhvr>
                                        <p:cTn id="15" dur="500" fill="hold"/>
                                        <p:tgtEl>
                                          <p:spTgt spid="9"/>
                                        </p:tgtEl>
                                        <p:attrNameLst>
                                          <p:attrName>style.rotation</p:attrName>
                                        </p:attrNameLst>
                                      </p:cBhvr>
                                      <p:tavLst>
                                        <p:tav tm="0">
                                          <p:val>
                                            <p:fltVal val="90"/>
                                          </p:val>
                                        </p:tav>
                                        <p:tav tm="100000">
                                          <p:val>
                                            <p:fltVal val="0"/>
                                          </p:val>
                                        </p:tav>
                                      </p:tavLst>
                                    </p:anim>
                                    <p:animEffect transition="in" filter="fade">
                                      <p:cBhvr>
                                        <p:cTn id="16" dur="500"/>
                                        <p:tgtEl>
                                          <p:spTgt spid="9"/>
                                        </p:tgtEl>
                                      </p:cBhvr>
                                    </p:animEffect>
                                  </p:childTnLst>
                                </p:cTn>
                              </p:par>
                              <p:par>
                                <p:cTn id="17" presetID="3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 calcmode="lin" valueType="num">
                                      <p:cBhvr>
                                        <p:cTn id="21" dur="500" fill="hold"/>
                                        <p:tgtEl>
                                          <p:spTgt spid="10"/>
                                        </p:tgtEl>
                                        <p:attrNameLst>
                                          <p:attrName>style.rotation</p:attrName>
                                        </p:attrNameLst>
                                      </p:cBhvr>
                                      <p:tavLst>
                                        <p:tav tm="0">
                                          <p:val>
                                            <p:fltVal val="90"/>
                                          </p:val>
                                        </p:tav>
                                        <p:tav tm="100000">
                                          <p:val>
                                            <p:fltVal val="0"/>
                                          </p:val>
                                        </p:tav>
                                      </p:tavLst>
                                    </p:anim>
                                    <p:animEffect transition="in" filter="fade">
                                      <p:cBhvr>
                                        <p:cTn id="22" dur="500"/>
                                        <p:tgtEl>
                                          <p:spTgt spid="10"/>
                                        </p:tgtEl>
                                      </p:cBhvr>
                                    </p:animEffect>
                                  </p:childTnLst>
                                </p:cTn>
                              </p:par>
                            </p:childTnLst>
                          </p:cTn>
                        </p:par>
                        <p:par>
                          <p:cTn id="23" fill="hold">
                            <p:stCondLst>
                              <p:cond delay="1000"/>
                            </p:stCondLst>
                            <p:childTnLst>
                              <p:par>
                                <p:cTn id="24" presetID="2" presetClass="entr" presetSubtype="8"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0-#ppt_w/2"/>
                                          </p:val>
                                        </p:tav>
                                        <p:tav tm="100000">
                                          <p:val>
                                            <p:strVal val="#ppt_x"/>
                                          </p:val>
                                        </p:tav>
                                      </p:tavLst>
                                    </p:anim>
                                    <p:anim calcmode="lin" valueType="num">
                                      <p:cBhvr additive="base">
                                        <p:cTn id="27" dur="500" fill="hold"/>
                                        <p:tgtEl>
                                          <p:spTgt spid="8"/>
                                        </p:tgtEl>
                                        <p:attrNameLst>
                                          <p:attrName>ppt_y</p:attrName>
                                        </p:attrNameLst>
                                      </p:cBhvr>
                                      <p:tavLst>
                                        <p:tav tm="0">
                                          <p:val>
                                            <p:strVal val="#ppt_y"/>
                                          </p:val>
                                        </p:tav>
                                        <p:tav tm="100000">
                                          <p:val>
                                            <p:strVal val="#ppt_y"/>
                                          </p:val>
                                        </p:tav>
                                      </p:tavLst>
                                    </p:anim>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y Video4">
            <a:hlinkClick r:id="" action="ppaction://media"/>
            <a:extLst>
              <a:ext uri="{FF2B5EF4-FFF2-40B4-BE49-F238E27FC236}">
                <a16:creationId xmlns:a16="http://schemas.microsoft.com/office/drawing/2014/main" xmlns="" id="{85709D39-ED2E-949C-25AF-8CC723349CA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446" y="-1"/>
            <a:ext cx="12123553" cy="6819499"/>
          </a:xfrm>
          <a:prstGeom prst="rect">
            <a:avLst/>
          </a:prstGeom>
        </p:spPr>
      </p:pic>
    </p:spTree>
    <p:extLst>
      <p:ext uri="{BB962C8B-B14F-4D97-AF65-F5344CB8AC3E}">
        <p14:creationId xmlns:p14="http://schemas.microsoft.com/office/powerpoint/2010/main" val="6957325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3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FBEA529-9A84-4015-968D-937C700CB9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2" name="组合 1">
            <a:extLst>
              <a:ext uri="{FF2B5EF4-FFF2-40B4-BE49-F238E27FC236}">
                <a16:creationId xmlns:a16="http://schemas.microsoft.com/office/drawing/2014/main" xmlns="" id="{14BFBCF3-1133-45DF-92CC-D5D0B5C1C323}"/>
              </a:ext>
            </a:extLst>
          </p:cNvPr>
          <p:cNvGrpSpPr/>
          <p:nvPr/>
        </p:nvGrpSpPr>
        <p:grpSpPr>
          <a:xfrm>
            <a:off x="-1" y="-76199"/>
            <a:ext cx="12337144" cy="7235453"/>
            <a:chOff x="-1" y="-76199"/>
            <a:chExt cx="12337144" cy="7235453"/>
          </a:xfrm>
        </p:grpSpPr>
        <p:pic>
          <p:nvPicPr>
            <p:cNvPr id="5" name="图片 4">
              <a:extLst>
                <a:ext uri="{FF2B5EF4-FFF2-40B4-BE49-F238E27FC236}">
                  <a16:creationId xmlns:a16="http://schemas.microsoft.com/office/drawing/2014/main" xmlns="" id="{FC6C847E-497A-4AF8-B56D-F458AFBC01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H="1">
              <a:off x="3094285" y="-2494643"/>
              <a:ext cx="6580373" cy="11905342"/>
            </a:xfrm>
            <a:prstGeom prst="rect">
              <a:avLst/>
            </a:prstGeom>
          </p:spPr>
        </p:pic>
        <p:pic>
          <p:nvPicPr>
            <p:cNvPr id="6" name="图片 5">
              <a:extLst>
                <a:ext uri="{FF2B5EF4-FFF2-40B4-BE49-F238E27FC236}">
                  <a16:creationId xmlns:a16="http://schemas.microsoft.com/office/drawing/2014/main" xmlns="" id="{97B16398-C432-4E77-83FF-CB7D7EAFD5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441988" y="-2518188"/>
              <a:ext cx="7235453" cy="12119432"/>
            </a:xfrm>
            <a:prstGeom prst="rect">
              <a:avLst/>
            </a:prstGeom>
          </p:spPr>
        </p:pic>
      </p:grpSp>
      <p:pic>
        <p:nvPicPr>
          <p:cNvPr id="14" name="图形 13">
            <a:extLst>
              <a:ext uri="{FF2B5EF4-FFF2-40B4-BE49-F238E27FC236}">
                <a16:creationId xmlns:a16="http://schemas.microsoft.com/office/drawing/2014/main" xmlns="" id="{71937146-2DCE-424E-A7BE-F3A98B6C637D}"/>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208872" y="5257801"/>
            <a:ext cx="1910561" cy="1545307"/>
          </a:xfrm>
          <a:prstGeom prst="rect">
            <a:avLst/>
          </a:prstGeom>
        </p:spPr>
      </p:pic>
      <p:pic>
        <p:nvPicPr>
          <p:cNvPr id="16" name="图片 15">
            <a:extLst>
              <a:ext uri="{FF2B5EF4-FFF2-40B4-BE49-F238E27FC236}">
                <a16:creationId xmlns:a16="http://schemas.microsoft.com/office/drawing/2014/main" xmlns="" id="{50E2F026-5F5D-4D62-A186-5398E6AC9B9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669" y="76985"/>
            <a:ext cx="1055624" cy="1219761"/>
          </a:xfrm>
          <a:prstGeom prst="rect">
            <a:avLst/>
          </a:prstGeom>
        </p:spPr>
      </p:pic>
      <p:sp>
        <p:nvSpPr>
          <p:cNvPr id="3" name="TextBox 2">
            <a:extLst>
              <a:ext uri="{FF2B5EF4-FFF2-40B4-BE49-F238E27FC236}">
                <a16:creationId xmlns:a16="http://schemas.microsoft.com/office/drawing/2014/main" xmlns="" id="{265D4850-6130-C02F-3726-56973675B8C1}"/>
              </a:ext>
            </a:extLst>
          </p:cNvPr>
          <p:cNvSpPr txBox="1"/>
          <p:nvPr/>
        </p:nvSpPr>
        <p:spPr>
          <a:xfrm>
            <a:off x="1309037" y="1031179"/>
            <a:ext cx="9298004" cy="954107"/>
          </a:xfrm>
          <a:prstGeom prst="rect">
            <a:avLst/>
          </a:prstGeom>
          <a:noFill/>
        </p:spPr>
        <p:txBody>
          <a:bodyPr wrap="square">
            <a:spAutoFit/>
          </a:bodyPr>
          <a:lstStyle/>
          <a:p>
            <a:r>
              <a:rPr lang="vi-VN" sz="2800" b="1">
                <a:solidFill>
                  <a:srgbClr val="FF0000"/>
                </a:solidFill>
                <a:latin typeface="Times New Roman" panose="02020603050405020304" pitchFamily="18" charset="0"/>
                <a:ea typeface="Arial" panose="020B0604020202020204" pitchFamily="34" charset="0"/>
              </a:rPr>
              <a:t>Các nhân vật trong bài đã thể hiện mình yêu lao động như thế nào?</a:t>
            </a:r>
            <a:endParaRPr lang="en-US" sz="2800">
              <a:solidFill>
                <a:srgbClr val="FF0000"/>
              </a:solidFill>
            </a:endParaRPr>
          </a:p>
        </p:txBody>
      </p:sp>
      <p:sp>
        <p:nvSpPr>
          <p:cNvPr id="8" name="TextBox 7">
            <a:extLst>
              <a:ext uri="{FF2B5EF4-FFF2-40B4-BE49-F238E27FC236}">
                <a16:creationId xmlns:a16="http://schemas.microsoft.com/office/drawing/2014/main" xmlns="" id="{9D5DBD46-40F1-A809-714B-F366FBA1734E}"/>
              </a:ext>
            </a:extLst>
          </p:cNvPr>
          <p:cNvSpPr txBox="1"/>
          <p:nvPr/>
        </p:nvSpPr>
        <p:spPr>
          <a:xfrm>
            <a:off x="1068405" y="2155730"/>
            <a:ext cx="10337532" cy="1384995"/>
          </a:xfrm>
          <a:prstGeom prst="rect">
            <a:avLst/>
          </a:prstGeom>
          <a:noFill/>
        </p:spPr>
        <p:txBody>
          <a:bodyPr wrap="square">
            <a:spAutoFit/>
          </a:bodyPr>
          <a:lstStyle/>
          <a:p>
            <a:r>
              <a:rPr lang="vi-VN" sz="2800" b="1">
                <a:latin typeface="Times New Roman" panose="02020603050405020304" pitchFamily="18" charset="0"/>
                <a:ea typeface="Arial" panose="020B0604020202020204" pitchFamily="34" charset="0"/>
              </a:rPr>
              <a:t>Các nhân vật trong bài đã thể hiện mình yêu lao động: Làm việc theo khả năng của mình (Bà thì quét sân to còn em bé thì chăm lo quét nhà).</a:t>
            </a:r>
            <a:endParaRPr lang="en-US" sz="2800"/>
          </a:p>
        </p:txBody>
      </p:sp>
    </p:spTree>
    <p:extLst>
      <p:ext uri="{BB962C8B-B14F-4D97-AF65-F5344CB8AC3E}">
        <p14:creationId xmlns:p14="http://schemas.microsoft.com/office/powerpoint/2010/main" val="14010350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par>
                          <p:cTn id="16" fill="hold">
                            <p:stCondLst>
                              <p:cond delay="1000"/>
                            </p:stCondLst>
                            <p:childTnLst>
                              <p:par>
                                <p:cTn id="17" presetID="2" presetClass="entr" presetSubtype="4"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FBEA529-9A84-4015-968D-937C700CB9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7000" y="-2721892"/>
            <a:ext cx="6858000" cy="12192000"/>
          </a:xfrm>
          <a:prstGeom prst="rect">
            <a:avLst/>
          </a:prstGeom>
        </p:spPr>
      </p:pic>
      <p:pic>
        <p:nvPicPr>
          <p:cNvPr id="14" name="图形 13">
            <a:extLst>
              <a:ext uri="{FF2B5EF4-FFF2-40B4-BE49-F238E27FC236}">
                <a16:creationId xmlns:a16="http://schemas.microsoft.com/office/drawing/2014/main" xmlns="" id="{71937146-2DCE-424E-A7BE-F3A98B6C637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007602" y="5095009"/>
            <a:ext cx="2111831" cy="1708099"/>
          </a:xfrm>
          <a:prstGeom prst="rect">
            <a:avLst/>
          </a:prstGeom>
        </p:spPr>
      </p:pic>
      <p:pic>
        <p:nvPicPr>
          <p:cNvPr id="16" name="图片 15">
            <a:extLst>
              <a:ext uri="{FF2B5EF4-FFF2-40B4-BE49-F238E27FC236}">
                <a16:creationId xmlns:a16="http://schemas.microsoft.com/office/drawing/2014/main" xmlns="" id="{50E2F026-5F5D-4D62-A186-5398E6AC9B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669" y="76985"/>
            <a:ext cx="1055624" cy="1219761"/>
          </a:xfrm>
          <a:prstGeom prst="rect">
            <a:avLst/>
          </a:prstGeom>
        </p:spPr>
      </p:pic>
      <p:pic>
        <p:nvPicPr>
          <p:cNvPr id="3" name="Picture 2">
            <a:extLst>
              <a:ext uri="{FF2B5EF4-FFF2-40B4-BE49-F238E27FC236}">
                <a16:creationId xmlns:a16="http://schemas.microsoft.com/office/drawing/2014/main" xmlns="" id="{657881D8-DA06-0B2D-CB27-6DDC1761AD9B}"/>
              </a:ext>
            </a:extLst>
          </p:cNvPr>
          <p:cNvPicPr>
            <a:picLocks noChangeAspect="1"/>
          </p:cNvPicPr>
          <p:nvPr/>
        </p:nvPicPr>
        <p:blipFill>
          <a:blip r:embed="rId8"/>
          <a:stretch>
            <a:fillRect/>
          </a:stretch>
        </p:blipFill>
        <p:spPr>
          <a:xfrm rot="20966887">
            <a:off x="1554623" y="1835539"/>
            <a:ext cx="8684335" cy="2291153"/>
          </a:xfrm>
          <a:prstGeom prst="rect">
            <a:avLst/>
          </a:prstGeom>
        </p:spPr>
      </p:pic>
    </p:spTree>
    <p:custDataLst>
      <p:tags r:id="rId1"/>
    </p:custDataLst>
    <p:extLst>
      <p:ext uri="{BB962C8B-B14F-4D97-AF65-F5344CB8AC3E}">
        <p14:creationId xmlns:p14="http://schemas.microsoft.com/office/powerpoint/2010/main" val="2312881766"/>
      </p:ext>
    </p:extLst>
  </p:cSld>
  <p:clrMapOvr>
    <a:masterClrMapping/>
  </p:clrMapOvr>
  <mc:AlternateContent xmlns:mc="http://schemas.openxmlformats.org/markup-compatibility/2006" xmlns:p14="http://schemas.microsoft.com/office/powerpoint/2010/main">
    <mc:Choice Requires="p14">
      <p:transition spd="slow" p14:dur="1200" advTm="4426">
        <p14:prism/>
      </p:transition>
    </mc:Choice>
    <mc:Fallback xmlns="">
      <p:transition spd="slow" advTm="44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Effect transition="in" filter="fade">
                                      <p:cBhvr>
                                        <p:cTn id="9" dur="750"/>
                                        <p:tgtEl>
                                          <p:spTgt spid="16"/>
                                        </p:tgtEl>
                                      </p:cBhvr>
                                    </p:animEffect>
                                  </p:childTnLst>
                                </p:cTn>
                              </p:par>
                            </p:childTnLst>
                          </p:cTn>
                        </p:par>
                        <p:par>
                          <p:cTn id="10" fill="hold">
                            <p:stCondLst>
                              <p:cond delay="750"/>
                            </p:stCondLst>
                            <p:childTnLst>
                              <p:par>
                                <p:cTn id="11" presetID="2" presetClass="entr" presetSubtype="4"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750" fill="hold"/>
                                        <p:tgtEl>
                                          <p:spTgt spid="14"/>
                                        </p:tgtEl>
                                        <p:attrNameLst>
                                          <p:attrName>ppt_x</p:attrName>
                                        </p:attrNameLst>
                                      </p:cBhvr>
                                      <p:tavLst>
                                        <p:tav tm="0">
                                          <p:val>
                                            <p:strVal val="#ppt_x"/>
                                          </p:val>
                                        </p:tav>
                                        <p:tav tm="100000">
                                          <p:val>
                                            <p:strVal val="#ppt_x"/>
                                          </p:val>
                                        </p:tav>
                                      </p:tavLst>
                                    </p:anim>
                                    <p:anim calcmode="lin" valueType="num">
                                      <p:cBhvr additive="base">
                                        <p:cTn id="14"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FBEA529-9A84-4015-968D-937C700CB9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2" name="组合 1">
            <a:extLst>
              <a:ext uri="{FF2B5EF4-FFF2-40B4-BE49-F238E27FC236}">
                <a16:creationId xmlns:a16="http://schemas.microsoft.com/office/drawing/2014/main" xmlns="" id="{14BFBCF3-1133-45DF-92CC-D5D0B5C1C323}"/>
              </a:ext>
            </a:extLst>
          </p:cNvPr>
          <p:cNvGrpSpPr/>
          <p:nvPr/>
        </p:nvGrpSpPr>
        <p:grpSpPr>
          <a:xfrm>
            <a:off x="110669" y="54892"/>
            <a:ext cx="12337144" cy="6934199"/>
            <a:chOff x="-1" y="-76197"/>
            <a:chExt cx="12337144" cy="6934199"/>
          </a:xfrm>
        </p:grpSpPr>
        <p:pic>
          <p:nvPicPr>
            <p:cNvPr id="5" name="图片 4">
              <a:extLst>
                <a:ext uri="{FF2B5EF4-FFF2-40B4-BE49-F238E27FC236}">
                  <a16:creationId xmlns:a16="http://schemas.microsoft.com/office/drawing/2014/main" xmlns="" id="{FC6C847E-497A-4AF8-B56D-F458AFBC01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H="1">
              <a:off x="3094285" y="-2494643"/>
              <a:ext cx="6580373" cy="11905342"/>
            </a:xfrm>
            <a:prstGeom prst="rect">
              <a:avLst/>
            </a:prstGeom>
          </p:spPr>
        </p:pic>
        <p:pic>
          <p:nvPicPr>
            <p:cNvPr id="6" name="图片 5">
              <a:extLst>
                <a:ext uri="{FF2B5EF4-FFF2-40B4-BE49-F238E27FC236}">
                  <a16:creationId xmlns:a16="http://schemas.microsoft.com/office/drawing/2014/main" xmlns="" id="{97B16398-C432-4E77-83FF-CB7D7EAFD5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592615" y="-2668813"/>
              <a:ext cx="6934199" cy="12119432"/>
            </a:xfrm>
            <a:prstGeom prst="rect">
              <a:avLst/>
            </a:prstGeom>
          </p:spPr>
        </p:pic>
      </p:grpSp>
      <p:pic>
        <p:nvPicPr>
          <p:cNvPr id="14" name="图形 13">
            <a:extLst>
              <a:ext uri="{FF2B5EF4-FFF2-40B4-BE49-F238E27FC236}">
                <a16:creationId xmlns:a16="http://schemas.microsoft.com/office/drawing/2014/main" xmlns="" id="{71937146-2DCE-424E-A7BE-F3A98B6C637D}"/>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007602" y="5095009"/>
            <a:ext cx="2111831" cy="1708099"/>
          </a:xfrm>
          <a:prstGeom prst="rect">
            <a:avLst/>
          </a:prstGeom>
        </p:spPr>
      </p:pic>
      <p:pic>
        <p:nvPicPr>
          <p:cNvPr id="16" name="图片 15">
            <a:extLst>
              <a:ext uri="{FF2B5EF4-FFF2-40B4-BE49-F238E27FC236}">
                <a16:creationId xmlns:a16="http://schemas.microsoft.com/office/drawing/2014/main" xmlns="" id="{50E2F026-5F5D-4D62-A186-5398E6AC9B9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669" y="76985"/>
            <a:ext cx="1055624" cy="1219761"/>
          </a:xfrm>
          <a:prstGeom prst="rect">
            <a:avLst/>
          </a:prstGeom>
        </p:spPr>
      </p:pic>
      <p:sp>
        <p:nvSpPr>
          <p:cNvPr id="3" name="TextBox 2">
            <a:extLst>
              <a:ext uri="{FF2B5EF4-FFF2-40B4-BE49-F238E27FC236}">
                <a16:creationId xmlns:a16="http://schemas.microsoft.com/office/drawing/2014/main" xmlns="" id="{4068551F-690F-424D-F5A4-5E2C5F224062}"/>
              </a:ext>
            </a:extLst>
          </p:cNvPr>
          <p:cNvSpPr txBox="1"/>
          <p:nvPr/>
        </p:nvSpPr>
        <p:spPr>
          <a:xfrm>
            <a:off x="1128483" y="1666447"/>
            <a:ext cx="10248578" cy="954107"/>
          </a:xfrm>
          <a:prstGeom prst="rect">
            <a:avLst/>
          </a:prstGeom>
          <a:noFill/>
        </p:spPr>
        <p:txBody>
          <a:bodyPr wrap="square">
            <a:spAutoFit/>
          </a:bodyPr>
          <a:lstStyle/>
          <a:p>
            <a:r>
              <a:rPr lang="vi-VN" sz="2800" b="1">
                <a:solidFill>
                  <a:srgbClr val="FF0000"/>
                </a:solidFill>
                <a:latin typeface="Times New Roman" panose="02020603050405020304" pitchFamily="18" charset="0"/>
                <a:ea typeface="Arial" panose="020B0604020202020204" pitchFamily="34" charset="0"/>
              </a:rPr>
              <a:t>Hoạt động 1: Xác định hành vi, việc làm thể hiện sự tích cực, tự giác trong lao động.</a:t>
            </a:r>
            <a:endParaRPr lang="en-US" sz="2800">
              <a:solidFill>
                <a:srgbClr val="FF0000"/>
              </a:solidFill>
            </a:endParaRPr>
          </a:p>
        </p:txBody>
      </p:sp>
      <p:sp>
        <p:nvSpPr>
          <p:cNvPr id="7" name="TextBox 6">
            <a:extLst>
              <a:ext uri="{FF2B5EF4-FFF2-40B4-BE49-F238E27FC236}">
                <a16:creationId xmlns:a16="http://schemas.microsoft.com/office/drawing/2014/main" xmlns="" id="{7F35B859-D080-210C-BDB6-3915172663EF}"/>
              </a:ext>
            </a:extLst>
          </p:cNvPr>
          <p:cNvSpPr txBox="1"/>
          <p:nvPr/>
        </p:nvSpPr>
        <p:spPr>
          <a:xfrm>
            <a:off x="1101370" y="2601886"/>
            <a:ext cx="9962147" cy="954107"/>
          </a:xfrm>
          <a:prstGeom prst="rect">
            <a:avLst/>
          </a:prstGeom>
          <a:noFill/>
        </p:spPr>
        <p:txBody>
          <a:bodyPr wrap="square">
            <a:spAutoFit/>
          </a:bodyPr>
          <a:lstStyle/>
          <a:p>
            <a:r>
              <a:rPr lang="vi-VN" sz="2800" b="1">
                <a:solidFill>
                  <a:srgbClr val="002060"/>
                </a:solidFill>
                <a:effectLst/>
                <a:latin typeface="Times New Roman" panose="02020603050405020304" pitchFamily="18" charset="0"/>
                <a:ea typeface="Arial" panose="020B0604020202020204" pitchFamily="34" charset="0"/>
              </a:rPr>
              <a:t>Nhiệm vụ: </a:t>
            </a:r>
            <a:r>
              <a:rPr lang="vi-VN" sz="2800" b="1">
                <a:effectLst/>
                <a:latin typeface="Times New Roman" panose="02020603050405020304" pitchFamily="18" charset="0"/>
                <a:ea typeface="Arial" panose="020B0604020202020204" pitchFamily="34" charset="0"/>
              </a:rPr>
              <a:t>Đọc những hành vi, việc làm được nêu trong sách giáo khoa.</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34214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750" fill="hold"/>
                                        <p:tgtEl>
                                          <p:spTgt spid="16"/>
                                        </p:tgtEl>
                                        <p:attrNameLst>
                                          <p:attrName>ppt_w</p:attrName>
                                        </p:attrNameLst>
                                      </p:cBhvr>
                                      <p:tavLst>
                                        <p:tav tm="0">
                                          <p:val>
                                            <p:fltVal val="0"/>
                                          </p:val>
                                        </p:tav>
                                        <p:tav tm="100000">
                                          <p:val>
                                            <p:strVal val="#ppt_w"/>
                                          </p:val>
                                        </p:tav>
                                      </p:tavLst>
                                    </p:anim>
                                    <p:anim calcmode="lin" valueType="num">
                                      <p:cBhvr>
                                        <p:cTn id="14" dur="750" fill="hold"/>
                                        <p:tgtEl>
                                          <p:spTgt spid="16"/>
                                        </p:tgtEl>
                                        <p:attrNameLst>
                                          <p:attrName>ppt_h</p:attrName>
                                        </p:attrNameLst>
                                      </p:cBhvr>
                                      <p:tavLst>
                                        <p:tav tm="0">
                                          <p:val>
                                            <p:fltVal val="0"/>
                                          </p:val>
                                        </p:tav>
                                        <p:tav tm="100000">
                                          <p:val>
                                            <p:strVal val="#ppt_h"/>
                                          </p:val>
                                        </p:tav>
                                      </p:tavLst>
                                    </p:anim>
                                    <p:animEffect transition="in" filter="fade">
                                      <p:cBhvr>
                                        <p:cTn id="15" dur="750"/>
                                        <p:tgtEl>
                                          <p:spTgt spid="16"/>
                                        </p:tgtEl>
                                      </p:cBhvr>
                                    </p:animEffect>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750" fill="hold"/>
                                        <p:tgtEl>
                                          <p:spTgt spid="14"/>
                                        </p:tgtEl>
                                        <p:attrNameLst>
                                          <p:attrName>ppt_x</p:attrName>
                                        </p:attrNameLst>
                                      </p:cBhvr>
                                      <p:tavLst>
                                        <p:tav tm="0">
                                          <p:val>
                                            <p:strVal val="#ppt_x"/>
                                          </p:val>
                                        </p:tav>
                                        <p:tav tm="100000">
                                          <p:val>
                                            <p:strVal val="#ppt_x"/>
                                          </p:val>
                                        </p:tav>
                                      </p:tavLst>
                                    </p:anim>
                                    <p:anim calcmode="lin" valueType="num">
                                      <p:cBhvr additive="base">
                                        <p:cTn id="20"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FBEA529-9A84-4015-968D-937C700CB9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2" name="组合 1">
            <a:extLst>
              <a:ext uri="{FF2B5EF4-FFF2-40B4-BE49-F238E27FC236}">
                <a16:creationId xmlns:a16="http://schemas.microsoft.com/office/drawing/2014/main" xmlns="" id="{14BFBCF3-1133-45DF-92CC-D5D0B5C1C323}"/>
              </a:ext>
            </a:extLst>
          </p:cNvPr>
          <p:cNvGrpSpPr/>
          <p:nvPr/>
        </p:nvGrpSpPr>
        <p:grpSpPr>
          <a:xfrm>
            <a:off x="110669" y="54892"/>
            <a:ext cx="12337144" cy="6934199"/>
            <a:chOff x="-1" y="-76197"/>
            <a:chExt cx="12337144" cy="6934199"/>
          </a:xfrm>
        </p:grpSpPr>
        <p:pic>
          <p:nvPicPr>
            <p:cNvPr id="5" name="图片 4">
              <a:extLst>
                <a:ext uri="{FF2B5EF4-FFF2-40B4-BE49-F238E27FC236}">
                  <a16:creationId xmlns:a16="http://schemas.microsoft.com/office/drawing/2014/main" xmlns="" id="{FC6C847E-497A-4AF8-B56D-F458AFBC01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H="1">
              <a:off x="3094285" y="-2494643"/>
              <a:ext cx="6580373" cy="11905342"/>
            </a:xfrm>
            <a:prstGeom prst="rect">
              <a:avLst/>
            </a:prstGeom>
          </p:spPr>
        </p:pic>
        <p:pic>
          <p:nvPicPr>
            <p:cNvPr id="6" name="图片 5">
              <a:extLst>
                <a:ext uri="{FF2B5EF4-FFF2-40B4-BE49-F238E27FC236}">
                  <a16:creationId xmlns:a16="http://schemas.microsoft.com/office/drawing/2014/main" xmlns="" id="{97B16398-C432-4E77-83FF-CB7D7EAFD5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592615" y="-2668813"/>
              <a:ext cx="6934199" cy="12119432"/>
            </a:xfrm>
            <a:prstGeom prst="rect">
              <a:avLst/>
            </a:prstGeom>
          </p:spPr>
        </p:pic>
      </p:grpSp>
      <p:pic>
        <p:nvPicPr>
          <p:cNvPr id="14" name="图形 13">
            <a:extLst>
              <a:ext uri="{FF2B5EF4-FFF2-40B4-BE49-F238E27FC236}">
                <a16:creationId xmlns:a16="http://schemas.microsoft.com/office/drawing/2014/main" xmlns="" id="{71937146-2DCE-424E-A7BE-F3A98B6C637D}"/>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007602" y="5095009"/>
            <a:ext cx="2111831" cy="1708099"/>
          </a:xfrm>
          <a:prstGeom prst="rect">
            <a:avLst/>
          </a:prstGeom>
        </p:spPr>
      </p:pic>
      <p:pic>
        <p:nvPicPr>
          <p:cNvPr id="16" name="图片 15">
            <a:extLst>
              <a:ext uri="{FF2B5EF4-FFF2-40B4-BE49-F238E27FC236}">
                <a16:creationId xmlns:a16="http://schemas.microsoft.com/office/drawing/2014/main" xmlns="" id="{50E2F026-5F5D-4D62-A186-5398E6AC9B9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669" y="76985"/>
            <a:ext cx="1055624" cy="1219761"/>
          </a:xfrm>
          <a:prstGeom prst="rect">
            <a:avLst/>
          </a:prstGeom>
        </p:spPr>
      </p:pic>
      <p:sp>
        <p:nvSpPr>
          <p:cNvPr id="7" name="TextBox 6">
            <a:extLst>
              <a:ext uri="{FF2B5EF4-FFF2-40B4-BE49-F238E27FC236}">
                <a16:creationId xmlns:a16="http://schemas.microsoft.com/office/drawing/2014/main" xmlns="" id="{E0C69FEF-0D6C-9B97-2ACB-56F6163A99BF}"/>
              </a:ext>
            </a:extLst>
          </p:cNvPr>
          <p:cNvSpPr txBox="1"/>
          <p:nvPr/>
        </p:nvSpPr>
        <p:spPr>
          <a:xfrm>
            <a:off x="995491" y="1128400"/>
            <a:ext cx="10420071" cy="3970318"/>
          </a:xfrm>
          <a:prstGeom prst="rect">
            <a:avLst/>
          </a:prstGeom>
          <a:noFill/>
        </p:spPr>
        <p:txBody>
          <a:bodyPr wrap="square">
            <a:spAutoFit/>
          </a:bodyPr>
          <a:lstStyle/>
          <a:p>
            <a:r>
              <a:rPr lang="en-US" sz="2800">
                <a:latin typeface="Times New Roman" panose="02020603050405020304" pitchFamily="18" charset="0"/>
                <a:cs typeface="Times New Roman" panose="02020603050405020304" pitchFamily="18" charset="0"/>
              </a:rPr>
              <a:t>a. Khi được bố mẹ giao việc gì, Thanh thường lấy lí do bận học bài để không làm.</a:t>
            </a:r>
          </a:p>
          <a:p>
            <a:r>
              <a:rPr lang="en-US" sz="2800">
                <a:latin typeface="Times New Roman" panose="02020603050405020304" pitchFamily="18" charset="0"/>
                <a:cs typeface="Times New Roman" panose="02020603050405020304" pitchFamily="18" charset="0"/>
              </a:rPr>
              <a:t>b. Tài tham gia đầy đủ và nhiệt tình các buổi lao động tại sân trường.</a:t>
            </a:r>
          </a:p>
          <a:p>
            <a:r>
              <a:rPr lang="en-US" sz="2800">
                <a:latin typeface="Times New Roman" panose="02020603050405020304" pitchFamily="18" charset="0"/>
                <a:cs typeface="Times New Roman" panose="02020603050405020304" pitchFamily="18" charset="0"/>
              </a:rPr>
              <a:t>c. Ngoài giờ học ở trường và ở nhà, Phụng thường giúp mẹ bán hàng ngoài chợ.</a:t>
            </a:r>
          </a:p>
          <a:p>
            <a:r>
              <a:rPr lang="en-US" sz="2800">
                <a:latin typeface="Times New Roman" panose="02020603050405020304" pitchFamily="18" charset="0"/>
                <a:cs typeface="Times New Roman" panose="02020603050405020304" pitchFamily="18" charset="0"/>
              </a:rPr>
              <a:t>d. Khi tới lượt mình trực nhật, Bắc thường tìm lí do để đi muộn</a:t>
            </a:r>
          </a:p>
          <a:p>
            <a:r>
              <a:rPr lang="en-US" sz="2800">
                <a:latin typeface="Times New Roman" panose="02020603050405020304" pitchFamily="18" charset="0"/>
                <a:cs typeface="Times New Roman" panose="02020603050405020304" pitchFamily="18" charset="0"/>
              </a:rPr>
              <a:t>e. Khi thực hiện công việc trong nhóm, Đạt luôn tranh làm những công việc nhẹ nhàng nhất</a:t>
            </a:r>
          </a:p>
          <a:p>
            <a:r>
              <a:rPr lang="en-US" sz="2800">
                <a:latin typeface="Times New Roman" panose="02020603050405020304" pitchFamily="18" charset="0"/>
                <a:cs typeface="Times New Roman" panose="02020603050405020304" pitchFamily="18" charset="0"/>
              </a:rPr>
              <a:t>g. Nhà có vườn rộng, Hiền xin bố mẹ mua đàn gả về để nuôi.</a:t>
            </a:r>
          </a:p>
        </p:txBody>
      </p:sp>
    </p:spTree>
    <p:extLst>
      <p:ext uri="{BB962C8B-B14F-4D97-AF65-F5344CB8AC3E}">
        <p14:creationId xmlns:p14="http://schemas.microsoft.com/office/powerpoint/2010/main" val="15517036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750" fill="hold"/>
                                        <p:tgtEl>
                                          <p:spTgt spid="16"/>
                                        </p:tgtEl>
                                        <p:attrNameLst>
                                          <p:attrName>ppt_w</p:attrName>
                                        </p:attrNameLst>
                                      </p:cBhvr>
                                      <p:tavLst>
                                        <p:tav tm="0">
                                          <p:val>
                                            <p:fltVal val="0"/>
                                          </p:val>
                                        </p:tav>
                                        <p:tav tm="100000">
                                          <p:val>
                                            <p:strVal val="#ppt_w"/>
                                          </p:val>
                                        </p:tav>
                                      </p:tavLst>
                                    </p:anim>
                                    <p:anim calcmode="lin" valueType="num">
                                      <p:cBhvr>
                                        <p:cTn id="14" dur="750" fill="hold"/>
                                        <p:tgtEl>
                                          <p:spTgt spid="16"/>
                                        </p:tgtEl>
                                        <p:attrNameLst>
                                          <p:attrName>ppt_h</p:attrName>
                                        </p:attrNameLst>
                                      </p:cBhvr>
                                      <p:tavLst>
                                        <p:tav tm="0">
                                          <p:val>
                                            <p:fltVal val="0"/>
                                          </p:val>
                                        </p:tav>
                                        <p:tav tm="100000">
                                          <p:val>
                                            <p:strVal val="#ppt_h"/>
                                          </p:val>
                                        </p:tav>
                                      </p:tavLst>
                                    </p:anim>
                                    <p:animEffect transition="in" filter="fade">
                                      <p:cBhvr>
                                        <p:cTn id="15" dur="750"/>
                                        <p:tgtEl>
                                          <p:spTgt spid="16"/>
                                        </p:tgtEl>
                                      </p:cBhvr>
                                    </p:animEffect>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750" fill="hold"/>
                                        <p:tgtEl>
                                          <p:spTgt spid="14"/>
                                        </p:tgtEl>
                                        <p:attrNameLst>
                                          <p:attrName>ppt_x</p:attrName>
                                        </p:attrNameLst>
                                      </p:cBhvr>
                                      <p:tavLst>
                                        <p:tav tm="0">
                                          <p:val>
                                            <p:strVal val="#ppt_x"/>
                                          </p:val>
                                        </p:tav>
                                        <p:tav tm="100000">
                                          <p:val>
                                            <p:strVal val="#ppt_x"/>
                                          </p:val>
                                        </p:tav>
                                      </p:tavLst>
                                    </p:anim>
                                    <p:anim calcmode="lin" valueType="num">
                                      <p:cBhvr additive="base">
                                        <p:cTn id="20"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FBEA529-9A84-4015-968D-937C700CB9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2" name="组合 1">
            <a:extLst>
              <a:ext uri="{FF2B5EF4-FFF2-40B4-BE49-F238E27FC236}">
                <a16:creationId xmlns:a16="http://schemas.microsoft.com/office/drawing/2014/main" xmlns="" id="{14BFBCF3-1133-45DF-92CC-D5D0B5C1C323}"/>
              </a:ext>
            </a:extLst>
          </p:cNvPr>
          <p:cNvGrpSpPr/>
          <p:nvPr/>
        </p:nvGrpSpPr>
        <p:grpSpPr>
          <a:xfrm>
            <a:off x="110669" y="54892"/>
            <a:ext cx="12337144" cy="6934199"/>
            <a:chOff x="-1" y="-76197"/>
            <a:chExt cx="12337144" cy="6934199"/>
          </a:xfrm>
        </p:grpSpPr>
        <p:pic>
          <p:nvPicPr>
            <p:cNvPr id="5" name="图片 4">
              <a:extLst>
                <a:ext uri="{FF2B5EF4-FFF2-40B4-BE49-F238E27FC236}">
                  <a16:creationId xmlns:a16="http://schemas.microsoft.com/office/drawing/2014/main" xmlns="" id="{FC6C847E-497A-4AF8-B56D-F458AFBC01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H="1">
              <a:off x="3094285" y="-2494643"/>
              <a:ext cx="6580373" cy="11905342"/>
            </a:xfrm>
            <a:prstGeom prst="rect">
              <a:avLst/>
            </a:prstGeom>
          </p:spPr>
        </p:pic>
        <p:pic>
          <p:nvPicPr>
            <p:cNvPr id="6" name="图片 5">
              <a:extLst>
                <a:ext uri="{FF2B5EF4-FFF2-40B4-BE49-F238E27FC236}">
                  <a16:creationId xmlns:a16="http://schemas.microsoft.com/office/drawing/2014/main" xmlns="" id="{97B16398-C432-4E77-83FF-CB7D7EAFD5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592615" y="-2668813"/>
              <a:ext cx="6934199" cy="12119432"/>
            </a:xfrm>
            <a:prstGeom prst="rect">
              <a:avLst/>
            </a:prstGeom>
          </p:spPr>
        </p:pic>
      </p:grpSp>
      <p:pic>
        <p:nvPicPr>
          <p:cNvPr id="14" name="图形 13">
            <a:extLst>
              <a:ext uri="{FF2B5EF4-FFF2-40B4-BE49-F238E27FC236}">
                <a16:creationId xmlns:a16="http://schemas.microsoft.com/office/drawing/2014/main" xmlns="" id="{71937146-2DCE-424E-A7BE-F3A98B6C637D}"/>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007602" y="5095009"/>
            <a:ext cx="2111831" cy="1708099"/>
          </a:xfrm>
          <a:prstGeom prst="rect">
            <a:avLst/>
          </a:prstGeom>
        </p:spPr>
      </p:pic>
      <p:pic>
        <p:nvPicPr>
          <p:cNvPr id="16" name="图片 15">
            <a:extLst>
              <a:ext uri="{FF2B5EF4-FFF2-40B4-BE49-F238E27FC236}">
                <a16:creationId xmlns:a16="http://schemas.microsoft.com/office/drawing/2014/main" xmlns="" id="{50E2F026-5F5D-4D62-A186-5398E6AC9B9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669" y="76985"/>
            <a:ext cx="1055624" cy="1219761"/>
          </a:xfrm>
          <a:prstGeom prst="rect">
            <a:avLst/>
          </a:prstGeom>
        </p:spPr>
      </p:pic>
      <p:sp>
        <p:nvSpPr>
          <p:cNvPr id="7" name="TextBox 6">
            <a:extLst>
              <a:ext uri="{FF2B5EF4-FFF2-40B4-BE49-F238E27FC236}">
                <a16:creationId xmlns:a16="http://schemas.microsoft.com/office/drawing/2014/main" xmlns="" id="{E0C69FEF-0D6C-9B97-2ACB-56F6163A99BF}"/>
              </a:ext>
            </a:extLst>
          </p:cNvPr>
          <p:cNvSpPr txBox="1"/>
          <p:nvPr/>
        </p:nvSpPr>
        <p:spPr>
          <a:xfrm>
            <a:off x="1285105" y="2521059"/>
            <a:ext cx="10420071" cy="1815882"/>
          </a:xfrm>
          <a:prstGeom prst="rect">
            <a:avLst/>
          </a:prstGeom>
          <a:noFill/>
        </p:spPr>
        <p:txBody>
          <a:bodyPr wrap="square">
            <a:spAutoFit/>
          </a:bodyPr>
          <a:lstStyle/>
          <a:p>
            <a:r>
              <a:rPr lang="en-US" sz="2800">
                <a:latin typeface="Times New Roman" panose="02020603050405020304" pitchFamily="18" charset="0"/>
                <a:cs typeface="Times New Roman" panose="02020603050405020304" pitchFamily="18" charset="0"/>
              </a:rPr>
              <a:t>b. Tài tham gia đầy đủ và nhiệt tình các buổi lao động tại sân trường.</a:t>
            </a:r>
          </a:p>
          <a:p>
            <a:r>
              <a:rPr lang="en-US" sz="2800">
                <a:latin typeface="Times New Roman" panose="02020603050405020304" pitchFamily="18" charset="0"/>
                <a:cs typeface="Times New Roman" panose="02020603050405020304" pitchFamily="18" charset="0"/>
              </a:rPr>
              <a:t>c. Ngoài giờ học ở trường và ở nhà, Phụng thường giúp mẹ bán hàng ngoài chợ.</a:t>
            </a:r>
          </a:p>
          <a:p>
            <a:r>
              <a:rPr lang="en-US" sz="2800">
                <a:latin typeface="Times New Roman" panose="02020603050405020304" pitchFamily="18" charset="0"/>
                <a:cs typeface="Times New Roman" panose="02020603050405020304" pitchFamily="18" charset="0"/>
              </a:rPr>
              <a:t>g. Nhà có vườn rộng, Hiền xin bố mẹ mua đàn gả về để nuôi.</a:t>
            </a:r>
          </a:p>
        </p:txBody>
      </p:sp>
      <p:sp>
        <p:nvSpPr>
          <p:cNvPr id="8" name="TextBox 7">
            <a:extLst>
              <a:ext uri="{FF2B5EF4-FFF2-40B4-BE49-F238E27FC236}">
                <a16:creationId xmlns:a16="http://schemas.microsoft.com/office/drawing/2014/main" xmlns="" id="{F5E6E57C-BC83-EF3D-3938-35DB139FE01D}"/>
              </a:ext>
            </a:extLst>
          </p:cNvPr>
          <p:cNvSpPr txBox="1"/>
          <p:nvPr/>
        </p:nvSpPr>
        <p:spPr>
          <a:xfrm>
            <a:off x="1830940" y="1824512"/>
            <a:ext cx="8176662" cy="523220"/>
          </a:xfrm>
          <a:prstGeom prst="rect">
            <a:avLst/>
          </a:prstGeom>
          <a:noFill/>
        </p:spPr>
        <p:txBody>
          <a:bodyPr wrap="square">
            <a:spAutoFit/>
          </a:bodyPr>
          <a:lstStyle/>
          <a:p>
            <a:pPr algn="just">
              <a:spcBef>
                <a:spcPts val="300"/>
              </a:spcBef>
              <a:spcAft>
                <a:spcPts val="300"/>
              </a:spcAft>
            </a:pPr>
            <a:r>
              <a:rPr lang="vi-VN" sz="2800" b="1">
                <a:effectLst/>
                <a:latin typeface="Times New Roman" panose="02020603050405020304" pitchFamily="18" charset="0"/>
                <a:ea typeface="SimSun" panose="02010600030101010101" pitchFamily="2" charset="-122"/>
              </a:rPr>
              <a:t>C</a:t>
            </a:r>
            <a:r>
              <a:rPr lang="en-US" sz="2800" b="1">
                <a:effectLst/>
                <a:latin typeface="Times New Roman" panose="02020603050405020304" pitchFamily="18" charset="0"/>
                <a:ea typeface="SimSun" panose="02010600030101010101" pitchFamily="2" charset="-122"/>
              </a:rPr>
              <a:t>ác hành vi, việc làm tích cực, tham gia lao động là</a:t>
            </a:r>
            <a:r>
              <a:rPr lang="en-US" sz="2800" b="1" i="1">
                <a:effectLst/>
                <a:latin typeface="Times New Roman" panose="02020603050405020304" pitchFamily="18" charset="0"/>
                <a:ea typeface="SimSun" panose="02010600030101010101" pitchFamily="2" charset="-122"/>
              </a:rPr>
              <a:t>:</a:t>
            </a:r>
            <a:endParaRPr lang="en-US" sz="2800" b="1">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45351720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53" presetClass="entr" presetSubtype="16"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750" fill="hold"/>
                                        <p:tgtEl>
                                          <p:spTgt spid="16"/>
                                        </p:tgtEl>
                                        <p:attrNameLst>
                                          <p:attrName>ppt_w</p:attrName>
                                        </p:attrNameLst>
                                      </p:cBhvr>
                                      <p:tavLst>
                                        <p:tav tm="0">
                                          <p:val>
                                            <p:fltVal val="0"/>
                                          </p:val>
                                        </p:tav>
                                        <p:tav tm="100000">
                                          <p:val>
                                            <p:strVal val="#ppt_w"/>
                                          </p:val>
                                        </p:tav>
                                      </p:tavLst>
                                    </p:anim>
                                    <p:anim calcmode="lin" valueType="num">
                                      <p:cBhvr>
                                        <p:cTn id="14" dur="750" fill="hold"/>
                                        <p:tgtEl>
                                          <p:spTgt spid="16"/>
                                        </p:tgtEl>
                                        <p:attrNameLst>
                                          <p:attrName>ppt_h</p:attrName>
                                        </p:attrNameLst>
                                      </p:cBhvr>
                                      <p:tavLst>
                                        <p:tav tm="0">
                                          <p:val>
                                            <p:fltVal val="0"/>
                                          </p:val>
                                        </p:tav>
                                        <p:tav tm="100000">
                                          <p:val>
                                            <p:strVal val="#ppt_h"/>
                                          </p:val>
                                        </p:tav>
                                      </p:tavLst>
                                    </p:anim>
                                    <p:animEffect transition="in" filter="fade">
                                      <p:cBhvr>
                                        <p:cTn id="15" dur="750"/>
                                        <p:tgtEl>
                                          <p:spTgt spid="16"/>
                                        </p:tgtEl>
                                      </p:cBhvr>
                                    </p:animEffect>
                                  </p:childTnLst>
                                </p:cTn>
                              </p:par>
                            </p:childTnLst>
                          </p:cTn>
                        </p:par>
                        <p:par>
                          <p:cTn id="16" fill="hold">
                            <p:stCondLst>
                              <p:cond delay="2750"/>
                            </p:stCondLst>
                            <p:childTnLst>
                              <p:par>
                                <p:cTn id="17" presetID="2" presetClass="entr" presetSubtype="4"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750" fill="hold"/>
                                        <p:tgtEl>
                                          <p:spTgt spid="14"/>
                                        </p:tgtEl>
                                        <p:attrNameLst>
                                          <p:attrName>ppt_x</p:attrName>
                                        </p:attrNameLst>
                                      </p:cBhvr>
                                      <p:tavLst>
                                        <p:tav tm="0">
                                          <p:val>
                                            <p:strVal val="#ppt_x"/>
                                          </p:val>
                                        </p:tav>
                                        <p:tav tm="100000">
                                          <p:val>
                                            <p:strVal val="#ppt_x"/>
                                          </p:val>
                                        </p:tav>
                                      </p:tavLst>
                                    </p:anim>
                                    <p:anim calcmode="lin" valueType="num">
                                      <p:cBhvr additive="base">
                                        <p:cTn id="20"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FBEA529-9A84-4015-968D-937C700CB9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5" name="图片 4">
            <a:extLst>
              <a:ext uri="{FF2B5EF4-FFF2-40B4-BE49-F238E27FC236}">
                <a16:creationId xmlns:a16="http://schemas.microsoft.com/office/drawing/2014/main" xmlns="" id="{FC6C847E-497A-4AF8-B56D-F458AFBC01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H="1">
            <a:off x="2979067" y="-2190300"/>
            <a:ext cx="6580373" cy="11905342"/>
          </a:xfrm>
          <a:prstGeom prst="rect">
            <a:avLst/>
          </a:prstGeom>
        </p:spPr>
      </p:pic>
      <p:pic>
        <p:nvPicPr>
          <p:cNvPr id="14" name="图形 13">
            <a:extLst>
              <a:ext uri="{FF2B5EF4-FFF2-40B4-BE49-F238E27FC236}">
                <a16:creationId xmlns:a16="http://schemas.microsoft.com/office/drawing/2014/main" xmlns="" id="{71937146-2DCE-424E-A7BE-F3A98B6C637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007602" y="5095009"/>
            <a:ext cx="2111831" cy="1708099"/>
          </a:xfrm>
          <a:prstGeom prst="rect">
            <a:avLst/>
          </a:prstGeom>
        </p:spPr>
      </p:pic>
      <p:sp>
        <p:nvSpPr>
          <p:cNvPr id="3" name="TextBox 2">
            <a:extLst>
              <a:ext uri="{FF2B5EF4-FFF2-40B4-BE49-F238E27FC236}">
                <a16:creationId xmlns:a16="http://schemas.microsoft.com/office/drawing/2014/main" xmlns="" id="{3A8EC86A-C6FA-6A68-B78D-0293867CDF47}"/>
              </a:ext>
            </a:extLst>
          </p:cNvPr>
          <p:cNvSpPr txBox="1"/>
          <p:nvPr/>
        </p:nvSpPr>
        <p:spPr>
          <a:xfrm>
            <a:off x="2639076" y="749519"/>
            <a:ext cx="5109262" cy="523220"/>
          </a:xfrm>
          <a:prstGeom prst="rect">
            <a:avLst/>
          </a:prstGeom>
          <a:noFill/>
        </p:spPr>
        <p:txBody>
          <a:bodyPr wrap="square">
            <a:spAutoFit/>
          </a:bodyPr>
          <a:lstStyle/>
          <a:p>
            <a:r>
              <a:rPr lang="vi-VN" sz="2800" b="1">
                <a:solidFill>
                  <a:srgbClr val="FF0000"/>
                </a:solidFill>
                <a:effectLst/>
                <a:latin typeface="Times New Roman" panose="02020603050405020304" pitchFamily="18" charset="0"/>
                <a:ea typeface="Arial" panose="020B0604020202020204" pitchFamily="34" charset="0"/>
              </a:rPr>
              <a:t>Hoạt động 2: Bày tỏ ý kiến</a:t>
            </a:r>
            <a:endParaRPr lang="en-US" sz="2800">
              <a:solidFill>
                <a:srgbClr val="FF0000"/>
              </a:solidFill>
            </a:endParaRPr>
          </a:p>
        </p:txBody>
      </p:sp>
      <p:sp>
        <p:nvSpPr>
          <p:cNvPr id="2" name="TextBox 1">
            <a:extLst>
              <a:ext uri="{FF2B5EF4-FFF2-40B4-BE49-F238E27FC236}">
                <a16:creationId xmlns:a16="http://schemas.microsoft.com/office/drawing/2014/main" xmlns="" id="{C78EC347-A5F6-E66B-9695-E3AF4F522307}"/>
              </a:ext>
            </a:extLst>
          </p:cNvPr>
          <p:cNvSpPr txBox="1"/>
          <p:nvPr/>
        </p:nvSpPr>
        <p:spPr>
          <a:xfrm>
            <a:off x="1394057" y="1147518"/>
            <a:ext cx="9403881" cy="1384995"/>
          </a:xfrm>
          <a:prstGeom prst="rect">
            <a:avLst/>
          </a:prstGeom>
          <a:noFill/>
        </p:spPr>
        <p:txBody>
          <a:bodyPr wrap="square">
            <a:spAutoFit/>
          </a:bodyPr>
          <a:lstStyle/>
          <a:p>
            <a:r>
              <a:rPr lang="vi-VN" sz="2800" b="1">
                <a:solidFill>
                  <a:schemeClr val="accent6">
                    <a:lumMod val="50000"/>
                  </a:schemeClr>
                </a:solidFill>
                <a:latin typeface="Times New Roman" panose="02020603050405020304" pitchFamily="18" charset="0"/>
                <a:cs typeface="Times New Roman" panose="02020603050405020304" pitchFamily="18" charset="0"/>
              </a:rPr>
              <a:t>Nhiệm vụ</a:t>
            </a:r>
            <a:r>
              <a:rPr lang="vi-VN" sz="2800">
                <a:solidFill>
                  <a:schemeClr val="accent6">
                    <a:lumMod val="50000"/>
                  </a:schemeClr>
                </a:solidFill>
                <a:latin typeface="Times New Roman" panose="02020603050405020304" pitchFamily="18" charset="0"/>
                <a:cs typeface="Times New Roman" panose="02020603050405020304" pitchFamily="18" charset="0"/>
              </a:rPr>
              <a:t>: </a:t>
            </a:r>
            <a:r>
              <a:rPr lang="en-US" sz="2800" i="1">
                <a:latin typeface="Times New Roman" panose="02020603050405020304" pitchFamily="18" charset="0"/>
                <a:cs typeface="Times New Roman" panose="02020603050405020304" pitchFamily="18" charset="0"/>
              </a:rPr>
              <a:t>HS thảo luận nhóm 2, cùng nhau trao đổi và đưa ra ý kiến đồng tình hay không đồng tình với lời nói và việc làm trong tình huống sau:</a:t>
            </a:r>
            <a:endParaRPr lang="en-US" sz="280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C09AE51C-BF1C-E1DF-1403-B1F87D58EABA}"/>
              </a:ext>
            </a:extLst>
          </p:cNvPr>
          <p:cNvSpPr txBox="1"/>
          <p:nvPr/>
        </p:nvSpPr>
        <p:spPr>
          <a:xfrm>
            <a:off x="1394058" y="2613600"/>
            <a:ext cx="9403881" cy="3108543"/>
          </a:xfrm>
          <a:prstGeom prst="rect">
            <a:avLst/>
          </a:prstGeom>
          <a:noFill/>
        </p:spPr>
        <p:txBody>
          <a:bodyPr wrap="square">
            <a:spAutoFit/>
          </a:bodyPr>
          <a:lstStyle/>
          <a:p>
            <a:r>
              <a:rPr lang="vi-VN" sz="2800">
                <a:latin typeface="Times New Roman" panose="02020603050405020304" pitchFamily="18" charset="0"/>
                <a:cs typeface="Times New Roman" panose="02020603050405020304" pitchFamily="18" charset="0"/>
              </a:rPr>
              <a:t>a. T</a:t>
            </a:r>
            <a:r>
              <a:rPr lang="en-US" sz="2800">
                <a:latin typeface="Times New Roman" panose="02020603050405020304" pitchFamily="18" charset="0"/>
                <a:cs typeface="Times New Roman" panose="02020603050405020304" pitchFamily="18" charset="0"/>
              </a:rPr>
              <a:t>rong buổi học đầu tiên của lớp 4B, khi nghe bạn Hưng giới thiệu bố mình là phụ bếp, Bình và Kiên cho rằng nghề đó không quan trọng như những nghề bác sĩ, kĩ sư mà bố mẹ các bạn ấy đang làm.</a:t>
            </a:r>
            <a:endParaRPr lang="vi-VN" sz="2800">
              <a:latin typeface="Times New Roman" panose="02020603050405020304" pitchFamily="18" charset="0"/>
              <a:cs typeface="Times New Roman" panose="02020603050405020304" pitchFamily="18" charset="0"/>
            </a:endParaRPr>
          </a:p>
          <a:p>
            <a:r>
              <a:rPr lang="en-US" sz="2800" i="1">
                <a:latin typeface="Times New Roman" panose="02020603050405020304" pitchFamily="18" charset="0"/>
                <a:cs typeface="Times New Roman" panose="02020603050405020304" pitchFamily="18" charset="0"/>
              </a:rPr>
              <a:t>b</a:t>
            </a:r>
            <a:r>
              <a:rPr lang="en-US" sz="2800">
                <a:latin typeface="Times New Roman" panose="02020603050405020304" pitchFamily="18" charset="0"/>
                <a:cs typeface="Times New Roman" panose="02020603050405020304" pitchFamily="18" charset="0"/>
              </a:rPr>
              <a:t>. Thu chỉ tự giác và tích cực làm những công việc gia đình mà bố mẹ thưởng tiền, con những việc không có tiền thưởng em chỉ làm một cách qua loa.</a:t>
            </a:r>
          </a:p>
        </p:txBody>
      </p:sp>
    </p:spTree>
    <p:extLst>
      <p:ext uri="{BB962C8B-B14F-4D97-AF65-F5344CB8AC3E}">
        <p14:creationId xmlns:p14="http://schemas.microsoft.com/office/powerpoint/2010/main" val="76764823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ppt_x"/>
                                          </p:val>
                                        </p:tav>
                                        <p:tav tm="100000">
                                          <p:val>
                                            <p:strVal val="#ppt_x"/>
                                          </p:val>
                                        </p:tav>
                                      </p:tavLst>
                                    </p:anim>
                                    <p:anim calcmode="lin" valueType="num">
                                      <p:cBhvr additive="base">
                                        <p:cTn id="8"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FFBEA529-9A84-4015-968D-937C700CB9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5" name="图片 4">
            <a:extLst>
              <a:ext uri="{FF2B5EF4-FFF2-40B4-BE49-F238E27FC236}">
                <a16:creationId xmlns:a16="http://schemas.microsoft.com/office/drawing/2014/main" xmlns="" id="{FC6C847E-497A-4AF8-B56D-F458AFBC01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H="1">
            <a:off x="2949142" y="-2219176"/>
            <a:ext cx="6580373" cy="11905342"/>
          </a:xfrm>
          <a:prstGeom prst="rect">
            <a:avLst/>
          </a:prstGeom>
        </p:spPr>
      </p:pic>
      <p:pic>
        <p:nvPicPr>
          <p:cNvPr id="14" name="图形 13">
            <a:extLst>
              <a:ext uri="{FF2B5EF4-FFF2-40B4-BE49-F238E27FC236}">
                <a16:creationId xmlns:a16="http://schemas.microsoft.com/office/drawing/2014/main" xmlns="" id="{71937146-2DCE-424E-A7BE-F3A98B6C637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007602" y="5095009"/>
            <a:ext cx="2111831" cy="1708099"/>
          </a:xfrm>
          <a:prstGeom prst="rect">
            <a:avLst/>
          </a:prstGeom>
        </p:spPr>
      </p:pic>
      <p:sp>
        <p:nvSpPr>
          <p:cNvPr id="3" name="TextBox 2">
            <a:extLst>
              <a:ext uri="{FF2B5EF4-FFF2-40B4-BE49-F238E27FC236}">
                <a16:creationId xmlns:a16="http://schemas.microsoft.com/office/drawing/2014/main" xmlns="" id="{3A8EC86A-C6FA-6A68-B78D-0293867CDF47}"/>
              </a:ext>
            </a:extLst>
          </p:cNvPr>
          <p:cNvSpPr txBox="1"/>
          <p:nvPr/>
        </p:nvSpPr>
        <p:spPr>
          <a:xfrm>
            <a:off x="4284995" y="941035"/>
            <a:ext cx="3020580" cy="523220"/>
          </a:xfrm>
          <a:prstGeom prst="rect">
            <a:avLst/>
          </a:prstGeom>
          <a:noFill/>
        </p:spPr>
        <p:txBody>
          <a:bodyPr wrap="square">
            <a:spAutoFit/>
          </a:bodyPr>
          <a:lstStyle/>
          <a:p>
            <a:r>
              <a:rPr lang="vi-VN" sz="2800" b="1">
                <a:solidFill>
                  <a:srgbClr val="FF0000"/>
                </a:solidFill>
                <a:effectLst/>
                <a:latin typeface="Times New Roman" panose="02020603050405020304" pitchFamily="18" charset="0"/>
                <a:ea typeface="Arial" panose="020B0604020202020204" pitchFamily="34" charset="0"/>
              </a:rPr>
              <a:t>Chia sẻ trước lớp.</a:t>
            </a:r>
            <a:endParaRPr lang="en-US" sz="2800">
              <a:solidFill>
                <a:srgbClr val="FF0000"/>
              </a:solidFill>
            </a:endParaRPr>
          </a:p>
        </p:txBody>
      </p:sp>
      <p:sp>
        <p:nvSpPr>
          <p:cNvPr id="6" name="TextBox 5">
            <a:extLst>
              <a:ext uri="{FF2B5EF4-FFF2-40B4-BE49-F238E27FC236}">
                <a16:creationId xmlns:a16="http://schemas.microsoft.com/office/drawing/2014/main" xmlns="" id="{C09AE51C-BF1C-E1DF-1403-B1F87D58EABA}"/>
              </a:ext>
            </a:extLst>
          </p:cNvPr>
          <p:cNvSpPr txBox="1"/>
          <p:nvPr/>
        </p:nvSpPr>
        <p:spPr>
          <a:xfrm>
            <a:off x="1169470" y="1868192"/>
            <a:ext cx="9403881" cy="1815882"/>
          </a:xfrm>
          <a:prstGeom prst="rect">
            <a:avLst/>
          </a:prstGeom>
          <a:noFill/>
        </p:spPr>
        <p:txBody>
          <a:bodyPr wrap="square">
            <a:spAutoFit/>
          </a:bodyPr>
          <a:lstStyle/>
          <a:p>
            <a:r>
              <a:rPr lang="vi-VN" sz="2800" i="1">
                <a:latin typeface="Times New Roman" panose="02020603050405020304" pitchFamily="18" charset="0"/>
                <a:cs typeface="Times New Roman" panose="02020603050405020304" pitchFamily="18" charset="0"/>
              </a:rPr>
              <a:t>a. </a:t>
            </a:r>
            <a:r>
              <a:rPr lang="vi-VN" sz="2800">
                <a:latin typeface="Times New Roman" panose="02020603050405020304" pitchFamily="18" charset="0"/>
                <a:cs typeface="Times New Roman" panose="02020603050405020304" pitchFamily="18" charset="0"/>
              </a:rPr>
              <a:t>T</a:t>
            </a:r>
            <a:r>
              <a:rPr lang="en-US" sz="2800">
                <a:latin typeface="Times New Roman" panose="02020603050405020304" pitchFamily="18" charset="0"/>
                <a:cs typeface="Times New Roman" panose="02020603050405020304" pitchFamily="18" charset="0"/>
              </a:rPr>
              <a:t>rong buổi học đầu tiên của lớp 4B, khi nghe bạn Hưng giới thiệu bố mình là phụ bếp, Bình và Kiên cho rằng nghề đó không quan trọng như những nghề bác sĩ, kĩ sư mà bố mẹ các bạn ấy đang làm.</a:t>
            </a:r>
          </a:p>
        </p:txBody>
      </p:sp>
      <p:sp>
        <p:nvSpPr>
          <p:cNvPr id="8" name="TextBox 7">
            <a:extLst>
              <a:ext uri="{FF2B5EF4-FFF2-40B4-BE49-F238E27FC236}">
                <a16:creationId xmlns:a16="http://schemas.microsoft.com/office/drawing/2014/main" xmlns="" id="{6B651B7E-190D-1E91-D69D-61FA6F60D7B5}"/>
              </a:ext>
            </a:extLst>
          </p:cNvPr>
          <p:cNvSpPr txBox="1"/>
          <p:nvPr/>
        </p:nvSpPr>
        <p:spPr>
          <a:xfrm>
            <a:off x="1169470" y="3684074"/>
            <a:ext cx="9628469" cy="2246769"/>
          </a:xfrm>
          <a:prstGeom prst="rect">
            <a:avLst/>
          </a:prstGeom>
          <a:noFill/>
        </p:spPr>
        <p:txBody>
          <a:bodyPr wrap="square">
            <a:spAutoFit/>
          </a:bodyPr>
          <a:lstStyle/>
          <a:p>
            <a:r>
              <a:rPr lang="en-US" sz="2800" i="1">
                <a:effectLst/>
                <a:latin typeface="Times New Roman" panose="02020603050405020304" pitchFamily="18" charset="0"/>
                <a:ea typeface="Calibri" panose="020F0502020204030204" pitchFamily="34" charset="0"/>
                <a:cs typeface="Times New Roman" panose="02020603050405020304" pitchFamily="18" charset="0"/>
              </a:rPr>
              <a:t>Em không đồng tình với Bình và Kiên. Vì nghề nào cũng cao quý và đáng được trân trọng. Mỗi một nghề đều có giá trị, có đóng góp vào sự phát triển của xã hội. Bất cứ nghề nào mang lại lợi ích cho con người và cộng đồng đều đáng được trân trọng, tôn vinh.</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462011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ppt_x"/>
                                          </p:val>
                                        </p:tav>
                                        <p:tav tm="100000">
                                          <p:val>
                                            <p:strVal val="#ppt_x"/>
                                          </p:val>
                                        </p:tav>
                                      </p:tavLst>
                                    </p:anim>
                                    <p:anim calcmode="lin" valueType="num">
                                      <p:cBhvr additive="base">
                                        <p:cTn id="8"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主题​​">
  <a:themeElements>
    <a:clrScheme name="黄绿色">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方正静蕾简体">
      <a:majorFont>
        <a:latin typeface="方正静蕾简体"/>
        <a:ea typeface="方正静蕾简体"/>
        <a:cs typeface=""/>
      </a:majorFont>
      <a:minorFont>
        <a:latin typeface="方正静蕾简体"/>
        <a:ea typeface="方正静蕾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1153</TotalTime>
  <Words>738</Words>
  <Application>Microsoft Office PowerPoint</Application>
  <PresentationFormat>Custom</PresentationFormat>
  <Paragraphs>46</Paragraphs>
  <Slides>13</Slides>
  <Notes>12</Notes>
  <HiddenSlides>0</HiddenSlides>
  <MMClips>1</MMClips>
  <ScaleCrop>false</ScaleCrop>
  <HeadingPairs>
    <vt:vector size="4" baseType="variant">
      <vt:variant>
        <vt:lpstr>Theme</vt:lpstr>
      </vt:variant>
      <vt:variant>
        <vt:i4>2</vt:i4>
      </vt:variant>
      <vt:variant>
        <vt:lpstr>Slide Titles</vt:lpstr>
      </vt:variant>
      <vt:variant>
        <vt:i4>13</vt:i4>
      </vt:variant>
    </vt:vector>
  </HeadingPairs>
  <TitlesOfParts>
    <vt:vector size="15" baseType="lpstr">
      <vt:lpstr>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PC</cp:lastModifiedBy>
  <cp:revision>47</cp:revision>
  <dcterms:created xsi:type="dcterms:W3CDTF">2022-09-03T03:55:20Z</dcterms:created>
  <dcterms:modified xsi:type="dcterms:W3CDTF">2024-11-06T02:11:00Z</dcterms:modified>
</cp:coreProperties>
</file>