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</p:sldMasterIdLst>
  <p:notesMasterIdLst>
    <p:notesMasterId r:id="rId22"/>
  </p:notesMasterIdLst>
  <p:sldIdLst>
    <p:sldId id="345" r:id="rId3"/>
    <p:sldId id="583" r:id="rId4"/>
    <p:sldId id="263" r:id="rId5"/>
    <p:sldId id="620" r:id="rId6"/>
    <p:sldId id="619" r:id="rId7"/>
    <p:sldId id="389" r:id="rId8"/>
    <p:sldId id="412" r:id="rId9"/>
    <p:sldId id="610" r:id="rId10"/>
    <p:sldId id="612" r:id="rId11"/>
    <p:sldId id="611" r:id="rId12"/>
    <p:sldId id="613" r:id="rId13"/>
    <p:sldId id="606" r:id="rId14"/>
    <p:sldId id="614" r:id="rId15"/>
    <p:sldId id="615" r:id="rId16"/>
    <p:sldId id="582" r:id="rId17"/>
    <p:sldId id="618" r:id="rId18"/>
    <p:sldId id="594" r:id="rId19"/>
    <p:sldId id="621" r:id="rId20"/>
    <p:sldId id="605" r:id="rId21"/>
  </p:sldIdLst>
  <p:sldSz cx="18288000" cy="10287000"/>
  <p:notesSz cx="6858000" cy="9144000"/>
  <p:embeddedFontLs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.VnAristoteH"/>
      <p:regular r:id="rId27"/>
    </p:embeddedFont>
    <p:embeddedFont>
      <p:font typeface="Times" pitchFamily="18" charset="0"/>
      <p:regular r:id="rId28"/>
      <p:bold r:id="rId29"/>
      <p:italic r:id="rId30"/>
      <p:boldItalic r:id="rId31"/>
    </p:embeddedFont>
    <p:embeddedFont>
      <p:font typeface="Cambria Math" pitchFamily="18" charset="0"/>
      <p:regular r:id="rId32"/>
    </p:embeddedFont>
    <p:embeddedFont>
      <p:font typeface="Tahoma" pitchFamily="34" charset="0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62" autoAdjust="0"/>
    <p:restoredTop sz="94622" autoAdjust="0"/>
  </p:normalViewPr>
  <p:slideViewPr>
    <p:cSldViewPr>
      <p:cViewPr>
        <p:scale>
          <a:sx n="39" d="100"/>
          <a:sy n="39" d="100"/>
        </p:scale>
        <p:origin x="-156" y="-3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D095C5-1E72-4573-9A75-B623AF484B2C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3005DD-EC4B-45D5-A6F4-29C194F62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3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005DD-EC4B-45D5-A6F4-29C194F62C7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403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11/6/2024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743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11/6/2024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558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11/6/2024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4785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11/6/2024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291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11/6/2024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2852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11/6/2024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740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11/6/2024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4973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11/6/2024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439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11/6/2024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128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11/6/2024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2402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11/6/2024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737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11/6/2024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51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svg"/><Relationship Id="rId7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svg"/><Relationship Id="rId5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9.sv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10" Type="http://schemas.openxmlformats.org/officeDocument/2006/relationships/image" Target="../media/image31.png"/><Relationship Id="rId4" Type="http://schemas.openxmlformats.org/officeDocument/2006/relationships/image" Target="../media/image19.sv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5.jpeg"/><Relationship Id="rId3" Type="http://schemas.openxmlformats.org/officeDocument/2006/relationships/image" Target="../media/image16.png"/><Relationship Id="rId7" Type="http://schemas.openxmlformats.org/officeDocument/2006/relationships/image" Target="../media/image23.svg"/><Relationship Id="rId12" Type="http://schemas.openxmlformats.org/officeDocument/2006/relationships/image" Target="../media/image34.jpeg"/><Relationship Id="rId2" Type="http://schemas.openxmlformats.org/officeDocument/2006/relationships/image" Target="../media/image21.png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33.png"/><Relationship Id="rId5" Type="http://schemas.openxmlformats.org/officeDocument/2006/relationships/image" Target="../media/image18.png"/><Relationship Id="rId15" Type="http://schemas.openxmlformats.org/officeDocument/2006/relationships/image" Target="../media/image37.jpeg"/><Relationship Id="rId10" Type="http://schemas.openxmlformats.org/officeDocument/2006/relationships/image" Target="../media/image32.png"/><Relationship Id="rId4" Type="http://schemas.openxmlformats.org/officeDocument/2006/relationships/image" Target="../media/image19.svg"/><Relationship Id="rId9" Type="http://schemas.openxmlformats.org/officeDocument/2006/relationships/image" Target="../media/image23.png"/><Relationship Id="rId1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11" Type="http://schemas.openxmlformats.org/officeDocument/2006/relationships/image" Target="../media/image23.png"/><Relationship Id="rId10" Type="http://schemas.openxmlformats.org/officeDocument/2006/relationships/image" Target="../media/image22.png"/><Relationship Id="rId9" Type="http://schemas.openxmlformats.org/officeDocument/2006/relationships/image" Target="../media/image2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4.png"/><Relationship Id="rId10" Type="http://schemas.openxmlformats.org/officeDocument/2006/relationships/image" Target="../media/image45.png"/><Relationship Id="rId4" Type="http://schemas.openxmlformats.org/officeDocument/2006/relationships/image" Target="../media/image13.sv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5.jpeg"/><Relationship Id="rId3" Type="http://schemas.openxmlformats.org/officeDocument/2006/relationships/image" Target="../media/image16.png"/><Relationship Id="rId7" Type="http://schemas.openxmlformats.org/officeDocument/2006/relationships/image" Target="../media/image23.svg"/><Relationship Id="rId12" Type="http://schemas.openxmlformats.org/officeDocument/2006/relationships/image" Target="../media/image34.jpeg"/><Relationship Id="rId2" Type="http://schemas.openxmlformats.org/officeDocument/2006/relationships/image" Target="../media/image21.png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33.png"/><Relationship Id="rId5" Type="http://schemas.openxmlformats.org/officeDocument/2006/relationships/image" Target="../media/image18.png"/><Relationship Id="rId15" Type="http://schemas.openxmlformats.org/officeDocument/2006/relationships/image" Target="../media/image37.jpeg"/><Relationship Id="rId10" Type="http://schemas.openxmlformats.org/officeDocument/2006/relationships/image" Target="../media/image32.png"/><Relationship Id="rId4" Type="http://schemas.openxmlformats.org/officeDocument/2006/relationships/image" Target="../media/image19.svg"/><Relationship Id="rId9" Type="http://schemas.openxmlformats.org/officeDocument/2006/relationships/image" Target="../media/image23.png"/><Relationship Id="rId1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46.gif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3.svg"/><Relationship Id="rId9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16.png"/><Relationship Id="rId7" Type="http://schemas.openxmlformats.org/officeDocument/2006/relationships/image" Target="../media/image16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3.sv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19.sv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9.sv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openxmlformats.org/officeDocument/2006/relationships/image" Target="../media/image28.png"/><Relationship Id="rId5" Type="http://schemas.openxmlformats.org/officeDocument/2006/relationships/image" Target="../media/image19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9.sv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9.sv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9473861">
            <a:off x="14455747" y="8066333"/>
            <a:ext cx="3727123" cy="15570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7957916"/>
            <a:ext cx="7620000" cy="2113979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97200" y="14975"/>
            <a:ext cx="2349512" cy="35100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410200" y="1333500"/>
            <a:ext cx="7641468" cy="69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06313">
              <a:lnSpc>
                <a:spcPts val="3923"/>
              </a:lnSpc>
              <a:defRPr/>
            </a:pPr>
            <a:r>
              <a:rPr lang="en-US" sz="6600" b="1" dirty="0">
                <a:solidFill>
                  <a:srgbClr val="1F497D"/>
                </a:solidFill>
                <a:latin typeface=".VnAristoteH" panose="020B7200000000000000" pitchFamily="34" charset="0"/>
              </a:rPr>
              <a:t>ÂM NHẠC LỚP 4</a:t>
            </a:r>
            <a:endParaRPr lang="en-US" sz="6600" spc="420" dirty="0">
              <a:solidFill>
                <a:srgbClr val="1F497D"/>
              </a:solidFill>
              <a:latin typeface=".VnAristoteH" panose="020B7200000000000000" pitchFamily="34" charset="0"/>
            </a:endParaRPr>
          </a:p>
        </p:txBody>
      </p:sp>
      <p:pic>
        <p:nvPicPr>
          <p:cNvPr id="8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763726">
            <a:off x="171287" y="787613"/>
            <a:ext cx="3968232" cy="1117838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85607" y="4252316"/>
            <a:ext cx="4233086" cy="2807066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52895" y="4252316"/>
            <a:ext cx="4233086" cy="2807066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05707" y="2535709"/>
            <a:ext cx="5382750" cy="473682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9473861">
            <a:off x="14420289" y="4877348"/>
            <a:ext cx="2222876" cy="1557002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9473861">
            <a:off x="397890" y="4364999"/>
            <a:ext cx="2222876" cy="1557002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9473861">
            <a:off x="199774" y="7785160"/>
            <a:ext cx="4246123" cy="1701062"/>
          </a:xfrm>
          <a:prstGeom prst="rect">
            <a:avLst/>
          </a:prstGeom>
        </p:spPr>
      </p:pic>
      <p:pic>
        <p:nvPicPr>
          <p:cNvPr id="6" name="The Gioi than tie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2249.1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360247" y="9896027"/>
            <a:ext cx="914403" cy="39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72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62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xmlns="" id="{2468FC94-E90E-8A00-C1A4-FB6F2BABB8A4}"/>
              </a:ext>
            </a:extLst>
          </p:cNvPr>
          <p:cNvSpPr/>
          <p:nvPr/>
        </p:nvSpPr>
        <p:spPr>
          <a:xfrm>
            <a:off x="-7803" y="9015153"/>
            <a:ext cx="18288000" cy="1271847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AB7E1C94-0074-A241-A98B-E16B66DA3D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216540" y="7095065"/>
            <a:ext cx="4071461" cy="3115013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8777A2E2-6C52-DDEA-231D-EDA462D19C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86266" y="7306013"/>
            <a:ext cx="2907924" cy="2904066"/>
          </a:xfrm>
          <a:prstGeom prst="rect">
            <a:avLst/>
          </a:prstGeom>
        </p:spPr>
      </p:pic>
      <p:pic>
        <p:nvPicPr>
          <p:cNvPr id="25" name="Hình ảnh 24" descr="Ảnh có chứa hình mẫu, biểu tượng, phim hoạt hình&#10;&#10;Mô tả được tạo tự động">
            <a:extLst>
              <a:ext uri="{FF2B5EF4-FFF2-40B4-BE49-F238E27FC236}">
                <a16:creationId xmlns:a16="http://schemas.microsoft.com/office/drawing/2014/main" xmlns="" id="{7EC827A2-78DA-B1CA-E918-830D2C0D2F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"/>
            <a:ext cx="3094190" cy="2004234"/>
          </a:xfrm>
          <a:prstGeom prst="rect">
            <a:avLst/>
          </a:prstGeom>
        </p:spPr>
      </p:pic>
      <p:sp>
        <p:nvSpPr>
          <p:cNvPr id="11" name="TextBox 14">
            <a:extLst>
              <a:ext uri="{FF2B5EF4-FFF2-40B4-BE49-F238E27FC236}">
                <a16:creationId xmlns:a16="http://schemas.microsoft.com/office/drawing/2014/main" xmlns="" id="{C2EE4210-1E9F-93E0-B55D-695C7E5EF89A}"/>
              </a:ext>
            </a:extLst>
          </p:cNvPr>
          <p:cNvSpPr txBox="1"/>
          <p:nvPr/>
        </p:nvSpPr>
        <p:spPr>
          <a:xfrm>
            <a:off x="2895600" y="2164285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14" name="Hình ảnh 13" descr="Ảnh có chứa hàng&#10;&#10;Mô tả được tạo tự động">
            <a:extLst>
              <a:ext uri="{FF2B5EF4-FFF2-40B4-BE49-F238E27FC236}">
                <a16:creationId xmlns:a16="http://schemas.microsoft.com/office/drawing/2014/main" xmlns="" id="{5C9FC22A-F197-7174-2345-A2D9AFFC38F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84"/>
          <a:stretch/>
        </p:blipFill>
        <p:spPr>
          <a:xfrm>
            <a:off x="762000" y="2765521"/>
            <a:ext cx="17298955" cy="3749579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AD3A5A6E-CA9C-7EC1-2085-85ACE0BEA0E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252270" y="102817"/>
            <a:ext cx="1625601" cy="2808816"/>
          </a:xfrm>
          <a:prstGeom prst="rect">
            <a:avLst/>
          </a:prstGeom>
        </p:spPr>
      </p:pic>
      <p:sp>
        <p:nvSpPr>
          <p:cNvPr id="16" name="Rectangle 14">
            <a:extLst>
              <a:ext uri="{FF2B5EF4-FFF2-40B4-BE49-F238E27FC236}">
                <a16:creationId xmlns:a16="http://schemas.microsoft.com/office/drawing/2014/main" xmlns="" id="{8477D70D-281C-16C3-973D-DA35CB57F358}"/>
              </a:ext>
            </a:extLst>
          </p:cNvPr>
          <p:cNvSpPr/>
          <p:nvPr/>
        </p:nvSpPr>
        <p:spPr>
          <a:xfrm>
            <a:off x="6111170" y="956891"/>
            <a:ext cx="6050054" cy="9545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 TỪNG CÂU</a:t>
            </a:r>
          </a:p>
        </p:txBody>
      </p:sp>
    </p:spTree>
    <p:extLst>
      <p:ext uri="{BB962C8B-B14F-4D97-AF65-F5344CB8AC3E}">
        <p14:creationId xmlns:p14="http://schemas.microsoft.com/office/powerpoint/2010/main" val="264207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D0F84909-BE21-21E1-DCC4-B5C97D0A7B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252270" y="102817"/>
            <a:ext cx="1625601" cy="2808816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xmlns="" id="{2468FC94-E90E-8A00-C1A4-FB6F2BABB8A4}"/>
              </a:ext>
            </a:extLst>
          </p:cNvPr>
          <p:cNvSpPr/>
          <p:nvPr/>
        </p:nvSpPr>
        <p:spPr>
          <a:xfrm>
            <a:off x="-7803" y="9015153"/>
            <a:ext cx="18288000" cy="1271847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AB7E1C94-0074-A241-A98B-E16B66DA3DF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216540" y="7095065"/>
            <a:ext cx="4071461" cy="3115013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8777A2E2-6C52-DDEA-231D-EDA462D19C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86266" y="7306013"/>
            <a:ext cx="2907924" cy="2904066"/>
          </a:xfrm>
          <a:prstGeom prst="rect">
            <a:avLst/>
          </a:prstGeom>
        </p:spPr>
      </p:pic>
      <p:pic>
        <p:nvPicPr>
          <p:cNvPr id="25" name="Hình ảnh 24" descr="Ảnh có chứa hình mẫu, biểu tượng, phim hoạt hình&#10;&#10;Mô tả được tạo tự động">
            <a:extLst>
              <a:ext uri="{FF2B5EF4-FFF2-40B4-BE49-F238E27FC236}">
                <a16:creationId xmlns:a16="http://schemas.microsoft.com/office/drawing/2014/main" xmlns="" id="{7EC827A2-78DA-B1CA-E918-830D2C0D2F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"/>
            <a:ext cx="3094190" cy="2004234"/>
          </a:xfrm>
          <a:prstGeom prst="rect">
            <a:avLst/>
          </a:prstGeom>
        </p:spPr>
      </p:pic>
      <p:pic>
        <p:nvPicPr>
          <p:cNvPr id="4" name="Hình ảnh 3" descr="Ảnh có chứa hàng&#10;&#10;Mô tả được tạo tự động">
            <a:extLst>
              <a:ext uri="{FF2B5EF4-FFF2-40B4-BE49-F238E27FC236}">
                <a16:creationId xmlns:a16="http://schemas.microsoft.com/office/drawing/2014/main" xmlns="" id="{62DB8D0C-6601-E480-7082-3081DD5522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532" y="914422"/>
            <a:ext cx="13019330" cy="6553200"/>
          </a:xfrm>
          <a:prstGeom prst="rect">
            <a:avLst/>
          </a:prstGeom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xmlns="" id="{DC28A827-4B6B-4604-E0DE-58A80C43FD94}"/>
              </a:ext>
            </a:extLst>
          </p:cNvPr>
          <p:cNvSpPr/>
          <p:nvPr/>
        </p:nvSpPr>
        <p:spPr>
          <a:xfrm>
            <a:off x="2020124" y="737784"/>
            <a:ext cx="4343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99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ài đọc nhạc số 2">
            <a:hlinkClick r:id="" action="ppaction://media"/>
            <a:extLst>
              <a:ext uri="{FF2B5EF4-FFF2-40B4-BE49-F238E27FC236}">
                <a16:creationId xmlns:a16="http://schemas.microsoft.com/office/drawing/2014/main" xmlns="" id="{1F3BF7C2-0FE6-381C-CC04-48D15DC3F93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428978"/>
            <a:ext cx="17221200" cy="7838722"/>
          </a:xfrm>
        </p:spPr>
      </p:pic>
    </p:spTree>
    <p:extLst>
      <p:ext uri="{BB962C8B-B14F-4D97-AF65-F5344CB8AC3E}">
        <p14:creationId xmlns:p14="http://schemas.microsoft.com/office/powerpoint/2010/main" val="343158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D0F84909-BE21-21E1-DCC4-B5C97D0A7B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252270" y="102817"/>
            <a:ext cx="1625601" cy="2004234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xmlns="" id="{2468FC94-E90E-8A00-C1A4-FB6F2BABB8A4}"/>
              </a:ext>
            </a:extLst>
          </p:cNvPr>
          <p:cNvSpPr/>
          <p:nvPr/>
        </p:nvSpPr>
        <p:spPr>
          <a:xfrm>
            <a:off x="-7803" y="9015153"/>
            <a:ext cx="18288000" cy="1271847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AB7E1C94-0074-A241-A98B-E16B66DA3DF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216540" y="7520178"/>
            <a:ext cx="4071461" cy="2689900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8777A2E2-6C52-DDEA-231D-EDA462D19C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86266" y="7306013"/>
            <a:ext cx="2907924" cy="2904066"/>
          </a:xfrm>
          <a:prstGeom prst="rect">
            <a:avLst/>
          </a:prstGeom>
        </p:spPr>
      </p:pic>
      <p:pic>
        <p:nvPicPr>
          <p:cNvPr id="25" name="Hình ảnh 24" descr="Ảnh có chứa hình mẫu, biểu tượng, phim hoạt hình&#10;&#10;Mô tả được tạo tự động">
            <a:extLst>
              <a:ext uri="{FF2B5EF4-FFF2-40B4-BE49-F238E27FC236}">
                <a16:creationId xmlns:a16="http://schemas.microsoft.com/office/drawing/2014/main" xmlns="" id="{7EC827A2-78DA-B1CA-E918-830D2C0D2F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"/>
            <a:ext cx="3094190" cy="2004234"/>
          </a:xfrm>
          <a:prstGeom prst="rect">
            <a:avLst/>
          </a:prstGeom>
        </p:spPr>
      </p:pic>
      <p:sp>
        <p:nvSpPr>
          <p:cNvPr id="3" name="Rectangle 9">
            <a:extLst>
              <a:ext uri="{FF2B5EF4-FFF2-40B4-BE49-F238E27FC236}">
                <a16:creationId xmlns:a16="http://schemas.microsoft.com/office/drawing/2014/main" xmlns="" id="{B966BDCA-5F2F-B506-08C2-BBD8E1B3CD87}"/>
              </a:ext>
            </a:extLst>
          </p:cNvPr>
          <p:cNvSpPr/>
          <p:nvPr/>
        </p:nvSpPr>
        <p:spPr>
          <a:xfrm>
            <a:off x="3243652" y="1215279"/>
            <a:ext cx="115058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69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ĐỌC NHẠC KẾT HỢP VỖ ĐỆM THEO PHÁCH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Hình ảnh 8" descr="Ảnh có chứa hàng&#10;&#10;Mô tả được tạo tự động">
            <a:extLst>
              <a:ext uri="{FF2B5EF4-FFF2-40B4-BE49-F238E27FC236}">
                <a16:creationId xmlns:a16="http://schemas.microsoft.com/office/drawing/2014/main" xmlns="" id="{C51357F3-43D7-428D-3602-2616FC4585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5" b="35466"/>
          <a:stretch/>
        </p:blipFill>
        <p:spPr>
          <a:xfrm>
            <a:off x="1523999" y="2705099"/>
            <a:ext cx="16353871" cy="2438401"/>
          </a:xfrm>
          <a:prstGeom prst="rect">
            <a:avLst/>
          </a:prstGeom>
        </p:spPr>
      </p:pic>
      <p:pic>
        <p:nvPicPr>
          <p:cNvPr id="10" name="Hình ảnh 9" descr="Ảnh có chứa hàng&#10;&#10;Mô tả được tạo tự động">
            <a:extLst>
              <a:ext uri="{FF2B5EF4-FFF2-40B4-BE49-F238E27FC236}">
                <a16:creationId xmlns:a16="http://schemas.microsoft.com/office/drawing/2014/main" xmlns="" id="{ED41BF6B-D57C-B49E-D53D-6401B41C6E2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84"/>
          <a:stretch/>
        </p:blipFill>
        <p:spPr>
          <a:xfrm>
            <a:off x="1828799" y="5330589"/>
            <a:ext cx="16049071" cy="2324078"/>
          </a:xfrm>
          <a:prstGeom prst="rect">
            <a:avLst/>
          </a:prstGeom>
        </p:spPr>
      </p:pic>
      <p:pic>
        <p:nvPicPr>
          <p:cNvPr id="11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B565DE3A-0922-F9A0-2F1A-69A5621AE3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67210" y="4810383"/>
            <a:ext cx="1028883" cy="971034"/>
          </a:xfrm>
          <a:prstGeom prst="rect">
            <a:avLst/>
          </a:prstGeom>
        </p:spPr>
      </p:pic>
      <p:pic>
        <p:nvPicPr>
          <p:cNvPr id="12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1CC17BB5-9ED3-2FC2-F4E5-8D9F5FFC4F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74022" y="4944556"/>
            <a:ext cx="1028883" cy="971034"/>
          </a:xfrm>
          <a:prstGeom prst="rect">
            <a:avLst/>
          </a:prstGeom>
        </p:spPr>
      </p:pic>
      <p:pic>
        <p:nvPicPr>
          <p:cNvPr id="14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8587096C-5248-4A82-9CBA-2E2B3FFD80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32568" y="4734183"/>
            <a:ext cx="1627432" cy="971034"/>
          </a:xfrm>
          <a:prstGeom prst="rect">
            <a:avLst/>
          </a:prstGeom>
        </p:spPr>
      </p:pic>
      <p:pic>
        <p:nvPicPr>
          <p:cNvPr id="16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2E390802-D76A-48CE-85FA-ADA441C012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53763" y="4768872"/>
            <a:ext cx="1028883" cy="971034"/>
          </a:xfrm>
          <a:prstGeom prst="rect">
            <a:avLst/>
          </a:prstGeom>
        </p:spPr>
      </p:pic>
      <p:pic>
        <p:nvPicPr>
          <p:cNvPr id="17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7F576ED8-0D7D-4762-88CB-161845D210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87647" y="4944556"/>
            <a:ext cx="1028883" cy="971034"/>
          </a:xfrm>
          <a:prstGeom prst="rect">
            <a:avLst/>
          </a:prstGeom>
        </p:spPr>
      </p:pic>
      <p:pic>
        <p:nvPicPr>
          <p:cNvPr id="20" name="Hình ảnh 9" descr="Ảnh có chứa hàng&#10;&#10;Mô tả được tạo tự động">
            <a:extLst>
              <a:ext uri="{FF2B5EF4-FFF2-40B4-BE49-F238E27FC236}">
                <a16:creationId xmlns:a16="http://schemas.microsoft.com/office/drawing/2014/main" xmlns="" id="{0F57EC09-5D87-43CA-962F-0220C89E96C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84"/>
          <a:stretch/>
        </p:blipFill>
        <p:spPr>
          <a:xfrm>
            <a:off x="1981199" y="5482989"/>
            <a:ext cx="16049071" cy="2324078"/>
          </a:xfrm>
          <a:prstGeom prst="rect">
            <a:avLst/>
          </a:prstGeom>
        </p:spPr>
      </p:pic>
      <p:pic>
        <p:nvPicPr>
          <p:cNvPr id="22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96D3E67B-4860-4D3A-837F-B88454CFF8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76523" y="4877007"/>
            <a:ext cx="1028883" cy="971034"/>
          </a:xfrm>
          <a:prstGeom prst="rect">
            <a:avLst/>
          </a:prstGeom>
        </p:spPr>
      </p:pic>
      <p:pic>
        <p:nvPicPr>
          <p:cNvPr id="23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F5147B98-B3DE-4A8C-A686-EA336D4250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67764" y="4655324"/>
            <a:ext cx="1028883" cy="971034"/>
          </a:xfrm>
          <a:prstGeom prst="rect">
            <a:avLst/>
          </a:prstGeom>
        </p:spPr>
      </p:pic>
      <p:pic>
        <p:nvPicPr>
          <p:cNvPr id="24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4B4D6903-B04B-4BE4-B0A8-1E2DCFBDA0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00417" y="7258546"/>
            <a:ext cx="907833" cy="971034"/>
          </a:xfrm>
          <a:prstGeom prst="rect">
            <a:avLst/>
          </a:prstGeom>
        </p:spPr>
      </p:pic>
      <p:pic>
        <p:nvPicPr>
          <p:cNvPr id="27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B3E34551-21DE-45AA-8396-D0CDB9F986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34288" y="7411909"/>
            <a:ext cx="1028883" cy="971034"/>
          </a:xfrm>
          <a:prstGeom prst="rect">
            <a:avLst/>
          </a:prstGeom>
        </p:spPr>
      </p:pic>
      <p:pic>
        <p:nvPicPr>
          <p:cNvPr id="28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07871686-75EF-4E69-B6EA-65E12C94D5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97897" y="7520178"/>
            <a:ext cx="1028883" cy="971034"/>
          </a:xfrm>
          <a:prstGeom prst="rect">
            <a:avLst/>
          </a:prstGeom>
        </p:spPr>
      </p:pic>
      <p:pic>
        <p:nvPicPr>
          <p:cNvPr id="29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CDE2F698-AB91-4B1B-A287-9C98973E6F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40923" y="7621606"/>
            <a:ext cx="1028883" cy="971034"/>
          </a:xfrm>
          <a:prstGeom prst="rect">
            <a:avLst/>
          </a:prstGeom>
        </p:spPr>
      </p:pic>
      <p:pic>
        <p:nvPicPr>
          <p:cNvPr id="30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533D0817-AB4A-4C50-BA79-800E4C86EE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2682" y="7508639"/>
            <a:ext cx="1028883" cy="971034"/>
          </a:xfrm>
          <a:prstGeom prst="rect">
            <a:avLst/>
          </a:prstGeom>
        </p:spPr>
      </p:pic>
      <p:pic>
        <p:nvPicPr>
          <p:cNvPr id="31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7F970E9E-29FB-4D96-B244-2680B3862D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49452" y="7538088"/>
            <a:ext cx="1028883" cy="971034"/>
          </a:xfrm>
          <a:prstGeom prst="rect">
            <a:avLst/>
          </a:prstGeom>
        </p:spPr>
      </p:pic>
      <p:pic>
        <p:nvPicPr>
          <p:cNvPr id="32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69B98699-8548-4023-A0A1-AB001917CA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060638" y="7394591"/>
            <a:ext cx="950495" cy="971034"/>
          </a:xfrm>
          <a:prstGeom prst="rect">
            <a:avLst/>
          </a:prstGeom>
        </p:spPr>
      </p:pic>
      <p:pic>
        <p:nvPicPr>
          <p:cNvPr id="26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C8F08CC2-724C-487A-B1DE-47D9BEE178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82856" y="7281012"/>
            <a:ext cx="950495" cy="97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9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D0F84909-BE21-21E1-DCC4-B5C97D0A7B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252270" y="102817"/>
            <a:ext cx="1625601" cy="2004234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xmlns="" id="{2468FC94-E90E-8A00-C1A4-FB6F2BABB8A4}"/>
              </a:ext>
            </a:extLst>
          </p:cNvPr>
          <p:cNvSpPr/>
          <p:nvPr/>
        </p:nvSpPr>
        <p:spPr>
          <a:xfrm>
            <a:off x="-7803" y="9015153"/>
            <a:ext cx="18288000" cy="1271847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AB7E1C94-0074-A241-A98B-E16B66DA3DF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747721" y="7095065"/>
            <a:ext cx="3540280" cy="3115013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8777A2E2-6C52-DDEA-231D-EDA462D19C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86266" y="7306013"/>
            <a:ext cx="2907924" cy="2904066"/>
          </a:xfrm>
          <a:prstGeom prst="rect">
            <a:avLst/>
          </a:prstGeom>
        </p:spPr>
      </p:pic>
      <p:pic>
        <p:nvPicPr>
          <p:cNvPr id="25" name="Hình ảnh 24" descr="Ảnh có chứa hình mẫu, biểu tượng, phim hoạt hình&#10;&#10;Mô tả được tạo tự động">
            <a:extLst>
              <a:ext uri="{FF2B5EF4-FFF2-40B4-BE49-F238E27FC236}">
                <a16:creationId xmlns:a16="http://schemas.microsoft.com/office/drawing/2014/main" xmlns="" id="{7EC827A2-78DA-B1CA-E918-830D2C0D2F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"/>
            <a:ext cx="3094190" cy="2004234"/>
          </a:xfrm>
          <a:prstGeom prst="rect">
            <a:avLst/>
          </a:prstGeom>
        </p:spPr>
      </p:pic>
      <p:pic>
        <p:nvPicPr>
          <p:cNvPr id="9" name="Hình ảnh 8" descr="Ảnh có chứa hàng&#10;&#10;Mô tả được tạo tự động">
            <a:extLst>
              <a:ext uri="{FF2B5EF4-FFF2-40B4-BE49-F238E27FC236}">
                <a16:creationId xmlns:a16="http://schemas.microsoft.com/office/drawing/2014/main" xmlns="" id="{C51357F3-43D7-428D-3602-2616FC4585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5" b="35466"/>
          <a:stretch/>
        </p:blipFill>
        <p:spPr>
          <a:xfrm>
            <a:off x="1523999" y="2705100"/>
            <a:ext cx="16353871" cy="2438401"/>
          </a:xfrm>
          <a:prstGeom prst="rect">
            <a:avLst/>
          </a:prstGeom>
        </p:spPr>
      </p:pic>
      <p:pic>
        <p:nvPicPr>
          <p:cNvPr id="10" name="Hình ảnh 9" descr="Ảnh có chứa hàng&#10;&#10;Mô tả được tạo tự động">
            <a:extLst>
              <a:ext uri="{FF2B5EF4-FFF2-40B4-BE49-F238E27FC236}">
                <a16:creationId xmlns:a16="http://schemas.microsoft.com/office/drawing/2014/main" xmlns="" id="{ED41BF6B-D57C-B49E-D53D-6401B41C6E2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84"/>
          <a:stretch/>
        </p:blipFill>
        <p:spPr>
          <a:xfrm>
            <a:off x="1828799" y="5380441"/>
            <a:ext cx="16049071" cy="2324078"/>
          </a:xfrm>
          <a:prstGeom prst="rect">
            <a:avLst/>
          </a:prstGeom>
        </p:spPr>
      </p:pic>
      <p:sp>
        <p:nvSpPr>
          <p:cNvPr id="2" name="Rectangle 9">
            <a:extLst>
              <a:ext uri="{FF2B5EF4-FFF2-40B4-BE49-F238E27FC236}">
                <a16:creationId xmlns:a16="http://schemas.microsoft.com/office/drawing/2014/main" xmlns="" id="{7B9E4D58-98B6-00A0-7DAB-2B3E30F78AD9}"/>
              </a:ext>
            </a:extLst>
          </p:cNvPr>
          <p:cNvSpPr/>
          <p:nvPr/>
        </p:nvSpPr>
        <p:spPr>
          <a:xfrm>
            <a:off x="1959548" y="1343552"/>
            <a:ext cx="14630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69">
              <a:defRPr/>
            </a:pP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ĐỌC NHẠC KẾT HỢP THỂ HIỆN KÍ HIỆU BÀN TAY</a:t>
            </a:r>
            <a:endParaRPr lang="en-US" sz="42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45">
            <a:extLst>
              <a:ext uri="{FF2B5EF4-FFF2-40B4-BE49-F238E27FC236}">
                <a16:creationId xmlns:a16="http://schemas.microsoft.com/office/drawing/2014/main" xmlns="" id="{B8AB9557-E1E1-2AC7-B56A-8B27E841918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4857738"/>
            <a:ext cx="837647" cy="719929"/>
          </a:xfrm>
          <a:prstGeom prst="rect">
            <a:avLst/>
          </a:prstGeom>
        </p:spPr>
      </p:pic>
      <p:pic>
        <p:nvPicPr>
          <p:cNvPr id="15" name="Picture 47">
            <a:extLst>
              <a:ext uri="{FF2B5EF4-FFF2-40B4-BE49-F238E27FC236}">
                <a16:creationId xmlns:a16="http://schemas.microsoft.com/office/drawing/2014/main" xmlns="" id="{A5CDAC7F-4DF3-4760-C890-82DFD386DF6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342" y="4906559"/>
            <a:ext cx="1159405" cy="5969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1F400D1-B0C1-4ED2-A0AA-A1B440DBFFF9}"/>
              </a:ext>
            </a:extLst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6394">
            <a:off x="13953194" y="7222487"/>
            <a:ext cx="966712" cy="828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D44EE71-61F9-4904-A653-32D2996740DA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6442" y="4574464"/>
            <a:ext cx="837648" cy="711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B2307EE-3093-477E-AAC4-13896118A059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05" y="7219615"/>
            <a:ext cx="808460" cy="835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4AB2EED-BE66-4248-B2F8-E07395F463B9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496" y="7105965"/>
            <a:ext cx="1159405" cy="794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CFD1477-23EF-4F48-895B-C5AE95A4AEC9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369" y="4759722"/>
            <a:ext cx="1034570" cy="719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D48B026-9ACC-4C76-A1F3-1C082C595E6C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265" y="7306014"/>
            <a:ext cx="733735" cy="561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08F76E7-2217-418A-889A-3708BD646A01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486" y="4574463"/>
            <a:ext cx="734057" cy="48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0D2F977-C89E-49FA-A06C-0D04FE4CCACA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728" y="4654946"/>
            <a:ext cx="837648" cy="48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1970428-8B42-4AF8-8660-0347E90BCF6D}"/>
              </a:ext>
            </a:extLst>
          </p:cNvPr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3140" y="4574923"/>
            <a:ext cx="822860" cy="663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D599D6F-15B2-490A-AA37-F7CFA5A18522}"/>
              </a:ext>
            </a:extLst>
          </p:cNvPr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825" y="4611337"/>
            <a:ext cx="854051" cy="641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91CF3BC-DEDF-4B41-93A3-45633BA5EB5B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009" y="4654946"/>
            <a:ext cx="1050854" cy="562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8737CC96-D200-459B-A7D4-4C4320EDAF2F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439" y="4759722"/>
            <a:ext cx="1034570" cy="546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47">
            <a:extLst>
              <a:ext uri="{FF2B5EF4-FFF2-40B4-BE49-F238E27FC236}">
                <a16:creationId xmlns:a16="http://schemas.microsoft.com/office/drawing/2014/main" xmlns="" id="{6CD232A5-F25B-4AE3-8C42-5383CF4C3CB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43" y="7367126"/>
            <a:ext cx="1159405" cy="59690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C6B5F361-4257-4956-8157-A0A66685FAD8}"/>
              </a:ext>
            </a:extLst>
          </p:cNvPr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486" y="7215238"/>
            <a:ext cx="975762" cy="641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9B760EE-4254-4995-B7E9-12178727696A}"/>
              </a:ext>
            </a:extLst>
          </p:cNvPr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962" y="7222422"/>
            <a:ext cx="871538" cy="641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0F596EA7-9AF0-4E0F-92C0-99DADDF68BD4}"/>
              </a:ext>
            </a:extLst>
          </p:cNvPr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3283">
            <a:off x="13841608" y="4589040"/>
            <a:ext cx="1097867" cy="56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29591698-E32F-4DE8-875B-1872B08FDD53}"/>
              </a:ext>
            </a:extLst>
          </p:cNvPr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3283">
            <a:off x="2790301" y="7111814"/>
            <a:ext cx="1097867" cy="56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2A7A545E-AD08-4AC2-BB3B-E85263074306}"/>
              </a:ext>
            </a:extLst>
          </p:cNvPr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787" y="7083563"/>
            <a:ext cx="871538" cy="641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E26BFDDC-2DCB-4EAA-AFD5-1A6B9A255291}"/>
              </a:ext>
            </a:extLst>
          </p:cNvPr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3283">
            <a:off x="12051620" y="7057496"/>
            <a:ext cx="1097867" cy="5633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750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7B909920-066B-6DB5-E080-CFF4F69213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650277" y="-43106"/>
            <a:ext cx="3295227" cy="3016963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534B1BCE-301B-7FB3-C168-642BAA298B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2793801" y="-29862"/>
            <a:ext cx="2836643" cy="1943100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DDD17ABC-295E-FF31-33CC-EDA0D59733B7}"/>
              </a:ext>
            </a:extLst>
          </p:cNvPr>
          <p:cNvSpPr txBox="1"/>
          <p:nvPr/>
        </p:nvSpPr>
        <p:spPr>
          <a:xfrm>
            <a:off x="2895600" y="290793"/>
            <a:ext cx="13118597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tabLst>
                <a:tab pos="6858000" algn="l"/>
              </a:tabLst>
              <a:defRPr/>
            </a:pPr>
            <a:endParaRPr lang="en-US" sz="6000" b="1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defTabSz="1371600">
              <a:tabLst>
                <a:tab pos="6858000" algn="l"/>
              </a:tabLst>
              <a:defRPr/>
            </a:pPr>
            <a:r>
              <a:rPr lang="en-US" alt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60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nhạc</a:t>
            </a:r>
            <a:endParaRPr lang="en-US" altLang="en-US" sz="6000" b="1" dirty="0">
              <a:solidFill>
                <a:srgbClr val="1810C0"/>
              </a:solidFill>
              <a:latin typeface="Times New Roman" panose="02020603050405020304" pitchFamily="18" charset="0"/>
            </a:endParaRPr>
          </a:p>
          <a:p>
            <a:pPr algn="ctr" defTabSz="1371669">
              <a:defRPr/>
            </a:pPr>
            <a:endParaRPr lang="en-US" sz="4400" b="1" i="1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algn="ctr" defTabSz="1371669">
              <a:defRPr/>
            </a:pPr>
            <a:r>
              <a:rPr lang="en-US" sz="60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Nội</a:t>
            </a:r>
            <a:r>
              <a:rPr lang="en-US" sz="60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dung 2: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Vận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dụng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algn="ctr" defTabSz="1371669">
              <a:defRPr/>
            </a:pPr>
            <a:endParaRPr lang="en-US" sz="4400" i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" name="图片 34">
            <a:extLst>
              <a:ext uri="{FF2B5EF4-FFF2-40B4-BE49-F238E27FC236}">
                <a16:creationId xmlns:a16="http://schemas.microsoft.com/office/drawing/2014/main" xmlns="" id="{E332F965-A690-E78E-1762-5DA5AC7050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321" y="8451365"/>
            <a:ext cx="1818322" cy="1752599"/>
          </a:xfrm>
          <a:prstGeom prst="rect">
            <a:avLst/>
          </a:prstGeom>
        </p:spPr>
      </p:pic>
      <p:pic>
        <p:nvPicPr>
          <p:cNvPr id="12" name="图片 34">
            <a:extLst>
              <a:ext uri="{FF2B5EF4-FFF2-40B4-BE49-F238E27FC236}">
                <a16:creationId xmlns:a16="http://schemas.microsoft.com/office/drawing/2014/main" xmlns="" id="{150CD1F7-C7BF-286B-B9B2-AAC812A5D4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287" y="8492822"/>
            <a:ext cx="1818322" cy="1752599"/>
          </a:xfrm>
          <a:prstGeom prst="rect">
            <a:avLst/>
          </a:prstGeom>
        </p:spPr>
      </p:pic>
      <p:pic>
        <p:nvPicPr>
          <p:cNvPr id="13" name="图片 34">
            <a:extLst>
              <a:ext uri="{FF2B5EF4-FFF2-40B4-BE49-F238E27FC236}">
                <a16:creationId xmlns:a16="http://schemas.microsoft.com/office/drawing/2014/main" xmlns="" id="{E71DF7A0-B245-7E65-3CAD-36688867CA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8729" y="8919350"/>
            <a:ext cx="1818322" cy="1292443"/>
          </a:xfrm>
          <a:prstGeom prst="rect">
            <a:avLst/>
          </a:prstGeom>
        </p:spPr>
      </p:pic>
      <p:pic>
        <p:nvPicPr>
          <p:cNvPr id="18" name="Picture 1">
            <a:extLst>
              <a:ext uri="{FF2B5EF4-FFF2-40B4-BE49-F238E27FC236}">
                <a16:creationId xmlns:a16="http://schemas.microsoft.com/office/drawing/2014/main" xmlns="" id="{4C41A786-5BFD-E793-AA74-413E513580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4" y="48435"/>
            <a:ext cx="3489678" cy="1819039"/>
          </a:xfrm>
          <a:prstGeom prst="rect">
            <a:avLst/>
          </a:prstGeom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xmlns="" id="{C6F4FD7A-677C-A2E1-CC97-FA67EC6CC3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8600" y="6137284"/>
            <a:ext cx="8991600" cy="4146063"/>
          </a:xfrm>
          <a:prstGeom prst="rect">
            <a:avLst/>
          </a:prstGeom>
        </p:spPr>
      </p:pic>
      <p:pic>
        <p:nvPicPr>
          <p:cNvPr id="20" name="图片 34">
            <a:extLst>
              <a:ext uri="{FF2B5EF4-FFF2-40B4-BE49-F238E27FC236}">
                <a16:creationId xmlns:a16="http://schemas.microsoft.com/office/drawing/2014/main" xmlns="" id="{F39EB0B3-DB48-D306-A134-9E848C14DB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1116" y="8492823"/>
            <a:ext cx="1818322" cy="171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9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D0F84909-BE21-21E1-DCC4-B5C97D0A7B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252270" y="102817"/>
            <a:ext cx="1625601" cy="2004234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xmlns="" id="{2468FC94-E90E-8A00-C1A4-FB6F2BABB8A4}"/>
              </a:ext>
            </a:extLst>
          </p:cNvPr>
          <p:cNvSpPr/>
          <p:nvPr/>
        </p:nvSpPr>
        <p:spPr>
          <a:xfrm>
            <a:off x="-7803" y="9015153"/>
            <a:ext cx="18288000" cy="1271847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AB7E1C94-0074-A241-A98B-E16B66DA3DF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216540" y="8205844"/>
            <a:ext cx="4071461" cy="2004234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8777A2E2-6C52-DDEA-231D-EDA462D19C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86266" y="7841755"/>
            <a:ext cx="2907924" cy="2368323"/>
          </a:xfrm>
          <a:prstGeom prst="rect">
            <a:avLst/>
          </a:prstGeom>
        </p:spPr>
      </p:pic>
      <p:pic>
        <p:nvPicPr>
          <p:cNvPr id="25" name="Hình ảnh 24" descr="Ảnh có chứa hình mẫu, biểu tượng, phim hoạt hình&#10;&#10;Mô tả được tạo tự động">
            <a:extLst>
              <a:ext uri="{FF2B5EF4-FFF2-40B4-BE49-F238E27FC236}">
                <a16:creationId xmlns:a16="http://schemas.microsoft.com/office/drawing/2014/main" xmlns="" id="{7EC827A2-78DA-B1CA-E918-830D2C0D2F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"/>
            <a:ext cx="3094190" cy="2004234"/>
          </a:xfrm>
          <a:prstGeom prst="rect">
            <a:avLst/>
          </a:prstGeom>
        </p:spPr>
      </p:pic>
      <p:sp>
        <p:nvSpPr>
          <p:cNvPr id="3" name="Rectangle 9">
            <a:extLst>
              <a:ext uri="{FF2B5EF4-FFF2-40B4-BE49-F238E27FC236}">
                <a16:creationId xmlns:a16="http://schemas.microsoft.com/office/drawing/2014/main" xmlns="" id="{B966BDCA-5F2F-B506-08C2-BBD8E1B3CD87}"/>
              </a:ext>
            </a:extLst>
          </p:cNvPr>
          <p:cNvSpPr/>
          <p:nvPr/>
        </p:nvSpPr>
        <p:spPr>
          <a:xfrm>
            <a:off x="3670907" y="1674792"/>
            <a:ext cx="115058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69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ĐỌC NHẠC KẾT HỢP VỚI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LỜI CA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Hình ảnh 8" descr="Ảnh có chứa hàng&#10;&#10;Mô tả được tạo tự động">
            <a:extLst>
              <a:ext uri="{FF2B5EF4-FFF2-40B4-BE49-F238E27FC236}">
                <a16:creationId xmlns:a16="http://schemas.microsoft.com/office/drawing/2014/main" xmlns="" id="{C51357F3-43D7-428D-3602-2616FC45851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5" b="35466"/>
          <a:stretch/>
        </p:blipFill>
        <p:spPr>
          <a:xfrm>
            <a:off x="1489363" y="3313657"/>
            <a:ext cx="16353871" cy="2063257"/>
          </a:xfrm>
          <a:prstGeom prst="rect">
            <a:avLst/>
          </a:prstGeom>
        </p:spPr>
      </p:pic>
      <p:pic>
        <p:nvPicPr>
          <p:cNvPr id="10" name="Hình ảnh 9" descr="Ảnh có chứa hàng&#10;&#10;Mô tả được tạo tự động">
            <a:extLst>
              <a:ext uri="{FF2B5EF4-FFF2-40B4-BE49-F238E27FC236}">
                <a16:creationId xmlns:a16="http://schemas.microsoft.com/office/drawing/2014/main" xmlns="" id="{ED41BF6B-D57C-B49E-D53D-6401B41C6E2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84"/>
          <a:stretch/>
        </p:blipFill>
        <p:spPr>
          <a:xfrm>
            <a:off x="1523999" y="5952809"/>
            <a:ext cx="16353871" cy="1701858"/>
          </a:xfrm>
          <a:prstGeom prst="rect">
            <a:avLst/>
          </a:prstGeom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xmlns="" id="{48EDD1A0-5F83-3A2E-0A65-CFA9C132ED22}"/>
              </a:ext>
            </a:extLst>
          </p:cNvPr>
          <p:cNvSpPr/>
          <p:nvPr/>
        </p:nvSpPr>
        <p:spPr>
          <a:xfrm>
            <a:off x="-685800" y="5168001"/>
            <a:ext cx="160490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69">
              <a:defRPr/>
            </a:pPr>
            <a:r>
              <a:rPr lang="en-US" sz="4000" dirty="0">
                <a:latin typeface="Times New Roman" panose="02020603050405020304" pitchFamily="18" charset="0"/>
              </a:rPr>
              <a:t>                             </a:t>
            </a:r>
            <a:r>
              <a:rPr lang="en-US" sz="4000" dirty="0" err="1">
                <a:latin typeface="Times New Roman" panose="02020603050405020304" pitchFamily="18" charset="0"/>
              </a:rPr>
              <a:t>Bầu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trời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xanh</a:t>
            </a:r>
            <a:r>
              <a:rPr lang="en-US" sz="4000" dirty="0">
                <a:latin typeface="Times New Roman" panose="02020603050405020304" pitchFamily="18" charset="0"/>
              </a:rPr>
              <a:t>   </a:t>
            </a:r>
            <a:r>
              <a:rPr lang="en-US" sz="4000" dirty="0" err="1">
                <a:latin typeface="Times New Roman" panose="02020603050405020304" pitchFamily="18" charset="0"/>
              </a:rPr>
              <a:t>nắng</a:t>
            </a:r>
            <a:r>
              <a:rPr lang="en-US" sz="4000" dirty="0">
                <a:latin typeface="Times New Roman" panose="02020603050405020304" pitchFamily="18" charset="0"/>
              </a:rPr>
              <a:t> lung </a:t>
            </a:r>
            <a:r>
              <a:rPr lang="en-US" sz="4000" dirty="0" err="1">
                <a:latin typeface="Times New Roman" panose="02020603050405020304" pitchFamily="18" charset="0"/>
              </a:rPr>
              <a:t>linh</a:t>
            </a:r>
            <a:r>
              <a:rPr lang="en-US" sz="4000" dirty="0">
                <a:latin typeface="Times New Roman" panose="02020603050405020304" pitchFamily="18" charset="0"/>
              </a:rPr>
              <a:t>          </a:t>
            </a:r>
            <a:r>
              <a:rPr lang="en-US" sz="4000" dirty="0" err="1">
                <a:latin typeface="Times New Roman" panose="02020603050405020304" pitchFamily="18" charset="0"/>
              </a:rPr>
              <a:t>kìa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đàn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chim</a:t>
            </a:r>
            <a:r>
              <a:rPr lang="en-US" sz="4000" dirty="0">
                <a:latin typeface="Times New Roman" panose="02020603050405020304" pitchFamily="18" charset="0"/>
              </a:rPr>
              <a:t> tung </a:t>
            </a:r>
            <a:r>
              <a:rPr lang="en-US" sz="4000" dirty="0" err="1">
                <a:latin typeface="Times New Roman" panose="02020603050405020304" pitchFamily="18" charset="0"/>
              </a:rPr>
              <a:t>cánh</a:t>
            </a:r>
            <a:endParaRPr lang="en-US" sz="4000" dirty="0">
              <a:latin typeface="Times New Roman" panose="02020603050405020304" pitchFamily="18" charset="0"/>
            </a:endParaRPr>
          </a:p>
        </p:txBody>
      </p:sp>
      <p:sp>
        <p:nvSpPr>
          <p:cNvPr id="2" name="Rectangle 9">
            <a:extLst>
              <a:ext uri="{FF2B5EF4-FFF2-40B4-BE49-F238E27FC236}">
                <a16:creationId xmlns:a16="http://schemas.microsoft.com/office/drawing/2014/main" xmlns="" id="{C43CB242-7566-ED3F-EC63-A3D2D6B1A6C2}"/>
              </a:ext>
            </a:extLst>
          </p:cNvPr>
          <p:cNvSpPr/>
          <p:nvPr/>
        </p:nvSpPr>
        <p:spPr>
          <a:xfrm>
            <a:off x="186266" y="7594105"/>
            <a:ext cx="163538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69">
              <a:defRPr/>
            </a:pPr>
            <a:r>
              <a:rPr lang="en-US" sz="4000" dirty="0">
                <a:latin typeface="Times New Roman" panose="02020603050405020304" pitchFamily="18" charset="0"/>
              </a:rPr>
              <a:t>       </a:t>
            </a:r>
            <a:r>
              <a:rPr lang="en-US" sz="4000" dirty="0" err="1">
                <a:latin typeface="Times New Roman" panose="02020603050405020304" pitchFamily="18" charset="0"/>
              </a:rPr>
              <a:t>Gió</a:t>
            </a:r>
            <a:r>
              <a:rPr lang="en-US" sz="4000" dirty="0">
                <a:latin typeface="Times New Roman" panose="02020603050405020304" pitchFamily="18" charset="0"/>
              </a:rPr>
              <a:t>  bay </a:t>
            </a:r>
            <a:r>
              <a:rPr lang="en-US" sz="4000" dirty="0" err="1">
                <a:latin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</a:rPr>
              <a:t>       </a:t>
            </a:r>
            <a:r>
              <a:rPr lang="en-US" sz="4000" dirty="0" err="1">
                <a:latin typeface="Times New Roman" panose="02020603050405020304" pitchFamily="18" charset="0"/>
              </a:rPr>
              <a:t>trên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cánh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đồng</a:t>
            </a:r>
            <a:r>
              <a:rPr lang="en-US" sz="4000" dirty="0">
                <a:latin typeface="Times New Roman" panose="02020603050405020304" pitchFamily="18" charset="0"/>
              </a:rPr>
              <a:t>           </a:t>
            </a:r>
            <a:r>
              <a:rPr lang="en-US" sz="4000" dirty="0" err="1">
                <a:latin typeface="Times New Roman" panose="02020603050405020304" pitchFamily="18" charset="0"/>
              </a:rPr>
              <a:t>hoà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lời</a:t>
            </a:r>
            <a:r>
              <a:rPr lang="en-US" sz="4000" dirty="0">
                <a:latin typeface="Times New Roman" panose="02020603050405020304" pitchFamily="18" charset="0"/>
              </a:rPr>
              <a:t>     ca </a:t>
            </a:r>
            <a:r>
              <a:rPr lang="en-US" sz="4000" dirty="0" err="1">
                <a:latin typeface="Times New Roman" panose="02020603050405020304" pitchFamily="18" charset="0"/>
              </a:rPr>
              <a:t>vui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xuân</a:t>
            </a:r>
            <a:r>
              <a:rPr lang="en-US" sz="4000" dirty="0"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795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981200" y="2315649"/>
            <a:ext cx="4969790" cy="79713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914400" y="9102414"/>
            <a:ext cx="3581400" cy="1421637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BDDD50B2-B537-BC7A-5FD0-02A0A32ABB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647894" y="7779468"/>
            <a:ext cx="1983099" cy="2588035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xmlns="" id="{AA16DF58-34BD-B9B2-2E2B-9310548669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290964" y="7727361"/>
            <a:ext cx="2004449" cy="2615897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57F38C30-C0E7-6707-9944-B181AFF4673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45713" y="937669"/>
            <a:ext cx="2836643" cy="1943100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xmlns="" id="{EA952276-E9D9-76CE-AADB-F20B2D4B70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658" y="6748003"/>
            <a:ext cx="3446462" cy="3619500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xmlns="" id="{9AF539C9-2456-A68F-30A7-C2912C70E2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660890"/>
            <a:ext cx="2209800" cy="46444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1FFD7FE-59EE-474B-9387-B082C90DDC9F}"/>
              </a:ext>
            </a:extLst>
          </p:cNvPr>
          <p:cNvSpPr txBox="1"/>
          <p:nvPr/>
        </p:nvSpPr>
        <p:spPr>
          <a:xfrm>
            <a:off x="3886200" y="3549739"/>
            <a:ext cx="1127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ctr">
              <a:buFontTx/>
              <a:buChar char="-"/>
            </a:pP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C7D7A77-A809-41B5-8234-1EC560BD9E96}"/>
              </a:ext>
            </a:extLst>
          </p:cNvPr>
          <p:cNvSpPr txBox="1"/>
          <p:nvPr/>
        </p:nvSpPr>
        <p:spPr>
          <a:xfrm>
            <a:off x="3886200" y="1957439"/>
            <a:ext cx="11277600" cy="92333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VẬN DỤNG – TRẢI NGHIỆM</a:t>
            </a:r>
          </a:p>
        </p:txBody>
      </p:sp>
    </p:spTree>
    <p:extLst>
      <p:ext uri="{BB962C8B-B14F-4D97-AF65-F5344CB8AC3E}">
        <p14:creationId xmlns:p14="http://schemas.microsoft.com/office/powerpoint/2010/main" val="2069950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D0F84909-BE21-21E1-DCC4-B5C97D0A7B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252270" y="102817"/>
            <a:ext cx="1625601" cy="2004234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xmlns="" id="{2468FC94-E90E-8A00-C1A4-FB6F2BABB8A4}"/>
              </a:ext>
            </a:extLst>
          </p:cNvPr>
          <p:cNvSpPr/>
          <p:nvPr/>
        </p:nvSpPr>
        <p:spPr>
          <a:xfrm>
            <a:off x="-7803" y="9015153"/>
            <a:ext cx="18288000" cy="1271847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AB7E1C94-0074-A241-A98B-E16B66DA3DF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747721" y="7095065"/>
            <a:ext cx="3540280" cy="3115013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8777A2E2-6C52-DDEA-231D-EDA462D19C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86266" y="7306013"/>
            <a:ext cx="2907924" cy="2904066"/>
          </a:xfrm>
          <a:prstGeom prst="rect">
            <a:avLst/>
          </a:prstGeom>
        </p:spPr>
      </p:pic>
      <p:pic>
        <p:nvPicPr>
          <p:cNvPr id="25" name="Hình ảnh 24" descr="Ảnh có chứa hình mẫu, biểu tượng, phim hoạt hình&#10;&#10;Mô tả được tạo tự động">
            <a:extLst>
              <a:ext uri="{FF2B5EF4-FFF2-40B4-BE49-F238E27FC236}">
                <a16:creationId xmlns:a16="http://schemas.microsoft.com/office/drawing/2014/main" xmlns="" id="{7EC827A2-78DA-B1CA-E918-830D2C0D2F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"/>
            <a:ext cx="3094190" cy="2004234"/>
          </a:xfrm>
          <a:prstGeom prst="rect">
            <a:avLst/>
          </a:prstGeom>
        </p:spPr>
      </p:pic>
      <p:pic>
        <p:nvPicPr>
          <p:cNvPr id="9" name="Hình ảnh 8" descr="Ảnh có chứa hàng&#10;&#10;Mô tả được tạo tự động">
            <a:extLst>
              <a:ext uri="{FF2B5EF4-FFF2-40B4-BE49-F238E27FC236}">
                <a16:creationId xmlns:a16="http://schemas.microsoft.com/office/drawing/2014/main" xmlns="" id="{C51357F3-43D7-428D-3602-2616FC4585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5" b="35466"/>
          <a:stretch/>
        </p:blipFill>
        <p:spPr>
          <a:xfrm>
            <a:off x="1523999" y="2705100"/>
            <a:ext cx="16353871" cy="2438401"/>
          </a:xfrm>
          <a:prstGeom prst="rect">
            <a:avLst/>
          </a:prstGeom>
        </p:spPr>
      </p:pic>
      <p:pic>
        <p:nvPicPr>
          <p:cNvPr id="10" name="Hình ảnh 9" descr="Ảnh có chứa hàng&#10;&#10;Mô tả được tạo tự động">
            <a:extLst>
              <a:ext uri="{FF2B5EF4-FFF2-40B4-BE49-F238E27FC236}">
                <a16:creationId xmlns:a16="http://schemas.microsoft.com/office/drawing/2014/main" xmlns="" id="{ED41BF6B-D57C-B49E-D53D-6401B41C6E2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84"/>
          <a:stretch/>
        </p:blipFill>
        <p:spPr>
          <a:xfrm>
            <a:off x="1828799" y="5380441"/>
            <a:ext cx="16049071" cy="2324078"/>
          </a:xfrm>
          <a:prstGeom prst="rect">
            <a:avLst/>
          </a:prstGeom>
        </p:spPr>
      </p:pic>
      <p:sp>
        <p:nvSpPr>
          <p:cNvPr id="2" name="Rectangle 9">
            <a:extLst>
              <a:ext uri="{FF2B5EF4-FFF2-40B4-BE49-F238E27FC236}">
                <a16:creationId xmlns:a16="http://schemas.microsoft.com/office/drawing/2014/main" xmlns="" id="{7B9E4D58-98B6-00A0-7DAB-2B3E30F78AD9}"/>
              </a:ext>
            </a:extLst>
          </p:cNvPr>
          <p:cNvSpPr/>
          <p:nvPr/>
        </p:nvSpPr>
        <p:spPr>
          <a:xfrm>
            <a:off x="1959548" y="1343552"/>
            <a:ext cx="14630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69">
              <a:defRPr/>
            </a:pP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ĐỌC NHẠC KẾT HỢP THỂ HIỆN KÍ HIỆU BÀN TAY</a:t>
            </a:r>
            <a:endParaRPr lang="en-US" sz="42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45">
            <a:extLst>
              <a:ext uri="{FF2B5EF4-FFF2-40B4-BE49-F238E27FC236}">
                <a16:creationId xmlns:a16="http://schemas.microsoft.com/office/drawing/2014/main" xmlns="" id="{B8AB9557-E1E1-2AC7-B56A-8B27E841918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4857738"/>
            <a:ext cx="837647" cy="719929"/>
          </a:xfrm>
          <a:prstGeom prst="rect">
            <a:avLst/>
          </a:prstGeom>
        </p:spPr>
      </p:pic>
      <p:pic>
        <p:nvPicPr>
          <p:cNvPr id="15" name="Picture 47">
            <a:extLst>
              <a:ext uri="{FF2B5EF4-FFF2-40B4-BE49-F238E27FC236}">
                <a16:creationId xmlns:a16="http://schemas.microsoft.com/office/drawing/2014/main" xmlns="" id="{A5CDAC7F-4DF3-4760-C890-82DFD386DF6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342" y="4906559"/>
            <a:ext cx="1159405" cy="5969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1F400D1-B0C1-4ED2-A0AA-A1B440DBFFF9}"/>
              </a:ext>
            </a:extLst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6394">
            <a:off x="13953194" y="7222487"/>
            <a:ext cx="966712" cy="828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D44EE71-61F9-4904-A653-32D2996740DA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6442" y="4574464"/>
            <a:ext cx="837648" cy="711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B2307EE-3093-477E-AAC4-13896118A059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05" y="7219615"/>
            <a:ext cx="808460" cy="835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4AB2EED-BE66-4248-B2F8-E07395F463B9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496" y="7105965"/>
            <a:ext cx="1159405" cy="794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CFD1477-23EF-4F48-895B-C5AE95A4AEC9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369" y="4759722"/>
            <a:ext cx="1034570" cy="719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D48B026-9ACC-4C76-A1F3-1C082C595E6C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265" y="7306014"/>
            <a:ext cx="733735" cy="561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08F76E7-2217-418A-889A-3708BD646A01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486" y="4574463"/>
            <a:ext cx="734057" cy="48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0D2F977-C89E-49FA-A06C-0D04FE4CCACA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728" y="4654946"/>
            <a:ext cx="837648" cy="48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1970428-8B42-4AF8-8660-0347E90BCF6D}"/>
              </a:ext>
            </a:extLst>
          </p:cNvPr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3140" y="4574923"/>
            <a:ext cx="822860" cy="663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D599D6F-15B2-490A-AA37-F7CFA5A18522}"/>
              </a:ext>
            </a:extLst>
          </p:cNvPr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825" y="4611337"/>
            <a:ext cx="854051" cy="641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91CF3BC-DEDF-4B41-93A3-45633BA5EB5B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009" y="4654946"/>
            <a:ext cx="1050854" cy="562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8737CC96-D200-459B-A7D4-4C4320EDAF2F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439" y="4759722"/>
            <a:ext cx="1034570" cy="546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47">
            <a:extLst>
              <a:ext uri="{FF2B5EF4-FFF2-40B4-BE49-F238E27FC236}">
                <a16:creationId xmlns:a16="http://schemas.microsoft.com/office/drawing/2014/main" xmlns="" id="{6CD232A5-F25B-4AE3-8C42-5383CF4C3CB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43" y="7367126"/>
            <a:ext cx="1159405" cy="59690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C6B5F361-4257-4956-8157-A0A66685FAD8}"/>
              </a:ext>
            </a:extLst>
          </p:cNvPr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486" y="7215238"/>
            <a:ext cx="975762" cy="641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9B760EE-4254-4995-B7E9-12178727696A}"/>
              </a:ext>
            </a:extLst>
          </p:cNvPr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962" y="7222422"/>
            <a:ext cx="871538" cy="641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0F596EA7-9AF0-4E0F-92C0-99DADDF68BD4}"/>
              </a:ext>
            </a:extLst>
          </p:cNvPr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3283">
            <a:off x="13841608" y="4589040"/>
            <a:ext cx="1097867" cy="56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29591698-E32F-4DE8-875B-1872B08FDD53}"/>
              </a:ext>
            </a:extLst>
          </p:cNvPr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3283">
            <a:off x="2790301" y="7111814"/>
            <a:ext cx="1097867" cy="56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2A7A545E-AD08-4AC2-BB3B-E85263074306}"/>
              </a:ext>
            </a:extLst>
          </p:cNvPr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787" y="7083563"/>
            <a:ext cx="871538" cy="641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E26BFDDC-2DCB-4EAA-AFD5-1A6B9A255291}"/>
              </a:ext>
            </a:extLst>
          </p:cNvPr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3283">
            <a:off x="12051620" y="7057496"/>
            <a:ext cx="1097867" cy="5633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112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-41563"/>
            <a:ext cx="10741349" cy="676709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defTabSz="1371600">
              <a:defRPr/>
            </a:pP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quý thầy cô mạnh khỏe</a:t>
            </a:r>
          </a:p>
          <a:p>
            <a:pPr defTabSz="1371600">
              <a:defRPr/>
            </a:pP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03" y="3383549"/>
            <a:ext cx="4220355" cy="2110179"/>
          </a:xfrm>
          <a:prstGeom prst="rect">
            <a:avLst/>
          </a:prstGeom>
        </p:spPr>
      </p:pic>
      <p:pic>
        <p:nvPicPr>
          <p:cNvPr id="6" name="CHUÔNG GIÓ LENG KENG . KARAOKE - LƠP 4. KẾT NỐI TRI THỨC 2023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208259" y="427512"/>
            <a:ext cx="914400" cy="914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696" y="3882488"/>
            <a:ext cx="7127763" cy="483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16658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219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>
            <a:extLst>
              <a:ext uri="{FF2B5EF4-FFF2-40B4-BE49-F238E27FC236}">
                <a16:creationId xmlns:a16="http://schemas.microsoft.com/office/drawing/2014/main" xmlns="" id="{683A878D-8F98-B763-AD4D-7DA489124072}"/>
              </a:ext>
            </a:extLst>
          </p:cNvPr>
          <p:cNvSpPr/>
          <p:nvPr/>
        </p:nvSpPr>
        <p:spPr>
          <a:xfrm>
            <a:off x="3075222" y="419100"/>
            <a:ext cx="13231578" cy="187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lang="en-US" altLang="en-US" sz="5603" b="1" dirty="0">
                <a:solidFill>
                  <a:srgbClr val="1810C0"/>
                </a:solidFill>
                <a:latin typeface="Times New Roman" panose="02020603050405020304" pitchFamily="18" charset="0"/>
              </a:rPr>
              <a:t>KHỞI ĐỘNG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lang="en-US" sz="6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3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</a:t>
            </a:r>
            <a:r>
              <a:rPr lang="en-US" sz="3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3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nốt</a:t>
            </a:r>
            <a:r>
              <a:rPr lang="en-US" sz="3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r>
              <a:rPr lang="en-US" sz="3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 </a:t>
            </a:r>
            <a:r>
              <a:rPr lang="en-US" sz="3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</a:t>
            </a:r>
            <a:r>
              <a:rPr lang="en-US" sz="3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hiệu</a:t>
            </a:r>
            <a:r>
              <a:rPr lang="en-US" sz="3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bàn</a:t>
            </a:r>
            <a:r>
              <a:rPr lang="en-US" sz="3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sz="6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en-US" altLang="en-US" sz="5603" b="1" dirty="0">
              <a:solidFill>
                <a:srgbClr val="1810C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59988B02-9C72-575F-1B2E-581D5EB1CB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0" y="-104235"/>
            <a:ext cx="2836643" cy="1943100"/>
          </a:xfrm>
          <a:prstGeom prst="rect">
            <a:avLst/>
          </a:prstGeom>
        </p:spPr>
      </p:pic>
      <p:pic>
        <p:nvPicPr>
          <p:cNvPr id="8" name="khởi động">
            <a:hlinkClick r:id="" action="ppaction://media"/>
            <a:extLst>
              <a:ext uri="{FF2B5EF4-FFF2-40B4-BE49-F238E27FC236}">
                <a16:creationId xmlns:a16="http://schemas.microsoft.com/office/drawing/2014/main" xmlns="" id="{B329A8C0-1D60-4107-ABA4-45922F658F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36643" y="2242990"/>
            <a:ext cx="13639800" cy="6602473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5E2F4E01-604A-93F7-292A-62413176ED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282240">
            <a:off x="71540" y="8567066"/>
            <a:ext cx="3263170" cy="170106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CC7B950C-6C8B-C6B6-86F6-1A123E2BEB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282240">
            <a:off x="223940" y="8719466"/>
            <a:ext cx="3263170" cy="1701062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86AAE71D-3AE7-EDF8-2CEE-468689CACB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282240">
            <a:off x="16378340" y="8880194"/>
            <a:ext cx="3263170" cy="1701062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xmlns="" id="{595D45F8-EA10-2463-EF3E-41812CEF31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9600" y="14975"/>
            <a:ext cx="2197112" cy="351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05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9697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CE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981200" y="2315649"/>
            <a:ext cx="4969790" cy="79713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914400" y="9102414"/>
            <a:ext cx="3581400" cy="142163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ED6F056-21DF-8C58-CC46-54D4338CF8B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231"/>
          <a:stretch>
            <a:fillRect/>
          </a:stretch>
        </p:blipFill>
        <p:spPr>
          <a:xfrm>
            <a:off x="2640106" y="8933034"/>
            <a:ext cx="16230600" cy="1760396"/>
          </a:xfrm>
          <a:prstGeom prst="rect">
            <a:avLst/>
          </a:prstGeom>
        </p:spPr>
      </p:pic>
      <p:sp>
        <p:nvSpPr>
          <p:cNvPr id="9" name="Rectangle 14">
            <a:extLst>
              <a:ext uri="{FF2B5EF4-FFF2-40B4-BE49-F238E27FC236}">
                <a16:creationId xmlns:a16="http://schemas.microsoft.com/office/drawing/2014/main" xmlns="" id="{FF988886-D7D3-216F-4784-59A1068C0CD1}"/>
              </a:ext>
            </a:extLst>
          </p:cNvPr>
          <p:cNvSpPr/>
          <p:nvPr/>
        </p:nvSpPr>
        <p:spPr>
          <a:xfrm>
            <a:off x="8038900" y="3116258"/>
            <a:ext cx="2306914" cy="9545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tabLst>
                <a:tab pos="6858000" algn="l"/>
              </a:tabLst>
              <a:defRPr/>
            </a:pPr>
            <a:r>
              <a:rPr lang="en-US" altLang="en-US" sz="5603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sz="5603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15</a:t>
            </a: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xmlns="" id="{BF9309EB-A000-0571-7A95-0C9C85F5405F}"/>
              </a:ext>
            </a:extLst>
          </p:cNvPr>
          <p:cNvSpPr/>
          <p:nvPr/>
        </p:nvSpPr>
        <p:spPr>
          <a:xfrm>
            <a:off x="1578843" y="1485900"/>
            <a:ext cx="42123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>
              <a:tabLst>
                <a:tab pos="6858000" algn="l"/>
              </a:tabLst>
              <a:defRPr/>
            </a:pPr>
            <a:r>
              <a:rPr lang="en-US" altLang="en-US" sz="60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US" sz="60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đề</a:t>
            </a:r>
            <a:r>
              <a:rPr lang="en-US" altLang="en-US" sz="60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4: </a:t>
            </a:r>
          </a:p>
          <a:p>
            <a:pPr algn="ctr" defTabSz="1371600">
              <a:tabLst>
                <a:tab pos="6858000" algn="l"/>
              </a:tabLst>
              <a:defRPr/>
            </a:pPr>
            <a:r>
              <a:rPr lang="en-US" altLang="en-US" sz="60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Gia </a:t>
            </a:r>
            <a:r>
              <a:rPr lang="en-US" altLang="en-US" sz="60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đình</a:t>
            </a:r>
            <a:endParaRPr lang="en-US" altLang="en-US" sz="6000" b="1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xmlns="" id="{CC5615B1-C513-C47D-5CB5-EADD4EF74C7A}"/>
              </a:ext>
            </a:extLst>
          </p:cNvPr>
          <p:cNvSpPr/>
          <p:nvPr/>
        </p:nvSpPr>
        <p:spPr>
          <a:xfrm>
            <a:off x="4876800" y="4635278"/>
            <a:ext cx="982512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tabLst>
                <a:tab pos="6858000" algn="l"/>
              </a:tabLst>
              <a:defRPr/>
            </a:pPr>
            <a:r>
              <a:rPr lang="en-US" altLang="en-US" sz="6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6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6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en-US" sz="6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6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6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6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en-US" sz="6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6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2</a:t>
            </a:r>
          </a:p>
          <a:p>
            <a:pPr algn="ctr" defTabSz="1371600">
              <a:tabLst>
                <a:tab pos="6858000" algn="l"/>
              </a:tabLst>
              <a:defRPr/>
            </a:pPr>
            <a:r>
              <a:rPr lang="en-US" altLang="en-US" sz="6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       - </a:t>
            </a:r>
            <a:r>
              <a:rPr lang="en-US" altLang="en-US" sz="6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Vận</a:t>
            </a:r>
            <a:r>
              <a:rPr lang="en-US" altLang="en-US" sz="6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dụng</a:t>
            </a:r>
            <a:endParaRPr lang="en-US" altLang="en-US" sz="6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BDDD50B2-B537-BC7A-5FD0-02A0A32ABB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647894" y="7779468"/>
            <a:ext cx="1983099" cy="2588035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xmlns="" id="{AA16DF58-34BD-B9B2-2E2B-9310548669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192357" y="7971351"/>
            <a:ext cx="2004449" cy="2615897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A586CFE5-54EE-8AA3-69AB-BE7CCECBD78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-12526" y="-120988"/>
            <a:ext cx="2836643" cy="19431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F30BCF5E-6A5A-194B-FA5B-DC3748E812D8}"/>
              </a:ext>
            </a:extLst>
          </p:cNvPr>
          <p:cNvSpPr txBox="1"/>
          <p:nvPr/>
        </p:nvSpPr>
        <p:spPr>
          <a:xfrm>
            <a:off x="6324601" y="7927667"/>
            <a:ext cx="12801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69">
              <a:defRPr/>
            </a:pPr>
            <a:r>
              <a:rPr lang="en-US" sz="4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Giáo</a:t>
            </a:r>
            <a:r>
              <a:rPr lang="en-US" sz="4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viên</a:t>
            </a:r>
            <a:r>
              <a:rPr lang="en-US" sz="4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:  </a:t>
            </a:r>
            <a:r>
              <a:rPr lang="en-US" sz="4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Nguyễn</a:t>
            </a:r>
            <a:r>
              <a:rPr lang="en-US" sz="4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Đức</a:t>
            </a:r>
            <a:r>
              <a:rPr lang="en-US" sz="4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Thảo</a:t>
            </a:r>
            <a:endParaRPr lang="en-US" sz="4800" i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BB0BC64-6476-4790-980E-B372016DE836}"/>
              </a:ext>
            </a:extLst>
          </p:cNvPr>
          <p:cNvSpPr txBox="1"/>
          <p:nvPr/>
        </p:nvSpPr>
        <p:spPr>
          <a:xfrm>
            <a:off x="568575" y="1715467"/>
            <a:ext cx="17150849" cy="1280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3129A16-8FDB-4EBB-941D-EA9AA3AE10AE}"/>
              </a:ext>
            </a:extLst>
          </p:cNvPr>
          <p:cNvSpPr txBox="1"/>
          <p:nvPr/>
        </p:nvSpPr>
        <p:spPr>
          <a:xfrm>
            <a:off x="6356341" y="419100"/>
            <a:ext cx="4647427" cy="9233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1EC9BDA-8E8E-4FBC-9A4B-DAF91B276558}"/>
              </a:ext>
            </a:extLst>
          </p:cNvPr>
          <p:cNvSpPr txBox="1"/>
          <p:nvPr/>
        </p:nvSpPr>
        <p:spPr>
          <a:xfrm>
            <a:off x="568574" y="3467100"/>
            <a:ext cx="17150849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Cao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6EBD126-E2E2-4E50-842E-3514FAED9849}"/>
              </a:ext>
            </a:extLst>
          </p:cNvPr>
          <p:cNvSpPr txBox="1"/>
          <p:nvPr/>
        </p:nvSpPr>
        <p:spPr>
          <a:xfrm>
            <a:off x="568575" y="4762500"/>
            <a:ext cx="17150849" cy="17543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46665295-52FB-43ED-990D-779ED15908F6}"/>
                  </a:ext>
                </a:extLst>
              </p:cNvPr>
              <p:cNvSpPr txBox="1"/>
              <p:nvPr/>
            </p:nvSpPr>
            <p:spPr>
              <a:xfrm>
                <a:off x="568575" y="1743984"/>
                <a:ext cx="17150849" cy="1267463"/>
              </a:xfrm>
              <a:prstGeom prst="rect">
                <a:avLst/>
              </a:prstGeom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5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 </a:t>
                </a:r>
                <a:r>
                  <a:rPr lang="en-US" sz="5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Nhịp</a:t>
                </a:r>
                <a:r>
                  <a:rPr lang="en-US" sz="5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6665295-52FB-43ED-990D-779ED15908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575" y="1743984"/>
                <a:ext cx="17150849" cy="12674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561B342-11FC-48BE-9151-AF7C538BD334}"/>
              </a:ext>
            </a:extLst>
          </p:cNvPr>
          <p:cNvSpPr txBox="1"/>
          <p:nvPr/>
        </p:nvSpPr>
        <p:spPr>
          <a:xfrm>
            <a:off x="568574" y="3467100"/>
            <a:ext cx="17150849" cy="92333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Mi, Fa, Son, La, Si,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xmlns="" id="{43DAACF6-D446-45A3-97E1-0471F6C92804}"/>
              </a:ext>
            </a:extLst>
          </p:cNvPr>
          <p:cNvSpPr/>
          <p:nvPr/>
        </p:nvSpPr>
        <p:spPr>
          <a:xfrm>
            <a:off x="-7803" y="9015153"/>
            <a:ext cx="18288000" cy="1271847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819AF746-9C24-40AC-A6A3-24F229D3501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216540" y="7095065"/>
            <a:ext cx="4071461" cy="3115013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B1992B2C-E37B-41C4-9174-7A8E50CC70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192357" y="7971351"/>
            <a:ext cx="2004449" cy="2615897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A026A6F2-AE5F-4CA7-9C88-0E0D4015909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-12526" y="-120988"/>
            <a:ext cx="2836643" cy="1943100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xmlns="" id="{267019F1-BE78-4535-8082-690E6AFFD3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978" y="42623"/>
            <a:ext cx="2529846" cy="2535942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xmlns="" id="{2293AD6B-DF0E-4572-B42B-C25581F8C3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52400" y="7306012"/>
            <a:ext cx="2907924" cy="29040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EA297F7-1B0D-492F-B121-78339A4863E4}"/>
              </a:ext>
            </a:extLst>
          </p:cNvPr>
          <p:cNvSpPr txBox="1"/>
          <p:nvPr/>
        </p:nvSpPr>
        <p:spPr>
          <a:xfrm>
            <a:off x="568574" y="4762500"/>
            <a:ext cx="17150849" cy="424731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-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279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D0F84909-BE21-21E1-DCC4-B5C97D0A7B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252270" y="102817"/>
            <a:ext cx="1625601" cy="2808816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xmlns="" id="{2468FC94-E90E-8A00-C1A4-FB6F2BABB8A4}"/>
              </a:ext>
            </a:extLst>
          </p:cNvPr>
          <p:cNvSpPr/>
          <p:nvPr/>
        </p:nvSpPr>
        <p:spPr>
          <a:xfrm>
            <a:off x="-7803" y="9015153"/>
            <a:ext cx="18288000" cy="1271847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AB7E1C94-0074-A241-A98B-E16B66DA3DF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216540" y="7095065"/>
            <a:ext cx="4071461" cy="3115013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8777A2E2-6C52-DDEA-231D-EDA462D19C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86266" y="7306013"/>
            <a:ext cx="2907924" cy="2904066"/>
          </a:xfrm>
          <a:prstGeom prst="rect">
            <a:avLst/>
          </a:prstGeom>
        </p:spPr>
      </p:pic>
      <p:pic>
        <p:nvPicPr>
          <p:cNvPr id="25" name="Hình ảnh 24" descr="Ảnh có chứa hình mẫu, biểu tượng, phim hoạt hình&#10;&#10;Mô tả được tạo tự động">
            <a:extLst>
              <a:ext uri="{FF2B5EF4-FFF2-40B4-BE49-F238E27FC236}">
                <a16:creationId xmlns:a16="http://schemas.microsoft.com/office/drawing/2014/main" xmlns="" id="{7EC827A2-78DA-B1CA-E918-830D2C0D2F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"/>
            <a:ext cx="3094190" cy="2004234"/>
          </a:xfrm>
          <a:prstGeom prst="rect">
            <a:avLst/>
          </a:prstGeom>
        </p:spPr>
      </p:pic>
      <p:pic>
        <p:nvPicPr>
          <p:cNvPr id="4" name="Hình ảnh 3" descr="Ảnh có chứa hàng&#10;&#10;Mô tả được tạo tự động">
            <a:extLst>
              <a:ext uri="{FF2B5EF4-FFF2-40B4-BE49-F238E27FC236}">
                <a16:creationId xmlns:a16="http://schemas.microsoft.com/office/drawing/2014/main" xmlns="" id="{62DB8D0C-6601-E480-7082-3081DD5522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393" y="2234811"/>
            <a:ext cx="13019330" cy="5753122"/>
          </a:xfrm>
          <a:prstGeom prst="rect">
            <a:avLst/>
          </a:prstGeom>
        </p:spPr>
      </p:pic>
      <p:sp>
        <p:nvSpPr>
          <p:cNvPr id="9" name="Rectangle 14">
            <a:extLst>
              <a:ext uri="{FF2B5EF4-FFF2-40B4-BE49-F238E27FC236}">
                <a16:creationId xmlns:a16="http://schemas.microsoft.com/office/drawing/2014/main" xmlns="" id="{96D78A6F-B575-4F7C-AD99-5BCD9C054015}"/>
              </a:ext>
            </a:extLst>
          </p:cNvPr>
          <p:cNvSpPr/>
          <p:nvPr/>
        </p:nvSpPr>
        <p:spPr>
          <a:xfrm>
            <a:off x="3886200" y="226079"/>
            <a:ext cx="10515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>
              <a:tabLst>
                <a:tab pos="6858000" algn="l"/>
              </a:tabLst>
              <a:defRPr/>
            </a:pPr>
            <a:r>
              <a:rPr lang="en-US" altLang="en-US" sz="4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4800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nhạc</a:t>
            </a:r>
            <a:endParaRPr lang="en-US" altLang="en-US" sz="4800" b="1" i="1" dirty="0">
              <a:solidFill>
                <a:srgbClr val="1810C0"/>
              </a:solidFill>
              <a:latin typeface="Times New Roman" panose="02020603050405020304" pitchFamily="18" charset="0"/>
            </a:endParaRPr>
          </a:p>
          <a:p>
            <a:pPr algn="ctr" defTabSz="1371600">
              <a:tabLst>
                <a:tab pos="6858000" algn="l"/>
              </a:tabLst>
              <a:defRPr/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dung 1 </a:t>
            </a:r>
            <a:r>
              <a:rPr lang="en-US" altLang="en-US" sz="4800" b="1" dirty="0">
                <a:solidFill>
                  <a:srgbClr val="1810C0"/>
                </a:solidFill>
                <a:latin typeface="Times New Roman" panose="02020603050405020304" pitchFamily="18" charset="0"/>
              </a:rPr>
              <a:t>:ĐỌC NHẠC :</a:t>
            </a:r>
          </a:p>
        </p:txBody>
      </p:sp>
    </p:spTree>
    <p:extLst>
      <p:ext uri="{BB962C8B-B14F-4D97-AF65-F5344CB8AC3E}">
        <p14:creationId xmlns:p14="http://schemas.microsoft.com/office/powerpoint/2010/main" val="11334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978" y="42623"/>
            <a:ext cx="2529846" cy="2535942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74" y="5089679"/>
            <a:ext cx="2109854" cy="486536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967279" y="1379258"/>
            <a:ext cx="8353441" cy="9545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tabLst>
                <a:tab pos="6858000" algn="l"/>
              </a:tabLst>
              <a:defRPr/>
            </a:pPr>
            <a:r>
              <a:rPr lang="en-US" altLang="en-US" sz="5603" b="1" dirty="0">
                <a:solidFill>
                  <a:srgbClr val="1810C0"/>
                </a:solidFill>
                <a:latin typeface="Times New Roman" panose="02020603050405020304" pitchFamily="18" charset="0"/>
              </a:rPr>
              <a:t>ĐỌC GAM ĐÔ TRƯỞNG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098169" y="6119792"/>
            <a:ext cx="14545614" cy="9545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altLang="zh-CN" sz="5603" b="1" dirty="0">
                <a:solidFill>
                  <a:srgbClr val="FF0000"/>
                </a:solidFill>
                <a:latin typeface="Times" pitchFamily="18" charset="0"/>
                <a:ea typeface="inpin heiti" charset="-122"/>
                <a:cs typeface="Times" pitchFamily="18" charset="0"/>
              </a:rPr>
              <a:t>        </a:t>
            </a:r>
            <a:endParaRPr lang="zh-CN" altLang="en-US" sz="4800" b="1" dirty="0">
              <a:solidFill>
                <a:srgbClr val="FF0000"/>
              </a:solidFill>
              <a:latin typeface="Times" pitchFamily="18" charset="0"/>
              <a:ea typeface="inpin heiti" charset="-122"/>
              <a:cs typeface="Times" pitchFamily="18" charset="0"/>
            </a:endParaRPr>
          </a:p>
        </p:txBody>
      </p:sp>
      <p:grpSp>
        <p:nvGrpSpPr>
          <p:cNvPr id="8" name="Group 34"/>
          <p:cNvGrpSpPr/>
          <p:nvPr/>
        </p:nvGrpSpPr>
        <p:grpSpPr bwMode="auto">
          <a:xfrm>
            <a:off x="-243840" y="9042759"/>
            <a:ext cx="18768906" cy="1244232"/>
            <a:chOff x="0" y="4105"/>
            <a:chExt cx="5511" cy="215"/>
          </a:xfrm>
        </p:grpSpPr>
        <p:sp>
          <p:nvSpPr>
            <p:cNvPr id="17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8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9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3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64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0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1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1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2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3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4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5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6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7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8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9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2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3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4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6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7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98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0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4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5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6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7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8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9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0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1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2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4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5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6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7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8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9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0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31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32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3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4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5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6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7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8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9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0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1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2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3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>
                  <a:defRPr/>
                </a:pPr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33D6C790-292F-08C4-63C0-CC50F8FE5A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725505" y="7613281"/>
            <a:ext cx="2004449" cy="2615897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F1550958-1398-BC35-8576-C5C0B19BD6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763267" y="7671103"/>
            <a:ext cx="2004449" cy="2615897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xmlns="" id="{BD48F506-B604-5884-EDB8-08CB1ED08D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976025" y="7649421"/>
            <a:ext cx="2004449" cy="2615897"/>
          </a:xfrm>
          <a:prstGeom prst="rect">
            <a:avLst/>
          </a:prstGeom>
        </p:spPr>
      </p:pic>
      <p:pic>
        <p:nvPicPr>
          <p:cNvPr id="165" name="Picture 3">
            <a:extLst>
              <a:ext uri="{FF2B5EF4-FFF2-40B4-BE49-F238E27FC236}">
                <a16:creationId xmlns:a16="http://schemas.microsoft.com/office/drawing/2014/main" xmlns="" id="{9209C23B-F69D-AD6A-6A88-5F3642A128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160961" y="7627749"/>
            <a:ext cx="2004449" cy="2615897"/>
          </a:xfrm>
          <a:prstGeom prst="rect">
            <a:avLst/>
          </a:prstGeom>
        </p:spPr>
      </p:pic>
      <p:pic>
        <p:nvPicPr>
          <p:cNvPr id="166" name="Picture 3">
            <a:extLst>
              <a:ext uri="{FF2B5EF4-FFF2-40B4-BE49-F238E27FC236}">
                <a16:creationId xmlns:a16="http://schemas.microsoft.com/office/drawing/2014/main" xmlns="" id="{04144A2C-7B7B-A355-9AE9-3C0A624471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373664" y="7671094"/>
            <a:ext cx="2004449" cy="2615897"/>
          </a:xfrm>
          <a:prstGeom prst="rect">
            <a:avLst/>
          </a:prstGeom>
        </p:spPr>
      </p:pic>
      <p:pic>
        <p:nvPicPr>
          <p:cNvPr id="167" name="Picture 3">
            <a:extLst>
              <a:ext uri="{FF2B5EF4-FFF2-40B4-BE49-F238E27FC236}">
                <a16:creationId xmlns:a16="http://schemas.microsoft.com/office/drawing/2014/main" xmlns="" id="{17460FEB-EA24-2CD2-31CA-64DC2726D6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447630" y="7713709"/>
            <a:ext cx="2004449" cy="2615897"/>
          </a:xfrm>
          <a:prstGeom prst="rect">
            <a:avLst/>
          </a:prstGeom>
        </p:spPr>
      </p:pic>
      <p:pic>
        <p:nvPicPr>
          <p:cNvPr id="168" name="Picture 3">
            <a:extLst>
              <a:ext uri="{FF2B5EF4-FFF2-40B4-BE49-F238E27FC236}">
                <a16:creationId xmlns:a16="http://schemas.microsoft.com/office/drawing/2014/main" xmlns="" id="{CE3974CA-2E0F-315A-6D68-4D4C2CCC09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715924" y="7692608"/>
            <a:ext cx="2004449" cy="2615897"/>
          </a:xfrm>
          <a:prstGeom prst="rect">
            <a:avLst/>
          </a:prstGeom>
        </p:spPr>
      </p:pic>
      <p:pic>
        <p:nvPicPr>
          <p:cNvPr id="169" name="Picture 3">
            <a:extLst>
              <a:ext uri="{FF2B5EF4-FFF2-40B4-BE49-F238E27FC236}">
                <a16:creationId xmlns:a16="http://schemas.microsoft.com/office/drawing/2014/main" xmlns="" id="{51B4952C-DF9B-1031-9617-0CED4C2B07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789473" y="7734810"/>
            <a:ext cx="2004449" cy="2615897"/>
          </a:xfrm>
          <a:prstGeom prst="rect">
            <a:avLst/>
          </a:prstGeom>
        </p:spPr>
      </p:pic>
      <p:pic>
        <p:nvPicPr>
          <p:cNvPr id="170" name="Picture 3">
            <a:extLst>
              <a:ext uri="{FF2B5EF4-FFF2-40B4-BE49-F238E27FC236}">
                <a16:creationId xmlns:a16="http://schemas.microsoft.com/office/drawing/2014/main" xmlns="" id="{C6509060-3ECF-00C4-B16E-4895354C40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18249" y="7762355"/>
            <a:ext cx="2004449" cy="2615897"/>
          </a:xfrm>
          <a:prstGeom prst="rect">
            <a:avLst/>
          </a:prstGeom>
        </p:spPr>
      </p:pic>
      <p:pic>
        <p:nvPicPr>
          <p:cNvPr id="172" name="Picture 3">
            <a:extLst>
              <a:ext uri="{FF2B5EF4-FFF2-40B4-BE49-F238E27FC236}">
                <a16:creationId xmlns:a16="http://schemas.microsoft.com/office/drawing/2014/main" xmlns="" id="{3EFA12F9-B08F-DD00-70BB-B0E7CAF6A9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559053" y="7798468"/>
            <a:ext cx="2004449" cy="2615897"/>
          </a:xfrm>
          <a:prstGeom prst="rect">
            <a:avLst/>
          </a:prstGeom>
        </p:spPr>
      </p:pic>
      <p:pic>
        <p:nvPicPr>
          <p:cNvPr id="174" name="Hình ảnh 173" descr="Ảnh có chứa văn bản, ảnh chụp màn hình, biểu đồ, hàng&#10;&#10;Mô tả được tạo tự động">
            <a:extLst>
              <a:ext uri="{FF2B5EF4-FFF2-40B4-BE49-F238E27FC236}">
                <a16:creationId xmlns:a16="http://schemas.microsoft.com/office/drawing/2014/main" xmlns="" id="{63658BE2-F998-1AD6-1D8E-4A3DD17343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11"/>
          <a:stretch/>
        </p:blipFill>
        <p:spPr>
          <a:xfrm>
            <a:off x="2053280" y="2787534"/>
            <a:ext cx="16373020" cy="3292981"/>
          </a:xfrm>
          <a:prstGeom prst="rect">
            <a:avLst/>
          </a:prstGeom>
        </p:spPr>
      </p:pic>
      <p:pic>
        <p:nvPicPr>
          <p:cNvPr id="176" name="Hình ảnh 175" descr="Ảnh có chứa hình mẫu, biểu tượng, phim hoạt hình&#10;&#10;Mô tả được tạo tự động">
            <a:extLst>
              <a:ext uri="{FF2B5EF4-FFF2-40B4-BE49-F238E27FC236}">
                <a16:creationId xmlns:a16="http://schemas.microsoft.com/office/drawing/2014/main" xmlns="" id="{89A1FC47-D5CC-B55F-1C81-C24E11DC1D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57" y="202558"/>
            <a:ext cx="3101806" cy="2042077"/>
          </a:xfrm>
          <a:prstGeom prst="rect">
            <a:avLst/>
          </a:prstGeom>
        </p:spPr>
      </p:pic>
      <p:pic>
        <p:nvPicPr>
          <p:cNvPr id="177" name="Picture 15">
            <a:extLst>
              <a:ext uri="{FF2B5EF4-FFF2-40B4-BE49-F238E27FC236}">
                <a16:creationId xmlns:a16="http://schemas.microsoft.com/office/drawing/2014/main" xmlns="" id="{D720AC71-56B3-CB2F-B8E5-D8F0BE5994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144" y="7757230"/>
            <a:ext cx="7080360" cy="14141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D0F84909-BE21-21E1-DCC4-B5C97D0A7B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252270" y="102817"/>
            <a:ext cx="1625601" cy="2808816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xmlns="" id="{2468FC94-E90E-8A00-C1A4-FB6F2BABB8A4}"/>
              </a:ext>
            </a:extLst>
          </p:cNvPr>
          <p:cNvSpPr/>
          <p:nvPr/>
        </p:nvSpPr>
        <p:spPr>
          <a:xfrm>
            <a:off x="-7803" y="9015153"/>
            <a:ext cx="18288000" cy="1271847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AB7E1C94-0074-A241-A98B-E16B66DA3DF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216540" y="7095065"/>
            <a:ext cx="4071461" cy="3115013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8777A2E2-6C52-DDEA-231D-EDA462D19C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186266" y="7306013"/>
            <a:ext cx="2907924" cy="2904066"/>
          </a:xfrm>
          <a:prstGeom prst="rect">
            <a:avLst/>
          </a:prstGeom>
        </p:spPr>
      </p:pic>
      <p:sp>
        <p:nvSpPr>
          <p:cNvPr id="2" name="Rectangle 14">
            <a:extLst>
              <a:ext uri="{FF2B5EF4-FFF2-40B4-BE49-F238E27FC236}">
                <a16:creationId xmlns:a16="http://schemas.microsoft.com/office/drawing/2014/main" xmlns="" id="{05A68BD0-4B16-6A72-41F9-5A88558F292E}"/>
              </a:ext>
            </a:extLst>
          </p:cNvPr>
          <p:cNvSpPr/>
          <p:nvPr/>
        </p:nvSpPr>
        <p:spPr>
          <a:xfrm>
            <a:off x="5640510" y="1323710"/>
            <a:ext cx="6256456" cy="9545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tabLst>
                <a:tab pos="6858000" algn="l"/>
              </a:tabLst>
              <a:defRPr/>
            </a:pPr>
            <a:r>
              <a:rPr lang="en-US" altLang="en-US" sz="5603" b="1" dirty="0">
                <a:solidFill>
                  <a:srgbClr val="1810C0"/>
                </a:solidFill>
                <a:latin typeface="Times New Roman" panose="02020603050405020304" pitchFamily="18" charset="0"/>
              </a:rPr>
              <a:t>LUYỆN TIẾT TẤU</a:t>
            </a:r>
          </a:p>
        </p:txBody>
      </p:sp>
      <p:pic>
        <p:nvPicPr>
          <p:cNvPr id="15" name="Hình ảnh 14" descr="Ảnh có chứa văn bản, Phông chữ, hàng, ảnh chụp màn hình&#10;&#10;Mô tả được tạo tự động">
            <a:extLst>
              <a:ext uri="{FF2B5EF4-FFF2-40B4-BE49-F238E27FC236}">
                <a16:creationId xmlns:a16="http://schemas.microsoft.com/office/drawing/2014/main" xmlns="" id="{ADD7BCFB-3801-1723-01DB-E163BFE360F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93"/>
          <a:stretch/>
        </p:blipFill>
        <p:spPr>
          <a:xfrm>
            <a:off x="1447800" y="3550300"/>
            <a:ext cx="15697200" cy="2904066"/>
          </a:xfrm>
          <a:prstGeom prst="rect">
            <a:avLst/>
          </a:prstGeom>
        </p:spPr>
      </p:pic>
      <p:pic>
        <p:nvPicPr>
          <p:cNvPr id="25" name="Hình ảnh 24" descr="Ảnh có chứa hình mẫu, biểu tượng, phim hoạt hình&#10;&#10;Mô tả được tạo tự động">
            <a:extLst>
              <a:ext uri="{FF2B5EF4-FFF2-40B4-BE49-F238E27FC236}">
                <a16:creationId xmlns:a16="http://schemas.microsoft.com/office/drawing/2014/main" xmlns="" id="{7EC827A2-78DA-B1CA-E918-830D2C0D2F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"/>
            <a:ext cx="3094190" cy="2004234"/>
          </a:xfrm>
          <a:prstGeom prst="rect">
            <a:avLst/>
          </a:prstGeom>
        </p:spPr>
      </p:pic>
      <p:pic>
        <p:nvPicPr>
          <p:cNvPr id="29" name="Hình ảnh 28" descr="Ảnh có chứa quần áo, găng tay&#10;&#10;Mô tả được tạo tự động">
            <a:extLst>
              <a:ext uri="{FF2B5EF4-FFF2-40B4-BE49-F238E27FC236}">
                <a16:creationId xmlns:a16="http://schemas.microsoft.com/office/drawing/2014/main" xmlns="" id="{1740B076-B074-675E-E08F-FA5D3D4904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200" y="5981700"/>
            <a:ext cx="781000" cy="793015"/>
          </a:xfrm>
          <a:prstGeom prst="rect">
            <a:avLst/>
          </a:prstGeom>
        </p:spPr>
      </p:pic>
      <p:pic>
        <p:nvPicPr>
          <p:cNvPr id="33" name="Hình ảnh 32" descr="Ảnh có chứa quần áo, găng tay&#10;&#10;Mô tả được tạo tự động">
            <a:extLst>
              <a:ext uri="{FF2B5EF4-FFF2-40B4-BE49-F238E27FC236}">
                <a16:creationId xmlns:a16="http://schemas.microsoft.com/office/drawing/2014/main" xmlns="" id="{9E22C904-35D7-96BE-4E3A-5CA3B4882B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611" y="5968591"/>
            <a:ext cx="781000" cy="793015"/>
          </a:xfrm>
          <a:prstGeom prst="rect">
            <a:avLst/>
          </a:prstGeom>
        </p:spPr>
      </p:pic>
      <p:pic>
        <p:nvPicPr>
          <p:cNvPr id="34" name="Hình ảnh 33" descr="Ảnh có chứa quần áo, găng tay&#10;&#10;Mô tả được tạo tự động">
            <a:extLst>
              <a:ext uri="{FF2B5EF4-FFF2-40B4-BE49-F238E27FC236}">
                <a16:creationId xmlns:a16="http://schemas.microsoft.com/office/drawing/2014/main" xmlns="" id="{7F704E41-0622-380A-E68F-0C8894AC13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010" y="5968591"/>
            <a:ext cx="781000" cy="793015"/>
          </a:xfrm>
          <a:prstGeom prst="rect">
            <a:avLst/>
          </a:prstGeom>
        </p:spPr>
      </p:pic>
      <p:pic>
        <p:nvPicPr>
          <p:cNvPr id="35" name="Hình ảnh 34" descr="Ảnh có chứa quần áo, găng tay&#10;&#10;Mô tả được tạo tự động">
            <a:extLst>
              <a:ext uri="{FF2B5EF4-FFF2-40B4-BE49-F238E27FC236}">
                <a16:creationId xmlns:a16="http://schemas.microsoft.com/office/drawing/2014/main" xmlns="" id="{C6617DEF-E203-BD9A-DAC9-8E23F7213D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21" y="5981700"/>
            <a:ext cx="781000" cy="793015"/>
          </a:xfrm>
          <a:prstGeom prst="rect">
            <a:avLst/>
          </a:prstGeom>
        </p:spPr>
      </p:pic>
      <p:pic>
        <p:nvPicPr>
          <p:cNvPr id="36" name="Hình ảnh 35" descr="Ảnh có chứa quần áo, găng tay&#10;&#10;Mô tả được tạo tự động">
            <a:extLst>
              <a:ext uri="{FF2B5EF4-FFF2-40B4-BE49-F238E27FC236}">
                <a16:creationId xmlns:a16="http://schemas.microsoft.com/office/drawing/2014/main" xmlns="" id="{917B2DDF-C44B-CC4A-D268-E5AE2ACD32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37" y="5981699"/>
            <a:ext cx="781000" cy="793015"/>
          </a:xfrm>
          <a:prstGeom prst="rect">
            <a:avLst/>
          </a:prstGeom>
        </p:spPr>
      </p:pic>
      <p:pic>
        <p:nvPicPr>
          <p:cNvPr id="37" name="Hình ảnh 36" descr="Ảnh có chứa quần áo, găng tay&#10;&#10;Mô tả được tạo tự động">
            <a:extLst>
              <a:ext uri="{FF2B5EF4-FFF2-40B4-BE49-F238E27FC236}">
                <a16:creationId xmlns:a16="http://schemas.microsoft.com/office/drawing/2014/main" xmlns="" id="{995EAB3D-C17D-5B46-2575-D71E635726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058" y="5981699"/>
            <a:ext cx="781000" cy="793015"/>
          </a:xfrm>
          <a:prstGeom prst="rect">
            <a:avLst/>
          </a:prstGeom>
        </p:spPr>
      </p:pic>
      <p:pic>
        <p:nvPicPr>
          <p:cNvPr id="38" name="Hình ảnh 37" descr="Ảnh có chứa quần áo, găng tay&#10;&#10;Mô tả được tạo tự động">
            <a:extLst>
              <a:ext uri="{FF2B5EF4-FFF2-40B4-BE49-F238E27FC236}">
                <a16:creationId xmlns:a16="http://schemas.microsoft.com/office/drawing/2014/main" xmlns="" id="{7E417582-CBBE-9437-6BD5-4274B8F4F6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04" y="5968589"/>
            <a:ext cx="781000" cy="793015"/>
          </a:xfrm>
          <a:prstGeom prst="rect">
            <a:avLst/>
          </a:prstGeom>
        </p:spPr>
      </p:pic>
      <p:pic>
        <p:nvPicPr>
          <p:cNvPr id="39" name="Hình ảnh 38" descr="Ảnh có chứa quần áo, găng tay&#10;&#10;Mô tả được tạo tự động">
            <a:extLst>
              <a:ext uri="{FF2B5EF4-FFF2-40B4-BE49-F238E27FC236}">
                <a16:creationId xmlns:a16="http://schemas.microsoft.com/office/drawing/2014/main" xmlns="" id="{77101029-0A28-20D1-A6D8-15BBE3205C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904" y="6120989"/>
            <a:ext cx="781000" cy="640615"/>
          </a:xfrm>
          <a:prstGeom prst="rect">
            <a:avLst/>
          </a:prstGeom>
        </p:spPr>
      </p:pic>
      <p:pic>
        <p:nvPicPr>
          <p:cNvPr id="40" name="Hình ảnh 39" descr="Ảnh có chứa quần áo, găng tay&#10;&#10;Mô tả được tạo tự động">
            <a:extLst>
              <a:ext uri="{FF2B5EF4-FFF2-40B4-BE49-F238E27FC236}">
                <a16:creationId xmlns:a16="http://schemas.microsoft.com/office/drawing/2014/main" xmlns="" id="{79601D06-ED72-FFC2-391F-DD7D5C4663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931" y="5981658"/>
            <a:ext cx="781000" cy="793015"/>
          </a:xfrm>
          <a:prstGeom prst="rect">
            <a:avLst/>
          </a:prstGeom>
        </p:spPr>
      </p:pic>
      <p:pic>
        <p:nvPicPr>
          <p:cNvPr id="42" name="Hình ảnh 41" descr="Ảnh có chứa quần áo, găng tay&#10;&#10;Mô tả được tạo tự động">
            <a:extLst>
              <a:ext uri="{FF2B5EF4-FFF2-40B4-BE49-F238E27FC236}">
                <a16:creationId xmlns:a16="http://schemas.microsoft.com/office/drawing/2014/main" xmlns="" id="{9C4B799B-A150-BC14-11EC-8BBF0A35E4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6416" y="5987098"/>
            <a:ext cx="781000" cy="793056"/>
          </a:xfrm>
          <a:prstGeom prst="rect">
            <a:avLst/>
          </a:prstGeom>
        </p:spPr>
      </p:pic>
      <p:pic>
        <p:nvPicPr>
          <p:cNvPr id="43" name="Hình ảnh 42">
            <a:extLst>
              <a:ext uri="{FF2B5EF4-FFF2-40B4-BE49-F238E27FC236}">
                <a16:creationId xmlns:a16="http://schemas.microsoft.com/office/drawing/2014/main" xmlns="" id="{FB2C1B41-BA36-94A3-DA36-526F26BD2E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893" y="5938936"/>
            <a:ext cx="770630" cy="1030860"/>
          </a:xfrm>
          <a:prstGeom prst="rect">
            <a:avLst/>
          </a:prstGeom>
        </p:spPr>
      </p:pic>
      <p:pic>
        <p:nvPicPr>
          <p:cNvPr id="45" name="Hình ảnh 44" descr="Ảnh có chứa quần áo, găng tay&#10;&#10;Mô tả được tạo tự động">
            <a:extLst>
              <a:ext uri="{FF2B5EF4-FFF2-40B4-BE49-F238E27FC236}">
                <a16:creationId xmlns:a16="http://schemas.microsoft.com/office/drawing/2014/main" xmlns="" id="{E0A09338-783C-200A-B2D5-D026FCF836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9994" y="5981658"/>
            <a:ext cx="781000" cy="79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9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D0F84909-BE21-21E1-DCC4-B5C97D0A7B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252270" y="102817"/>
            <a:ext cx="1625601" cy="2808816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xmlns="" id="{2468FC94-E90E-8A00-C1A4-FB6F2BABB8A4}"/>
              </a:ext>
            </a:extLst>
          </p:cNvPr>
          <p:cNvSpPr/>
          <p:nvPr/>
        </p:nvSpPr>
        <p:spPr>
          <a:xfrm>
            <a:off x="-7803" y="9015153"/>
            <a:ext cx="18288000" cy="1271847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AB7E1C94-0074-A241-A98B-E16B66DA3DF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216540" y="7095065"/>
            <a:ext cx="4071461" cy="3115013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8777A2E2-6C52-DDEA-231D-EDA462D19C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86266" y="7306013"/>
            <a:ext cx="2907924" cy="2904066"/>
          </a:xfrm>
          <a:prstGeom prst="rect">
            <a:avLst/>
          </a:prstGeom>
        </p:spPr>
      </p:pic>
      <p:pic>
        <p:nvPicPr>
          <p:cNvPr id="25" name="Hình ảnh 24" descr="Ảnh có chứa hình mẫu, biểu tượng, phim hoạt hình&#10;&#10;Mô tả được tạo tự động">
            <a:extLst>
              <a:ext uri="{FF2B5EF4-FFF2-40B4-BE49-F238E27FC236}">
                <a16:creationId xmlns:a16="http://schemas.microsoft.com/office/drawing/2014/main" xmlns="" id="{7EC827A2-78DA-B1CA-E918-830D2C0D2F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"/>
            <a:ext cx="3094190" cy="2004234"/>
          </a:xfrm>
          <a:prstGeom prst="rect">
            <a:avLst/>
          </a:prstGeom>
        </p:spPr>
      </p:pic>
      <p:pic>
        <p:nvPicPr>
          <p:cNvPr id="4" name="Hình ảnh 3" descr="Ảnh có chứa hàng&#10;&#10;Mô tả được tạo tự động">
            <a:extLst>
              <a:ext uri="{FF2B5EF4-FFF2-40B4-BE49-F238E27FC236}">
                <a16:creationId xmlns:a16="http://schemas.microsoft.com/office/drawing/2014/main" xmlns="" id="{62DB8D0C-6601-E480-7082-3081DD5522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532" y="914422"/>
            <a:ext cx="1301933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3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D0F84909-BE21-21E1-DCC4-B5C97D0A7B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252270" y="102817"/>
            <a:ext cx="1625601" cy="2808816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xmlns="" id="{2468FC94-E90E-8A00-C1A4-FB6F2BABB8A4}"/>
              </a:ext>
            </a:extLst>
          </p:cNvPr>
          <p:cNvSpPr/>
          <p:nvPr/>
        </p:nvSpPr>
        <p:spPr>
          <a:xfrm>
            <a:off x="-7803" y="9015153"/>
            <a:ext cx="18288000" cy="1271847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AB7E1C94-0074-A241-A98B-E16B66DA3DF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216540" y="7095065"/>
            <a:ext cx="4071461" cy="3115013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8777A2E2-6C52-DDEA-231D-EDA462D19C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86266" y="7306013"/>
            <a:ext cx="2907924" cy="2904066"/>
          </a:xfrm>
          <a:prstGeom prst="rect">
            <a:avLst/>
          </a:prstGeom>
        </p:spPr>
      </p:pic>
      <p:pic>
        <p:nvPicPr>
          <p:cNvPr id="25" name="Hình ảnh 24" descr="Ảnh có chứa hình mẫu, biểu tượng, phim hoạt hình&#10;&#10;Mô tả được tạo tự động">
            <a:extLst>
              <a:ext uri="{FF2B5EF4-FFF2-40B4-BE49-F238E27FC236}">
                <a16:creationId xmlns:a16="http://schemas.microsoft.com/office/drawing/2014/main" xmlns="" id="{7EC827A2-78DA-B1CA-E918-830D2C0D2F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"/>
            <a:ext cx="3094190" cy="2004234"/>
          </a:xfrm>
          <a:prstGeom prst="rect">
            <a:avLst/>
          </a:prstGeom>
        </p:spPr>
      </p:pic>
      <p:pic>
        <p:nvPicPr>
          <p:cNvPr id="4" name="Hình ảnh 3" descr="Ảnh có chứa hàng&#10;&#10;Mô tả được tạo tự động">
            <a:extLst>
              <a:ext uri="{FF2B5EF4-FFF2-40B4-BE49-F238E27FC236}">
                <a16:creationId xmlns:a16="http://schemas.microsoft.com/office/drawing/2014/main" xmlns="" id="{62DB8D0C-6601-E480-7082-3081DD55225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5" b="35466"/>
          <a:stretch/>
        </p:blipFill>
        <p:spPr>
          <a:xfrm>
            <a:off x="1524000" y="2980986"/>
            <a:ext cx="15773400" cy="3473379"/>
          </a:xfrm>
          <a:prstGeom prst="rect">
            <a:avLst/>
          </a:prstGeom>
        </p:spPr>
      </p:pic>
      <p:sp>
        <p:nvSpPr>
          <p:cNvPr id="11" name="TextBox 14">
            <a:extLst>
              <a:ext uri="{FF2B5EF4-FFF2-40B4-BE49-F238E27FC236}">
                <a16:creationId xmlns:a16="http://schemas.microsoft.com/office/drawing/2014/main" xmlns="" id="{C2EE4210-1E9F-93E0-B55D-695C7E5EF89A}"/>
              </a:ext>
            </a:extLst>
          </p:cNvPr>
          <p:cNvSpPr txBox="1"/>
          <p:nvPr/>
        </p:nvSpPr>
        <p:spPr>
          <a:xfrm>
            <a:off x="3054308" y="2315656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sp>
        <p:nvSpPr>
          <p:cNvPr id="2" name="Rectangle 14">
            <a:extLst>
              <a:ext uri="{FF2B5EF4-FFF2-40B4-BE49-F238E27FC236}">
                <a16:creationId xmlns:a16="http://schemas.microsoft.com/office/drawing/2014/main" xmlns="" id="{F993E8C8-A611-632C-7C2D-3794E3A2A278}"/>
              </a:ext>
            </a:extLst>
          </p:cNvPr>
          <p:cNvSpPr/>
          <p:nvPr/>
        </p:nvSpPr>
        <p:spPr>
          <a:xfrm>
            <a:off x="5943600" y="1029946"/>
            <a:ext cx="6050054" cy="9545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 TỪNG CÂU</a:t>
            </a:r>
          </a:p>
        </p:txBody>
      </p:sp>
    </p:spTree>
    <p:extLst>
      <p:ext uri="{BB962C8B-B14F-4D97-AF65-F5344CB8AC3E}">
        <p14:creationId xmlns:p14="http://schemas.microsoft.com/office/powerpoint/2010/main" val="284690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1270</TotalTime>
  <Words>301</Words>
  <Application>Microsoft Office PowerPoint</Application>
  <PresentationFormat>Custom</PresentationFormat>
  <Paragraphs>46</Paragraphs>
  <Slides>19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.VnAristoteH</vt:lpstr>
      <vt:lpstr>Times New Roman</vt:lpstr>
      <vt:lpstr>Times</vt:lpstr>
      <vt:lpstr>Cambria Math</vt:lpstr>
      <vt:lpstr>Tahoma</vt:lpstr>
      <vt:lpstr>inpin heiti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PC</cp:lastModifiedBy>
  <cp:revision>60</cp:revision>
  <dcterms:created xsi:type="dcterms:W3CDTF">2006-08-16T00:00:00Z</dcterms:created>
  <dcterms:modified xsi:type="dcterms:W3CDTF">2024-11-06T02:02:39Z</dcterms:modified>
  <dc:identifier>DAFfTpxULbY</dc:identifier>
</cp:coreProperties>
</file>