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9" r:id="rId3"/>
    <p:sldId id="312" r:id="rId4"/>
    <p:sldId id="337" r:id="rId5"/>
    <p:sldId id="336" r:id="rId6"/>
    <p:sldId id="360" r:id="rId7"/>
    <p:sldId id="361" r:id="rId8"/>
    <p:sldId id="321" r:id="rId9"/>
    <p:sldId id="328" r:id="rId10"/>
    <p:sldId id="351" r:id="rId11"/>
    <p:sldId id="352" r:id="rId12"/>
    <p:sldId id="354" r:id="rId13"/>
    <p:sldId id="356" r:id="rId14"/>
    <p:sldId id="320" r:id="rId15"/>
    <p:sldId id="310" r:id="rId16"/>
    <p:sldId id="32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230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81" d="100"/>
          <a:sy n="81" d="100"/>
        </p:scale>
        <p:origin x="-2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9T10:11:19.595" idx="1">
    <p:pos x="5345" y="795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8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9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8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0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4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3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1A273-76A3-494E-8D03-29FAAC26933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4930E-CA6E-4D9F-9ADC-63D52FD3B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/index.php?title=Em_%C4%91%E1%BA%BFn_c%C3%B9ng_m%C3%B9a_xu%C3%A2n&amp;action=edit&amp;redlink=1" TargetMode="External"/><Relationship Id="rId13" Type="http://schemas.openxmlformats.org/officeDocument/2006/relationships/hyperlink" Target="https://vi.wikipedia.org/w/index.php?title=Kh%C4%83n_qu%C3%A0ng_th%E1%BA%AFp_s%C3%A1ng_b%C3%ACnh_minh&amp;action=edit&amp;redlink=1" TargetMode="External"/><Relationship Id="rId3" Type="http://schemas.openxmlformats.org/officeDocument/2006/relationships/hyperlink" Target="https://vi.wikipedia.org/wiki/Nh%E1%BA%A1c_s%C4%A9" TargetMode="External"/><Relationship Id="rId7" Type="http://schemas.openxmlformats.org/officeDocument/2006/relationships/hyperlink" Target="https://vi.wikipedia.org/w/index.php?title=M%E1%BA%B9_%C4%91i_v%E1%BA%AFng&amp;action=edit&amp;redlink=1" TargetMode="External"/><Relationship Id="rId12" Type="http://schemas.openxmlformats.org/officeDocument/2006/relationships/hyperlink" Target="https://vi.wikipedia.org/w/index.php?title=T%E1%BA%BFt_su%E1%BB%91i_h%E1%BB%93ng&amp;action=edit&amp;redlink=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/index.php?title=Em_l%C3%A0_hoa_h%E1%BB%93ng_nh%E1%BB%8F&amp;action=edit&amp;redlink=1" TargetMode="External"/><Relationship Id="rId11" Type="http://schemas.openxmlformats.org/officeDocument/2006/relationships/hyperlink" Target="https://vi.wikipedia.org/w/index.php?title=M%C3%B9a_h%C3%A8_%C4%91%E1%BA%BFn&amp;action=edit&amp;redlink=1" TargetMode="External"/><Relationship Id="rId5" Type="http://schemas.openxmlformats.org/officeDocument/2006/relationships/hyperlink" Target="https://vi.wikipedia.org/w/index.php?title=Huy%E1%BB%81n_tho%E1%BA%A1i_M%E1%BA%B9&amp;action=edit&amp;redlink=1" TargetMode="External"/><Relationship Id="rId15" Type="http://schemas.openxmlformats.org/officeDocument/2006/relationships/hyperlink" Target="https://vi.wikipedia.org/w/index.php?title=%C4%90%E1%BB%9Di_s%E1%BB%91ng_kh%C3%B4ng_gi%C3%A0_v%C3%AC_c%C3%B3_ch%C3%BAng_em&amp;action=edit&amp;redlink=1" TargetMode="External"/><Relationship Id="rId10" Type="http://schemas.openxmlformats.org/officeDocument/2006/relationships/hyperlink" Target="https://vi.wikipedia.org/w/index.php?title=Tu%E1%BB%95i_%C4%91%E1%BB%9Di_m%C3%AAnh_m%C3%B4ng&amp;action=edit&amp;redlink=1" TargetMode="External"/><Relationship Id="rId4" Type="http://schemas.openxmlformats.org/officeDocument/2006/relationships/hyperlink" Target="https://vi.wikipedia.org/wiki/Ng%C6%B0%E1%BB%9Di_Vi%E1%BB%87t_Nam" TargetMode="External"/><Relationship Id="rId9" Type="http://schemas.openxmlformats.org/officeDocument/2006/relationships/hyperlink" Target="https://vi.wikipedia.org/w/index.php?title=Ti%E1%BA%BFng_ve_g%E1%BB%8Di_h%C3%A8&amp;action=edit&amp;redlink=1" TargetMode="External"/><Relationship Id="rId14" Type="http://schemas.openxmlformats.org/officeDocument/2006/relationships/hyperlink" Target="https://vi.wikipedia.org/w/index.php?title=Nh%C6%B0_h%C3%B2n_bi_xanh&amp;action=edit&amp;redlink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0342" y="1890618"/>
            <a:ext cx="620361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  <a:p>
            <a:pPr algn="ctr"/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5"/>
          <a:stretch/>
        </p:blipFill>
        <p:spPr>
          <a:xfrm>
            <a:off x="192024" y="127290"/>
            <a:ext cx="1865376" cy="11612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5"/>
          <a:stretch/>
        </p:blipFill>
        <p:spPr>
          <a:xfrm>
            <a:off x="7133265" y="127290"/>
            <a:ext cx="1865376" cy="1161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" y="4038600"/>
            <a:ext cx="4303776" cy="2099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9" b="23856"/>
          <a:stretch/>
        </p:blipFill>
        <p:spPr>
          <a:xfrm>
            <a:off x="4297041" y="4169352"/>
            <a:ext cx="4648200" cy="1969050"/>
          </a:xfrm>
          <a:prstGeom prst="rect">
            <a:avLst/>
          </a:prstGeom>
        </p:spPr>
      </p:pic>
      <p:pic>
        <p:nvPicPr>
          <p:cNvPr id="3" name="Toccata-HoaTau-30891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5468" y="1261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206" y="381000"/>
            <a:ext cx="6437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 THEO NHẠC ĐỆM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Em Là Bông Hồng Nhỏ - Karaoke Âm Nhạc Lớp 4 ( Bộ Sách cách diều 2023 )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04330"/>
            <a:ext cx="8229600" cy="46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1336" y="381000"/>
            <a:ext cx="6301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HÁT THEO TỔ, NHÓM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3" name="Em Là Bông Hồng Nhỏ - Karaoke Âm Nhạc Lớp 4 ( Bộ Sách cách diều 2023 )lớp nhạc dorem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5146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70117" y="381000"/>
            <a:ext cx="4203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HÁT CÁ NHÂN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3" name="Em Là Bông Hồng Nhỏ - Karaoke Âm Nhạc Lớp 4 ( Bộ Sách cách diều 2023 )lớp nhạc dorem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402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450" y="381000"/>
            <a:ext cx="8467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HÁT NHÚN CHÂN THEO NHỊP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3" name="Em Là Bông Hồng Nhỏ - Karaoke Âm Nhạc Lớp 4 ( Bộ Sách cách diều 2023 )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13" y="1269694"/>
            <a:ext cx="8153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2283" y="2590800"/>
            <a:ext cx="30794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292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/>
          <a:stretch/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2971800" y="2133600"/>
            <a:ext cx="29177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Dặn</a:t>
            </a:r>
            <a:r>
              <a:rPr lang="en-US" sz="7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72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dò</a:t>
            </a:r>
            <a:endParaRPr lang="en-US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7561" y="609600"/>
            <a:ext cx="4729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TRƯỜNG TIỂU HỌC QUỐC TẾ THĂNG LONG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85195" y="1817637"/>
            <a:ext cx="2542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DẶN DÒ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1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>
          <a:xfrm>
            <a:off x="0" y="0"/>
            <a:ext cx="9144000" cy="6858000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0708" y="2967335"/>
            <a:ext cx="67226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luôn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mạnh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khỏe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ngoan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4000" b="1" i="1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1" i="1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0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34444"/>
          <a:stretch/>
        </p:blipFill>
        <p:spPr>
          <a:xfrm>
            <a:off x="1828799" y="5105400"/>
            <a:ext cx="5817577" cy="914400"/>
          </a:xfrm>
          <a:prstGeom prst="rect">
            <a:avLst/>
          </a:prstGeom>
        </p:spPr>
      </p:pic>
      <p:pic>
        <p:nvPicPr>
          <p:cNvPr id="3" name="Toccata-HoaTau-30891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6776" y="710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87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4"/>
          <a:stretch/>
        </p:blipFill>
        <p:spPr>
          <a:xfrm>
            <a:off x="0" y="1685330"/>
            <a:ext cx="8915400" cy="4175919"/>
          </a:xfrm>
        </p:spPr>
      </p:pic>
      <p:sp>
        <p:nvSpPr>
          <p:cNvPr id="5" name="Rectangle 4"/>
          <p:cNvSpPr/>
          <p:nvPr/>
        </p:nvSpPr>
        <p:spPr>
          <a:xfrm>
            <a:off x="1295400" y="762000"/>
            <a:ext cx="6697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skerville Old Face" panose="02020602080505020303" pitchFamily="18" charset="0"/>
              </a:rPr>
              <a:t>KHỞI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skerville Old Face" panose="02020602080505020303" pitchFamily="18" charset="0"/>
              </a:rPr>
              <a:t>ĐỘNG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skerville Old Face" panose="02020602080505020303" pitchFamily="18" charset="0"/>
              </a:rPr>
              <a:t>GIỌNG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57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3853" y="1026557"/>
            <a:ext cx="30684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701" y="1646595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2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30824"/>
            <a:ext cx="1676400" cy="113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1" y="3629918"/>
            <a:ext cx="1885950" cy="1170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67400"/>
            <a:ext cx="1676400" cy="96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2663827"/>
            <a:ext cx="8153400" cy="40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10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685800"/>
            <a:ext cx="838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Trịnh Công Sơn</a:t>
            </a:r>
            <a:r>
              <a:rPr lang="vi-VN" sz="2800" dirty="0">
                <a:latin typeface="+mj-lt"/>
              </a:rPr>
              <a:t> </a:t>
            </a:r>
            <a:r>
              <a:rPr lang="vi-VN" sz="2800" dirty="0" smtClean="0">
                <a:latin typeface="+mj-lt"/>
              </a:rPr>
              <a:t>( </a:t>
            </a:r>
            <a:r>
              <a:rPr lang="vi-VN" sz="2800" dirty="0">
                <a:latin typeface="+mj-lt"/>
              </a:rPr>
              <a:t>1939 </a:t>
            </a:r>
            <a:r>
              <a:rPr lang="en-US" sz="2800" dirty="0" smtClean="0">
                <a:latin typeface="+mj-lt"/>
              </a:rPr>
              <a:t>- </a:t>
            </a:r>
            <a:r>
              <a:rPr lang="vi-VN" sz="2800" dirty="0" smtClean="0">
                <a:latin typeface="+mj-lt"/>
              </a:rPr>
              <a:t>2001</a:t>
            </a:r>
            <a:r>
              <a:rPr lang="vi-VN" sz="2800" dirty="0">
                <a:latin typeface="+mj-lt"/>
              </a:rPr>
              <a:t>) là một nam </a:t>
            </a:r>
            <a:r>
              <a:rPr lang="vi-VN" sz="2800" dirty="0">
                <a:latin typeface="+mj-lt"/>
                <a:hlinkClick r:id="rId3" tooltip="Nhạc sĩ"/>
              </a:rPr>
              <a:t>nhạc </a:t>
            </a:r>
            <a:r>
              <a:rPr lang="vi-VN" sz="2800" dirty="0" smtClean="0">
                <a:latin typeface="+mj-lt"/>
                <a:hlinkClick r:id="rId3" tooltip="Nhạc sĩ"/>
              </a:rPr>
              <a:t>sĩ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+mj-lt"/>
                <a:cs typeface="Times New Roman" panose="02020603050405020304" pitchFamily="18" charset="0"/>
              </a:rPr>
              <a:t>tiếng</a:t>
            </a:r>
            <a:r>
              <a:rPr lang="vi-VN" sz="2800" dirty="0">
                <a:latin typeface="+mj-lt"/>
              </a:rPr>
              <a:t> </a:t>
            </a:r>
            <a:r>
              <a:rPr lang="vi-VN" sz="2800" dirty="0">
                <a:latin typeface="+mj-lt"/>
                <a:hlinkClick r:id="rId4" tooltip="Người Việt Nam"/>
              </a:rPr>
              <a:t>người Việt Nam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Ông </a:t>
            </a:r>
            <a:r>
              <a:rPr lang="en-US" sz="2800" dirty="0" err="1" smtClean="0">
                <a:latin typeface="+mj-lt"/>
              </a:rPr>
              <a:t>đã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để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lại</a:t>
            </a:r>
            <a:r>
              <a:rPr lang="vi-VN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một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số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lượng</a:t>
            </a:r>
            <a:r>
              <a:rPr lang="en-US" sz="2800" dirty="0" smtClean="0">
                <a:latin typeface="+mj-lt"/>
              </a:rPr>
              <a:t> ca </a:t>
            </a:r>
            <a:r>
              <a:rPr lang="en-US" sz="2800" dirty="0" err="1" smtClean="0">
                <a:latin typeface="+mj-lt"/>
              </a:rPr>
              <a:t>khúc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khổng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lồ</a:t>
            </a:r>
            <a:r>
              <a:rPr lang="en-US" sz="2800" dirty="0" smtClean="0">
                <a:latin typeface="+mj-lt"/>
              </a:rPr>
              <a:t>, </a:t>
            </a:r>
            <a:r>
              <a:rPr lang="vi-VN" sz="2800" dirty="0" smtClean="0">
                <a:latin typeface="+mj-lt"/>
              </a:rPr>
              <a:t>ước </a:t>
            </a:r>
            <a:r>
              <a:rPr lang="vi-VN" sz="2800" dirty="0">
                <a:latin typeface="+mj-lt"/>
              </a:rPr>
              <a:t>đoán con số không dưới 600 ca </a:t>
            </a:r>
            <a:r>
              <a:rPr lang="vi-VN" sz="2800" dirty="0" smtClean="0">
                <a:latin typeface="+mj-lt"/>
              </a:rPr>
              <a:t>khúc</a:t>
            </a:r>
            <a:r>
              <a:rPr lang="en-US" sz="2800" dirty="0" smtClean="0">
                <a:latin typeface="+mj-lt"/>
              </a:rPr>
              <a:t>. </a:t>
            </a:r>
            <a:r>
              <a:rPr lang="en-US" sz="2800" dirty="0" err="1" smtClean="0">
                <a:latin typeface="+mj-lt"/>
              </a:rPr>
              <a:t>Với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nhất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nhiều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những</a:t>
            </a:r>
            <a:r>
              <a:rPr lang="en-US" sz="2800" dirty="0" smtClean="0">
                <a:latin typeface="+mj-lt"/>
              </a:rPr>
              <a:t> ca </a:t>
            </a:r>
            <a:r>
              <a:rPr lang="en-US" sz="2800" dirty="0" err="1" smtClean="0">
                <a:latin typeface="+mj-lt"/>
              </a:rPr>
              <a:t>khúc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viết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cho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người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lớn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phải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kể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đến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như</a:t>
            </a:r>
            <a:r>
              <a:rPr lang="en-US" sz="2800" dirty="0" smtClean="0">
                <a:latin typeface="+mj-lt"/>
              </a:rPr>
              <a:t>: </a:t>
            </a:r>
            <a:r>
              <a:rPr lang="vi-VN" sz="2800" dirty="0">
                <a:latin typeface="+mj-lt"/>
              </a:rPr>
              <a:t>"Huế – Sài Gòn – Hà Nội", "Việt Nam ơi hãy vùng lên" (1970), "Nối vòng tay lớn</a:t>
            </a:r>
            <a:r>
              <a:rPr lang="vi-VN" sz="2800" dirty="0" smtClean="0">
                <a:latin typeface="+mj-lt"/>
              </a:rPr>
              <a:t>",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i="1" dirty="0">
                <a:latin typeface="+mj-lt"/>
              </a:rPr>
              <a:t>"</a:t>
            </a:r>
            <a:r>
              <a:rPr lang="en-US" sz="2800" i="1" dirty="0" err="1">
                <a:latin typeface="+mj-lt"/>
                <a:hlinkClick r:id="rId5" tooltip="Huyền thoại Mẹ (trang không tồn tại)"/>
              </a:rPr>
              <a:t>Huyền</a:t>
            </a:r>
            <a:r>
              <a:rPr lang="en-US" sz="2800" i="1" dirty="0">
                <a:latin typeface="+mj-lt"/>
                <a:hlinkClick r:id="rId5" tooltip="Huyền thoại Mẹ (trang không tồn tại)"/>
              </a:rPr>
              <a:t> </a:t>
            </a:r>
            <a:r>
              <a:rPr lang="en-US" sz="2800" i="1" dirty="0" err="1">
                <a:latin typeface="+mj-lt"/>
                <a:hlinkClick r:id="rId5" tooltip="Huyền thoại Mẹ (trang không tồn tại)"/>
              </a:rPr>
              <a:t>thoại</a:t>
            </a:r>
            <a:r>
              <a:rPr lang="en-US" sz="2800" i="1" dirty="0">
                <a:latin typeface="+mj-lt"/>
                <a:hlinkClick r:id="rId5" tooltip="Huyền thoại Mẹ (trang không tồn tại)"/>
              </a:rPr>
              <a:t> </a:t>
            </a:r>
            <a:r>
              <a:rPr lang="en-US" sz="2800" i="1" dirty="0" err="1" smtClean="0">
                <a:latin typeface="+mj-lt"/>
                <a:hlinkClick r:id="rId5" tooltip="Huyền thoại Mẹ (trang không tồn tại)"/>
              </a:rPr>
              <a:t>Mẹ</a:t>
            </a:r>
            <a:r>
              <a:rPr lang="en-US" sz="2800" i="1" dirty="0" smtClean="0">
                <a:latin typeface="+mj-lt"/>
              </a:rPr>
              <a:t>“</a:t>
            </a:r>
            <a:r>
              <a:rPr lang="en-US" sz="2800" dirty="0" smtClean="0">
                <a:latin typeface="+mj-lt"/>
              </a:rPr>
              <a:t>… , </a:t>
            </a:r>
            <a:r>
              <a:rPr lang="en-US" sz="2800" dirty="0" err="1" smtClean="0">
                <a:latin typeface="+mj-lt"/>
              </a:rPr>
              <a:t>và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cho </a:t>
            </a:r>
            <a:r>
              <a:rPr lang="vi-VN" sz="2800" dirty="0">
                <a:latin typeface="+mj-lt"/>
              </a:rPr>
              <a:t>thiếu nhi (trong tập nhạc "Cho Con", xuất bản năm </a:t>
            </a:r>
            <a:r>
              <a:rPr lang="vi-VN" sz="2800" dirty="0" smtClean="0">
                <a:latin typeface="+mj-lt"/>
              </a:rPr>
              <a:t>1991, </a:t>
            </a:r>
            <a:r>
              <a:rPr lang="vi-VN" sz="2800" dirty="0">
                <a:latin typeface="+mj-lt"/>
              </a:rPr>
              <a:t>nhiều bài rất nổi tiếng như "</a:t>
            </a:r>
            <a:r>
              <a:rPr lang="vi-VN" sz="2800" dirty="0">
                <a:latin typeface="+mj-lt"/>
                <a:hlinkClick r:id="rId6" tooltip="Em là hoa hồng nhỏ (trang không tồn tại)"/>
              </a:rPr>
              <a:t>Em là hoa hồng nhỏ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7" tooltip="Mẹ đi vắng (trang không tồn tại)"/>
              </a:rPr>
              <a:t>Mẹ đi vắng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8" tooltip="Em đến cùng mùa xuân (trang không tồn tại)"/>
              </a:rPr>
              <a:t>Em đến cùng mùa xuân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9" tooltip="Tiếng ve gọi hè (trang không tồn tại)"/>
              </a:rPr>
              <a:t>Tiếng ve gọi hè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10" tooltip="Tuổi đời mênh mông (trang không tồn tại)"/>
              </a:rPr>
              <a:t>Tuổi đời mênh mông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11" tooltip="Mùa hè đến (trang không tồn tại)"/>
              </a:rPr>
              <a:t>Mùa hè đến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12" tooltip="Tết suối hồng (trang không tồn tại)"/>
              </a:rPr>
              <a:t>Tết suối hồng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13" tooltip="Khăn quàng thắp sáng bình minh (trang không tồn tại)"/>
              </a:rPr>
              <a:t>Khăn quàng thắp sáng bình minh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14" tooltip="Như hòn bi xanh (trang không tồn tại)"/>
              </a:rPr>
              <a:t>Như hòn bi xanh</a:t>
            </a:r>
            <a:r>
              <a:rPr lang="vi-VN" sz="2800" dirty="0">
                <a:latin typeface="+mj-lt"/>
              </a:rPr>
              <a:t>", "</a:t>
            </a:r>
            <a:r>
              <a:rPr lang="vi-VN" sz="2800" dirty="0">
                <a:latin typeface="+mj-lt"/>
                <a:hlinkClick r:id="rId15" tooltip="Đời sống không già vì có chúng em (trang không tồn tại)"/>
              </a:rPr>
              <a:t>Đời sống không già vì có chúng em</a:t>
            </a:r>
            <a:r>
              <a:rPr lang="vi-VN" sz="2800" dirty="0">
                <a:latin typeface="+mj-lt"/>
              </a:rPr>
              <a:t>".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92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3853" y="1026557"/>
            <a:ext cx="30684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701" y="1646595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2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30824"/>
            <a:ext cx="1676400" cy="113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1" y="3629918"/>
            <a:ext cx="1885950" cy="1170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67400"/>
            <a:ext cx="1676400" cy="96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2663827"/>
            <a:ext cx="8153400" cy="40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Là Bông Hồng Nhỏ  Bé Minh Vy [MV 4K] ☀ Nhạc Thiếu Nhi Cho Bé Hay Nhấ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81000"/>
            <a:ext cx="8045450" cy="5745163"/>
          </a:xfrm>
        </p:spPr>
      </p:pic>
    </p:spTree>
    <p:extLst>
      <p:ext uri="{BB962C8B-B14F-4D97-AF65-F5344CB8AC3E}">
        <p14:creationId xmlns:p14="http://schemas.microsoft.com/office/powerpoint/2010/main" val="30115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35850" y="445585"/>
            <a:ext cx="4729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TRƯỜNG TIỂU HỌC QUỐC TẾ THĂNG LONG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2" descr="Description: Description: logo_b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69" y="98095"/>
            <a:ext cx="10652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1350" y="1471700"/>
            <a:ext cx="74650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202124"/>
                </a:solidFill>
                <a:latin typeface="+mj-lt"/>
              </a:rPr>
              <a:t>Em sẽ là mùa xuân của mẹ</a:t>
            </a:r>
            <a:br>
              <a:rPr lang="vi-VN" sz="3600" dirty="0">
                <a:solidFill>
                  <a:srgbClr val="202124"/>
                </a:solidFill>
                <a:latin typeface="+mj-lt"/>
              </a:rPr>
            </a:br>
            <a:r>
              <a:rPr lang="vi-VN" sz="3600" dirty="0">
                <a:solidFill>
                  <a:srgbClr val="202124"/>
                </a:solidFill>
                <a:latin typeface="+mj-lt"/>
              </a:rPr>
              <a:t>Em sẽ là màu nắng của cha</a:t>
            </a:r>
            <a:br>
              <a:rPr lang="vi-VN" sz="3600" dirty="0">
                <a:solidFill>
                  <a:srgbClr val="202124"/>
                </a:solidFill>
                <a:latin typeface="+mj-lt"/>
              </a:rPr>
            </a:br>
            <a:r>
              <a:rPr lang="vi-VN" sz="3600" dirty="0">
                <a:solidFill>
                  <a:srgbClr val="202124"/>
                </a:solidFill>
                <a:latin typeface="+mj-lt"/>
              </a:rPr>
              <a:t>Em đến trường học bao điều lạ</a:t>
            </a:r>
            <a:br>
              <a:rPr lang="vi-VN" sz="3600" dirty="0">
                <a:solidFill>
                  <a:srgbClr val="202124"/>
                </a:solidFill>
                <a:latin typeface="+mj-lt"/>
              </a:rPr>
            </a:br>
            <a:r>
              <a:rPr lang="vi-VN" sz="3600" dirty="0">
                <a:solidFill>
                  <a:srgbClr val="202124"/>
                </a:solidFill>
                <a:latin typeface="+mj-lt"/>
              </a:rPr>
              <a:t>Môi mỉm cười là những nụ hoa</a:t>
            </a:r>
          </a:p>
          <a:p>
            <a:r>
              <a:rPr lang="vi-VN" sz="3600" dirty="0">
                <a:solidFill>
                  <a:srgbClr val="202124"/>
                </a:solidFill>
                <a:latin typeface="+mj-lt"/>
              </a:rPr>
              <a:t>Trang sách hồng nằm mơ màng ngủ</a:t>
            </a:r>
            <a:br>
              <a:rPr lang="vi-VN" sz="3600" dirty="0">
                <a:solidFill>
                  <a:srgbClr val="202124"/>
                </a:solidFill>
                <a:latin typeface="+mj-lt"/>
              </a:rPr>
            </a:br>
            <a:r>
              <a:rPr lang="vi-VN" sz="3600" dirty="0">
                <a:solidFill>
                  <a:srgbClr val="202124"/>
                </a:solidFill>
                <a:latin typeface="+mj-lt"/>
              </a:rPr>
              <a:t>Em gối đầu trên những dòng thơ</a:t>
            </a:r>
            <a:br>
              <a:rPr lang="vi-VN" sz="3600" dirty="0">
                <a:solidFill>
                  <a:srgbClr val="202124"/>
                </a:solidFill>
                <a:latin typeface="+mj-lt"/>
              </a:rPr>
            </a:br>
            <a:r>
              <a:rPr lang="vi-VN" sz="3600" dirty="0">
                <a:solidFill>
                  <a:srgbClr val="202124"/>
                </a:solidFill>
                <a:latin typeface="+mj-lt"/>
              </a:rPr>
              <a:t>Em thấy mình là hoa hồng nhỏ</a:t>
            </a:r>
            <a:br>
              <a:rPr lang="vi-VN" sz="3600" dirty="0">
                <a:solidFill>
                  <a:srgbClr val="202124"/>
                </a:solidFill>
                <a:latin typeface="+mj-lt"/>
              </a:rPr>
            </a:br>
            <a:r>
              <a:rPr lang="vi-VN" sz="3600" dirty="0">
                <a:solidFill>
                  <a:srgbClr val="202124"/>
                </a:solidFill>
                <a:latin typeface="+mj-lt"/>
              </a:rPr>
              <a:t>Bay giữa trời làm mát ngày </a:t>
            </a:r>
            <a:r>
              <a:rPr lang="vi-VN" sz="3600" dirty="0" smtClean="0">
                <a:solidFill>
                  <a:srgbClr val="202124"/>
                </a:solidFill>
                <a:latin typeface="+mj-lt"/>
              </a:rPr>
              <a:t>qua</a:t>
            </a:r>
            <a:endParaRPr lang="vi-VN" sz="3600" dirty="0">
              <a:solidFill>
                <a:srgbClr val="202124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264" y="277066"/>
            <a:ext cx="7842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lang="en-US" sz="28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6600">
                  <a:solidFill>
                    <a:srgbClr val="C0504D"/>
                  </a:solidFill>
                  <a:prstDash val="solid"/>
                </a:ln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 dirty="0">
              <a:ln w="6600">
                <a:solidFill>
                  <a:srgbClr val="C0504D"/>
                </a:solidFill>
                <a:prstDash val="solid"/>
              </a:ln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53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1143000" y="814438"/>
            <a:ext cx="9448800" cy="522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02124"/>
                </a:solidFill>
                <a:latin typeface="+mj-lt"/>
              </a:rPr>
              <a:t>Trời mênh mông đất hiền hoà</a:t>
            </a:r>
            <a:br>
              <a:rPr lang="vi-VN" sz="4000" dirty="0">
                <a:solidFill>
                  <a:srgbClr val="202124"/>
                </a:solidFill>
                <a:latin typeface="+mj-lt"/>
              </a:rPr>
            </a:br>
            <a:r>
              <a:rPr lang="vi-VN" sz="4000" dirty="0">
                <a:solidFill>
                  <a:srgbClr val="202124"/>
                </a:solidFill>
                <a:latin typeface="+mj-lt"/>
              </a:rPr>
              <a:t>Bàn chân em đi nhẹ nhàng</a:t>
            </a:r>
            <a:br>
              <a:rPr lang="vi-VN" sz="4000" dirty="0">
                <a:solidFill>
                  <a:srgbClr val="202124"/>
                </a:solidFill>
                <a:latin typeface="+mj-lt"/>
              </a:rPr>
            </a:br>
            <a:r>
              <a:rPr lang="vi-VN" sz="4000" dirty="0">
                <a:solidFill>
                  <a:srgbClr val="202124"/>
                </a:solidFill>
                <a:latin typeface="+mj-lt"/>
              </a:rPr>
              <a:t>Đưa em vào tình người bao la</a:t>
            </a:r>
          </a:p>
          <a:p>
            <a:r>
              <a:rPr lang="vi-VN" sz="4000" dirty="0">
                <a:solidFill>
                  <a:srgbClr val="202124"/>
                </a:solidFill>
                <a:latin typeface="+mj-lt"/>
              </a:rPr>
              <a:t>Cây có rừng bầy chim làm tổ</a:t>
            </a:r>
            <a:br>
              <a:rPr lang="vi-VN" sz="4000" dirty="0">
                <a:solidFill>
                  <a:srgbClr val="202124"/>
                </a:solidFill>
                <a:latin typeface="+mj-lt"/>
              </a:rPr>
            </a:br>
            <a:r>
              <a:rPr lang="vi-VN" sz="4000" dirty="0">
                <a:solidFill>
                  <a:srgbClr val="202124"/>
                </a:solidFill>
                <a:latin typeface="+mj-lt"/>
              </a:rPr>
              <a:t>Sông có nguồn như suối chảy ra</a:t>
            </a:r>
            <a:br>
              <a:rPr lang="vi-VN" sz="4000" dirty="0">
                <a:solidFill>
                  <a:srgbClr val="202124"/>
                </a:solidFill>
                <a:latin typeface="+mj-lt"/>
              </a:rPr>
            </a:br>
            <a:r>
              <a:rPr lang="vi-VN" sz="4000" dirty="0">
                <a:solidFill>
                  <a:srgbClr val="202124"/>
                </a:solidFill>
                <a:latin typeface="+mj-lt"/>
              </a:rPr>
              <a:t>Tim mỗi người là quê nhà nhỏ</a:t>
            </a:r>
            <a:br>
              <a:rPr lang="vi-VN" sz="4000" dirty="0">
                <a:solidFill>
                  <a:srgbClr val="202124"/>
                </a:solidFill>
                <a:latin typeface="+mj-lt"/>
              </a:rPr>
            </a:br>
            <a:r>
              <a:rPr lang="vi-VN" sz="4000" dirty="0">
                <a:solidFill>
                  <a:srgbClr val="202124"/>
                </a:solidFill>
                <a:latin typeface="+mj-lt"/>
              </a:rPr>
              <a:t>Tình nồng thắm như mặt trời xa</a:t>
            </a:r>
          </a:p>
          <a:p>
            <a:pPr>
              <a:lnSpc>
                <a:spcPct val="150000"/>
              </a:lnSpc>
            </a:pPr>
            <a:endParaRPr lang="en-US" altLang="en-US" sz="4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67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2572</TotalTime>
  <Words>143</Words>
  <Application>Microsoft Office PowerPoint</Application>
  <PresentationFormat>On-screen Show (4:3)</PresentationFormat>
  <Paragraphs>28</Paragraphs>
  <Slides>16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YEN</dc:creator>
  <cp:lastModifiedBy>PC</cp:lastModifiedBy>
  <cp:revision>90</cp:revision>
  <dcterms:created xsi:type="dcterms:W3CDTF">2021-08-03T06:59:31Z</dcterms:created>
  <dcterms:modified xsi:type="dcterms:W3CDTF">2024-11-06T02:00:54Z</dcterms:modified>
</cp:coreProperties>
</file>