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4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4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4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0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9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8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2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5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9CDC5-D222-4922-9B2F-87DB8F5849F2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11140-3059-4D6B-BB50-CF4EB5A2D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4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0A5C92A-4197-56D0-5072-F526EBE7D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183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11DE48D-52B8-B173-EF9C-D0BC8DA1928E}"/>
              </a:ext>
            </a:extLst>
          </p:cNvPr>
          <p:cNvSpPr txBox="1"/>
          <p:nvPr/>
        </p:nvSpPr>
        <p:spPr>
          <a:xfrm>
            <a:off x="2095680" y="882219"/>
            <a:ext cx="4635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vi-VN" sz="3200" b="1" dirty="0">
                <a:solidFill>
                  <a:srgbClr val="FFFFFF"/>
                </a:solidFill>
                <a:latin typeface="HP001 4 hàng" panose="020B0603050302020204" pitchFamily="34" charset="-93"/>
                <a:ea typeface="微软雅黑"/>
              </a:rPr>
              <a:t>Toán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7CC6E3A-3F4F-5B61-9E64-F136DB7880AD}"/>
              </a:ext>
            </a:extLst>
          </p:cNvPr>
          <p:cNvSpPr txBox="1"/>
          <p:nvPr/>
        </p:nvSpPr>
        <p:spPr>
          <a:xfrm>
            <a:off x="1172653" y="1455199"/>
            <a:ext cx="60088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vi-VN" sz="3200" b="1" dirty="0">
                <a:solidFill>
                  <a:srgbClr val="FFFF00"/>
                </a:solidFill>
                <a:latin typeface="HP001 4 hàng" panose="020B0603050302020204" pitchFamily="34" charset="-93"/>
                <a:ea typeface="微软雅黑"/>
              </a:rPr>
              <a:t>Bài: 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Mi-li-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mét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Tiết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HP001 4 hàng" panose="020B0603050302020204" pitchFamily="34" charset="-93"/>
                <a:ea typeface="MS Mincho" panose="02020609040205080304" pitchFamily="49" charset="-128"/>
              </a:rPr>
              <a:t>2</a:t>
            </a:r>
            <a:endParaRPr lang="vi-VN" sz="3200" b="1" dirty="0">
              <a:solidFill>
                <a:srgbClr val="FFFF00"/>
              </a:solidFill>
              <a:latin typeface="HP001 4 hàng" panose="020B0603050302020204" pitchFamily="34" charset="-93"/>
              <a:ea typeface="微软雅黑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39" y="2895600"/>
            <a:ext cx="396673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2133600"/>
            <a:ext cx="141256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1. </a:t>
            </a:r>
            <a:r>
              <a:rPr lang="en-US" sz="3600" dirty="0" err="1" smtClean="0">
                <a:solidFill>
                  <a:srgbClr val="FF0000"/>
                </a:solidFill>
              </a:rPr>
              <a:t>Số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886168"/>
            <a:ext cx="4382218" cy="221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190" y="3048000"/>
            <a:ext cx="6762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680" y="4267200"/>
            <a:ext cx="6381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487" y="3162502"/>
            <a:ext cx="5429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325971"/>
            <a:ext cx="590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78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0A5C92A-4197-56D0-5072-F526EBE7D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144000" cy="69183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11DE48D-52B8-B173-EF9C-D0BC8DA1928E}"/>
              </a:ext>
            </a:extLst>
          </p:cNvPr>
          <p:cNvSpPr txBox="1"/>
          <p:nvPr/>
        </p:nvSpPr>
        <p:spPr>
          <a:xfrm>
            <a:off x="2095680" y="882219"/>
            <a:ext cx="4635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vi-VN" sz="3200" b="1" dirty="0">
                <a:solidFill>
                  <a:srgbClr val="FFFFFF"/>
                </a:solidFill>
                <a:latin typeface="HP001 4 hàng" panose="020B0603050302020204" pitchFamily="34" charset="-93"/>
                <a:ea typeface="微软雅黑"/>
              </a:rPr>
              <a:t>Toán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7CC6E3A-3F4F-5B61-9E64-F136DB7880AD}"/>
              </a:ext>
            </a:extLst>
          </p:cNvPr>
          <p:cNvSpPr txBox="1"/>
          <p:nvPr/>
        </p:nvSpPr>
        <p:spPr>
          <a:xfrm>
            <a:off x="1172653" y="1455199"/>
            <a:ext cx="60088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vi-VN" sz="3200" b="1" dirty="0">
                <a:solidFill>
                  <a:srgbClr val="FFFF00"/>
                </a:solidFill>
                <a:latin typeface="HP001 4 hàng" panose="020B0603050302020204" pitchFamily="34" charset="-93"/>
                <a:ea typeface="微软雅黑"/>
              </a:rPr>
              <a:t>Bài: 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Mi-li-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mét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Tiết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HP001 4 hàng" panose="020B0603050302020204" pitchFamily="34" charset="-93"/>
                <a:ea typeface="MS Mincho" panose="02020609040205080304" pitchFamily="49" charset="-128"/>
              </a:rPr>
              <a:t>2</a:t>
            </a:r>
            <a:endParaRPr lang="vi-VN" sz="3200" b="1" dirty="0">
              <a:solidFill>
                <a:srgbClr val="FFFF00"/>
              </a:solidFill>
              <a:latin typeface="HP001 4 hàng" panose="020B0603050302020204" pitchFamily="34" charset="-93"/>
              <a:ea typeface="微软雅黑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68" y="2590800"/>
            <a:ext cx="4216121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1155" y="1747586"/>
            <a:ext cx="1279517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2. </a:t>
            </a:r>
            <a:r>
              <a:rPr lang="en-US" sz="3200" dirty="0" err="1" smtClean="0"/>
              <a:t>Số</a:t>
            </a:r>
            <a:r>
              <a:rPr lang="en-US" sz="3200" dirty="0" smtClean="0"/>
              <a:t> ?</a:t>
            </a:r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69722"/>
            <a:ext cx="4293048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3108" y="3021853"/>
            <a:ext cx="39305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7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16485" y="3733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42421" y="4495800"/>
            <a:ext cx="1205779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10 mm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66309" y="35969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7368" y="4495800"/>
            <a:ext cx="83377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3mm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72653" y="4471029"/>
            <a:ext cx="36420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+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02165" y="4506697"/>
            <a:ext cx="75854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02624" y="4461807"/>
            <a:ext cx="39305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7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15507" y="4476610"/>
            <a:ext cx="364202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=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458200" y="3733800"/>
            <a:ext cx="0" cy="7280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10200" y="3733800"/>
            <a:ext cx="0" cy="7728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72400" y="4506378"/>
            <a:ext cx="105509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30 mm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00600" y="4521474"/>
            <a:ext cx="134684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16 mm + 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6629400" y="4495800"/>
            <a:ext cx="67518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21321" y="4541966"/>
            <a:ext cx="338554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7444" y="4526577"/>
            <a:ext cx="49564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14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466479" y="3083407"/>
            <a:ext cx="49564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600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  <p:bldP spid="17" grpId="0" animBg="1"/>
      <p:bldP spid="18" grpId="0" animBg="1"/>
      <p:bldP spid="21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0A5C92A-4197-56D0-5072-F526EBE7D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385"/>
            <a:ext cx="9144000" cy="69183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11DE48D-52B8-B173-EF9C-D0BC8DA1928E}"/>
              </a:ext>
            </a:extLst>
          </p:cNvPr>
          <p:cNvSpPr txBox="1"/>
          <p:nvPr/>
        </p:nvSpPr>
        <p:spPr>
          <a:xfrm>
            <a:off x="2095680" y="882219"/>
            <a:ext cx="4635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vi-VN" sz="3200" b="1" dirty="0">
                <a:solidFill>
                  <a:srgbClr val="FFFFFF"/>
                </a:solidFill>
                <a:latin typeface="HP001 4 hàng" panose="020B0603050302020204" pitchFamily="34" charset="-93"/>
                <a:ea typeface="微软雅黑"/>
              </a:rPr>
              <a:t>Toán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7CC6E3A-3F4F-5B61-9E64-F136DB7880AD}"/>
              </a:ext>
            </a:extLst>
          </p:cNvPr>
          <p:cNvSpPr txBox="1"/>
          <p:nvPr/>
        </p:nvSpPr>
        <p:spPr>
          <a:xfrm>
            <a:off x="1172653" y="1455199"/>
            <a:ext cx="60088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vi-VN" sz="3200" b="1" dirty="0">
                <a:solidFill>
                  <a:srgbClr val="FFFF00"/>
                </a:solidFill>
                <a:latin typeface="HP001 4 hàng" panose="020B0603050302020204" pitchFamily="34" charset="-93"/>
                <a:ea typeface="微软雅黑"/>
              </a:rPr>
              <a:t>Bài: 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Mi-li-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mét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Tiết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HP001 4 hàng" panose="020B0603050302020204" pitchFamily="34" charset="-93"/>
                <a:ea typeface="MS Mincho" panose="02020609040205080304" pitchFamily="49" charset="-128"/>
              </a:rPr>
              <a:t>2</a:t>
            </a:r>
            <a:endParaRPr lang="vi-VN" sz="3200" b="1" dirty="0">
              <a:solidFill>
                <a:srgbClr val="FFFF00"/>
              </a:solidFill>
              <a:latin typeface="HP001 4 hàng" panose="020B0603050302020204" pitchFamily="34" charset="-93"/>
              <a:ea typeface="微软雅黑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777" y="1981200"/>
            <a:ext cx="6909392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3. </a:t>
            </a:r>
            <a:r>
              <a:rPr lang="en-US" sz="4000" dirty="0" err="1" smtClean="0"/>
              <a:t>Thay</a:t>
            </a:r>
            <a:r>
              <a:rPr lang="en-US" sz="4000" dirty="0" smtClean="0"/>
              <a:t> … </a:t>
            </a:r>
            <a:r>
              <a:rPr lang="en-US" sz="4000" dirty="0" err="1" smtClean="0"/>
              <a:t>bằng</a:t>
            </a:r>
            <a:r>
              <a:rPr lang="en-US" sz="4000" dirty="0" smtClean="0"/>
              <a:t>  mm, </a:t>
            </a:r>
            <a:r>
              <a:rPr lang="en-US" sz="4000" dirty="0" err="1" smtClean="0"/>
              <a:t>cm,dm,m</a:t>
            </a:r>
            <a:r>
              <a:rPr lang="en-US" sz="4000" dirty="0" smtClean="0"/>
              <a:t> ?</a:t>
            </a:r>
            <a:endParaRPr lang="en-US" sz="40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77" y="2971800"/>
            <a:ext cx="8717441" cy="3621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07289" y="2995666"/>
            <a:ext cx="686406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cm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838287" y="3962400"/>
            <a:ext cx="513282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410946" y="5029200"/>
            <a:ext cx="841897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m</a:t>
            </a:r>
            <a:r>
              <a:rPr lang="en-US" sz="3200" dirty="0" smtClean="0"/>
              <a:t>m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924800" y="6028656"/>
            <a:ext cx="729687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 err="1"/>
              <a:t>d</a:t>
            </a:r>
            <a:r>
              <a:rPr lang="en-US" sz="3200" dirty="0" err="1" smtClean="0"/>
              <a:t>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600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0A5C92A-4197-56D0-5072-F526EBE7D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385"/>
            <a:ext cx="9144000" cy="69183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11DE48D-52B8-B173-EF9C-D0BC8DA1928E}"/>
              </a:ext>
            </a:extLst>
          </p:cNvPr>
          <p:cNvSpPr txBox="1"/>
          <p:nvPr/>
        </p:nvSpPr>
        <p:spPr>
          <a:xfrm>
            <a:off x="2095680" y="882219"/>
            <a:ext cx="4635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vi-VN" sz="3200" b="1" dirty="0">
                <a:solidFill>
                  <a:srgbClr val="FFFFFF"/>
                </a:solidFill>
                <a:latin typeface="HP001 4 hàng" panose="020B0603050302020204" pitchFamily="34" charset="-93"/>
                <a:ea typeface="微软雅黑"/>
              </a:rPr>
              <a:t>Toán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7CC6E3A-3F4F-5B61-9E64-F136DB7880AD}"/>
              </a:ext>
            </a:extLst>
          </p:cNvPr>
          <p:cNvSpPr txBox="1"/>
          <p:nvPr/>
        </p:nvSpPr>
        <p:spPr>
          <a:xfrm>
            <a:off x="1172653" y="1455199"/>
            <a:ext cx="60088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vi-VN" sz="3200" b="1" dirty="0">
                <a:solidFill>
                  <a:srgbClr val="FFFF00"/>
                </a:solidFill>
                <a:latin typeface="HP001 4 hàng" panose="020B0603050302020204" pitchFamily="34" charset="-93"/>
                <a:ea typeface="微软雅黑"/>
              </a:rPr>
              <a:t>Bài: 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Mi-li-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mét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Tiết</a:t>
            </a:r>
            <a:r>
              <a:rPr lang="en-US" sz="3200" b="1" dirty="0">
                <a:solidFill>
                  <a:srgbClr val="FFFF00"/>
                </a:solidFill>
                <a:effectLst/>
                <a:latin typeface="HP001 4 hàng" panose="020B0603050302020204" pitchFamily="34" charset="-93"/>
                <a:ea typeface="MS Mincho" panose="02020609040205080304" pitchFamily="49" charset="-128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HP001 4 hàng" panose="020B0603050302020204" pitchFamily="34" charset="-93"/>
                <a:ea typeface="MS Mincho" panose="02020609040205080304" pitchFamily="49" charset="-128"/>
              </a:rPr>
              <a:t>2</a:t>
            </a:r>
            <a:endParaRPr lang="vi-VN" sz="3200" b="1" dirty="0">
              <a:solidFill>
                <a:srgbClr val="FFFF00"/>
              </a:solidFill>
              <a:latin typeface="HP001 4 hàng" panose="020B0603050302020204" pitchFamily="34" charset="-93"/>
              <a:ea typeface="微软雅黑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5200"/>
            <a:ext cx="8954218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24384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5528101"/>
            <a:ext cx="579998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Con </a:t>
            </a:r>
            <a:r>
              <a:rPr lang="en-US" sz="4800" dirty="0" err="1" smtClean="0">
                <a:solidFill>
                  <a:srgbClr val="FF0000"/>
                </a:solidFill>
              </a:rPr>
              <a:t>kiến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lớn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hơn</a:t>
            </a:r>
            <a:r>
              <a:rPr lang="en-US" sz="4800" dirty="0" smtClean="0">
                <a:solidFill>
                  <a:srgbClr val="FF0000"/>
                </a:solidFill>
              </a:rPr>
              <a:t> 1 cm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9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PC</cp:lastModifiedBy>
  <cp:revision>6</cp:revision>
  <dcterms:created xsi:type="dcterms:W3CDTF">2024-09-26T12:45:53Z</dcterms:created>
  <dcterms:modified xsi:type="dcterms:W3CDTF">2024-11-06T01:26:18Z</dcterms:modified>
</cp:coreProperties>
</file>